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8" r:id="rId2"/>
    <p:sldId id="310" r:id="rId3"/>
    <p:sldId id="313" r:id="rId4"/>
    <p:sldId id="300" r:id="rId5"/>
    <p:sldId id="320" r:id="rId6"/>
    <p:sldId id="314" r:id="rId7"/>
    <p:sldId id="315" r:id="rId8"/>
    <p:sldId id="316" r:id="rId9"/>
    <p:sldId id="317" r:id="rId10"/>
    <p:sldId id="318" r:id="rId11"/>
    <p:sldId id="319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10"/>
            <p14:sldId id="313"/>
            <p14:sldId id="300"/>
            <p14:sldId id="320"/>
            <p14:sldId id="31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11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43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jpeg"/><Relationship Id="rId5" Type="http://schemas.openxmlformats.org/officeDocument/2006/relationships/tags" Target="../tags/tag5.xml"/><Relationship Id="rId10" Type="http://schemas.openxmlformats.org/officeDocument/2006/relationships/image" Target="../media/image5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95660" y="1088291"/>
            <a:ext cx="568388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 XÚC CỦA EM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87082" y="286188"/>
            <a:ext cx="1813426" cy="840080"/>
            <a:chOff x="2696168" y="1751140"/>
            <a:chExt cx="3178630" cy="353025"/>
          </a:xfrm>
        </p:grpSpPr>
        <p:sp>
          <p:nvSpPr>
            <p:cNvPr id="7" name="圆角矩形 6"/>
            <p:cNvSpPr/>
            <p:nvPr/>
          </p:nvSpPr>
          <p:spPr>
            <a:xfrm>
              <a:off x="2696168" y="1758649"/>
              <a:ext cx="3178630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2349" y="1751140"/>
              <a:ext cx="2961821" cy="348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 3</a:t>
              </a:r>
              <a:endPara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>
            <a:fillRect/>
          </a:stretch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/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96" y="701131"/>
            <a:ext cx="6529998" cy="374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107" y="1563945"/>
            <a:ext cx="887848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</a:t>
            </a:r>
            <a:r>
              <a:rPr lang="vi-VN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 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 có nhiều trạng thái cảm </a:t>
            </a:r>
            <a:r>
              <a:rPr lang="vi-VN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 khác 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nhau. Em cần nhận biết được cảm xúc của mình và thể hiện cảm xúc phù hợp trong từng tình huống của cuộc s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ố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ng.</a:t>
            </a: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" y="218440"/>
            <a:ext cx="3299460" cy="980757"/>
          </a:xfrm>
          <a:prstGeom prst="doubleWav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TỔNG KẾT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>
            <a:fillRect/>
          </a:stretch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6159" y="651007"/>
            <a:ext cx="711199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3580542" y="256147"/>
            <a:ext cx="1774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5" y="1618844"/>
            <a:ext cx="7679585" cy="2571184"/>
          </a:xfrm>
          <a:prstGeom prst="rect">
            <a:avLst/>
          </a:prstGeom>
        </p:spPr>
      </p:pic>
      <p:sp>
        <p:nvSpPr>
          <p:cNvPr id="10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9697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mừng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169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bã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7561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Tức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giận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598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Sợ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hãi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40187" y="3859007"/>
            <a:ext cx="1581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Ngạc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nhiên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081" y="1402258"/>
            <a:ext cx="7957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khuôn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mặt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  <p:bldP spid="12" grpId="0"/>
      <p:bldP spid="13" grpId="0"/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>
            <a:fillRect/>
          </a:stretch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6159" y="651007"/>
            <a:ext cx="711199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3580542" y="256147"/>
            <a:ext cx="1774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6" y="1875862"/>
            <a:ext cx="2223145" cy="26197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51" y="1875862"/>
            <a:ext cx="2483840" cy="2680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96" y="1875861"/>
            <a:ext cx="2108868" cy="27297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4" y="1875245"/>
            <a:ext cx="1878230" cy="2761049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9522" y="115331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nếu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09921"/>
            <a:ext cx="887848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V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ui, buồn, tức giận, sợ hãi, … là những cảm xúc cơ bản của mỗi người khi trải qua các tình huống khác nhau trong cuộc sống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>
            <a:fillRect/>
          </a:stretch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9606" y="650220"/>
            <a:ext cx="711199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3686699" y="223529"/>
            <a:ext cx="1774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301058"/>
            <a:ext cx="7829550" cy="3105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On-screen Show (16:9)</PresentationFormat>
  <Paragraphs>34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Microsoft YaHei</vt:lpstr>
      <vt:lpstr>Microsoft YaHei</vt:lpstr>
      <vt:lpstr>SimSun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Trang Ngân</dc:creator>
  <cp:lastModifiedBy>MAIHUNG</cp:lastModifiedBy>
  <cp:revision>40</cp:revision>
  <dcterms:created xsi:type="dcterms:W3CDTF">2017-03-04T06:55:00Z</dcterms:created>
  <dcterms:modified xsi:type="dcterms:W3CDTF">2025-04-06T18:56:25Z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1033-11.2.0.9684</vt:lpwstr>
  </property>
</Properties>
</file>