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3" r:id="rId4"/>
    <p:sldMasterId id="2147483722" r:id="rId5"/>
    <p:sldMasterId id="2147483731" r:id="rId6"/>
  </p:sldMasterIdLst>
  <p:notesMasterIdLst>
    <p:notesMasterId r:id="rId28"/>
  </p:notesMasterIdLst>
  <p:sldIdLst>
    <p:sldId id="2908" r:id="rId7"/>
    <p:sldId id="359" r:id="rId8"/>
    <p:sldId id="259" r:id="rId9"/>
    <p:sldId id="345" r:id="rId10"/>
    <p:sldId id="2911" r:id="rId11"/>
    <p:sldId id="371" r:id="rId12"/>
    <p:sldId id="2910" r:id="rId13"/>
    <p:sldId id="305" r:id="rId14"/>
    <p:sldId id="2921" r:id="rId15"/>
    <p:sldId id="295" r:id="rId16"/>
    <p:sldId id="2913" r:id="rId17"/>
    <p:sldId id="2914" r:id="rId18"/>
    <p:sldId id="2920" r:id="rId19"/>
    <p:sldId id="362" r:id="rId20"/>
    <p:sldId id="2916" r:id="rId21"/>
    <p:sldId id="364" r:id="rId22"/>
    <p:sldId id="2922" r:id="rId23"/>
    <p:sldId id="2917" r:id="rId24"/>
    <p:sldId id="2918" r:id="rId25"/>
    <p:sldId id="2919" r:id="rId26"/>
    <p:sldId id="3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4083-76C1-4D14-98B0-282473AF8C4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1541-CF44-463B-9285-33990AB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8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2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6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9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9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7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30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2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05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14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3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23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8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8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35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741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5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310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8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567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436231" y="103695"/>
            <a:ext cx="2755769" cy="282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34101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72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2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556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12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73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05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2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1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28511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584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14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2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1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43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79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47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21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579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150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260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8976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34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3739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6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729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557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2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132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6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7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6.wdp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8" y="1509461"/>
            <a:ext cx="11513574" cy="59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CCE2986-B34F-4FEE-88F2-C3A80330481E}"/>
              </a:ext>
            </a:extLst>
          </p:cNvPr>
          <p:cNvSpPr/>
          <p:nvPr/>
        </p:nvSpPr>
        <p:spPr>
          <a:xfrm>
            <a:off x="1748143" y="2263304"/>
            <a:ext cx="9126245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Nếu vậy, em sẽ lấy bút màu để vẽ tặng anh ngựa hồng và ô tô.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8B345-5E64-4838-A8C9-987EDE4FDA2D}"/>
              </a:ext>
            </a:extLst>
          </p:cNvPr>
          <p:cNvSpPr/>
          <p:nvPr/>
        </p:nvSpPr>
        <p:spPr>
          <a:xfrm>
            <a:off x="1532878" y="4170265"/>
            <a:ext cx="10592861" cy="75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Còn anh sẽ vẽ tặng em nhiều búp bê và </a:t>
            </a:r>
            <a:r>
              <a:rPr lang="vi-VN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quần 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áo đủ các màu sắc.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DDDA15-0F6E-4558-9BBA-AD8CDCBD5B53}"/>
              </a:ext>
            </a:extLst>
          </p:cNvPr>
          <p:cNvSpPr/>
          <p:nvPr/>
        </p:nvSpPr>
        <p:spPr>
          <a:xfrm>
            <a:off x="4787484" y="475555"/>
            <a:ext cx="4985166" cy="638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659FF-F113-4F8A-8355-833B746D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7A034-306F-4700-866D-28556FA1C685}"/>
              </a:ext>
            </a:extLst>
          </p:cNvPr>
          <p:cNvSpPr/>
          <p:nvPr/>
        </p:nvSpPr>
        <p:spPr>
          <a:xfrm>
            <a:off x="799945" y="6282808"/>
            <a:ext cx="3869709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953249-858A-4842-85E5-4E9C946ACF2D}"/>
              </a:ext>
            </a:extLst>
          </p:cNvPr>
          <p:cNvSpPr/>
          <p:nvPr/>
        </p:nvSpPr>
        <p:spPr>
          <a:xfrm>
            <a:off x="347136" y="939152"/>
            <a:ext cx="452809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C11568-3531-4333-8608-9DE82745CC08}"/>
              </a:ext>
            </a:extLst>
          </p:cNvPr>
          <p:cNvSpPr/>
          <p:nvPr/>
        </p:nvSpPr>
        <p:spPr>
          <a:xfrm>
            <a:off x="190942" y="3550838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6D25E2-CAD4-4942-9120-BBAB1A624E83}"/>
              </a:ext>
            </a:extLst>
          </p:cNvPr>
          <p:cNvSpPr/>
          <p:nvPr/>
        </p:nvSpPr>
        <p:spPr>
          <a:xfrm>
            <a:off x="299729" y="565716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90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6567392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7A034-306F-4700-866D-28556FA1C685}"/>
              </a:ext>
            </a:extLst>
          </p:cNvPr>
          <p:cNvSpPr/>
          <p:nvPr/>
        </p:nvSpPr>
        <p:spPr>
          <a:xfrm>
            <a:off x="303776" y="6276512"/>
            <a:ext cx="4600065" cy="466078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10810-3C54-40D1-B1F6-A6FAC7170508}"/>
              </a:ext>
            </a:extLst>
          </p:cNvPr>
          <p:cNvSpPr txBox="1"/>
          <p:nvPr/>
        </p:nvSpPr>
        <p:spPr>
          <a:xfrm>
            <a:off x="1820060" y="719697"/>
            <a:ext cx="991618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3200" kern="0" dirty="0">
                <a:solidFill>
                  <a:srgbClr val="000000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Nếu có bảy hũ vàng, Bi và Bống sẽ làm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C5EBE-C221-4615-82F1-90634E2B8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304800" y="1851007"/>
            <a:ext cx="2949016" cy="1644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16A4D-529F-4D1B-AC5E-185826096808}"/>
              </a:ext>
            </a:extLst>
          </p:cNvPr>
          <p:cNvSpPr txBox="1"/>
          <p:nvPr/>
        </p:nvSpPr>
        <p:spPr>
          <a:xfrm>
            <a:off x="6096000" y="1996523"/>
            <a:ext cx="579120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mua một con ngựa hồng và một cái ô tô.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352CB-F731-443E-826A-7ADCF8174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3172253" y="1865095"/>
            <a:ext cx="2923747" cy="162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BBCFA-D64B-4154-B8DA-0C9CCC156068}"/>
              </a:ext>
            </a:extLst>
          </p:cNvPr>
          <p:cNvSpPr txBox="1"/>
          <p:nvPr/>
        </p:nvSpPr>
        <p:spPr>
          <a:xfrm>
            <a:off x="0" y="3910283"/>
            <a:ext cx="5207627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Bống sẽ mua búp bê và quần áo đẹp.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45888-D5C2-4E91-8B7A-7C803198B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5318324" y="3754407"/>
            <a:ext cx="2742599" cy="152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5AF18-18BF-4F6F-98B4-69ABBDC5F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8206771" y="3661952"/>
            <a:ext cx="2908071" cy="16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5B920-059F-4064-87D0-DE93382C6703}"/>
              </a:ext>
            </a:extLst>
          </p:cNvPr>
          <p:cNvSpPr txBox="1"/>
          <p:nvPr/>
        </p:nvSpPr>
        <p:spPr>
          <a:xfrm>
            <a:off x="2147799" y="434081"/>
            <a:ext cx="895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 có bảy hũ vàng, hai anh em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82200-D603-425E-B16D-5320D1442867}"/>
              </a:ext>
            </a:extLst>
          </p:cNvPr>
          <p:cNvSpPr txBox="1"/>
          <p:nvPr/>
        </p:nvSpPr>
        <p:spPr>
          <a:xfrm>
            <a:off x="3195862" y="1470913"/>
            <a:ext cx="711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Bống sẽ lấy bút màu ở nhà để vẽ tặng anh ngựa hồng và ô tô.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43" y="3088805"/>
            <a:ext cx="1340408" cy="126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046" y="1232514"/>
            <a:ext cx="1423256" cy="994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39BA0-3DBB-4C36-80E2-FC8C3F9F47B9}"/>
              </a:ext>
            </a:extLst>
          </p:cNvPr>
          <p:cNvSpPr txBox="1"/>
          <p:nvPr/>
        </p:nvSpPr>
        <p:spPr>
          <a:xfrm>
            <a:off x="2780102" y="3388978"/>
            <a:ext cx="711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vẽ tặng em búp bê và qu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ầ</a:t>
            </a: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 áo đủ các màu sắc.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1121282" y="5369843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336" y="3215090"/>
            <a:ext cx="1340408" cy="126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809" y="1763581"/>
            <a:ext cx="1423256" cy="994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651D7-B63B-48C0-9554-8AF7EF6FDC81}"/>
              </a:ext>
            </a:extLst>
          </p:cNvPr>
          <p:cNvSpPr txBox="1"/>
          <p:nvPr/>
        </p:nvSpPr>
        <p:spPr>
          <a:xfrm>
            <a:off x="1091952" y="625072"/>
            <a:ext cx="1103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câu nói cho thấy hai anh em rất quan tâm và yêu quý nhau.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0978A-BE63-4DC0-BED3-CB93AE589AE1}"/>
              </a:ext>
            </a:extLst>
          </p:cNvPr>
          <p:cNvSpPr/>
          <p:nvPr/>
        </p:nvSpPr>
        <p:spPr>
          <a:xfrm>
            <a:off x="2809592" y="1555404"/>
            <a:ext cx="8617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Nếu vậy, em sẽ lấy bút màu để vẽ tặng anh ngựa hồng và ô tô.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2F1C9-2FC6-40B7-AAAA-12379689A7B5}"/>
              </a:ext>
            </a:extLst>
          </p:cNvPr>
          <p:cNvSpPr/>
          <p:nvPr/>
        </p:nvSpPr>
        <p:spPr>
          <a:xfrm>
            <a:off x="2809592" y="3417452"/>
            <a:ext cx="8306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Còn anh sẽ vẽ tặng em nhiều búp bê và quần áo đủ các màu sắc.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992758" y="5028292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908437" y="4995493"/>
            <a:ext cx="846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Vì sao những câu nói này lại thể hiện sự yêu thương của hai anh em dành cho nhau?</a:t>
            </a:r>
          </a:p>
        </p:txBody>
      </p:sp>
    </p:spTree>
    <p:extLst>
      <p:ext uri="{BB962C8B-B14F-4D97-AF65-F5344CB8AC3E}">
        <p14:creationId xmlns:p14="http://schemas.microsoft.com/office/powerpoint/2010/main" val="37947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2593910" y="115410"/>
            <a:ext cx="6834175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7A034-306F-4700-866D-28556FA1C685}"/>
              </a:ext>
            </a:extLst>
          </p:cNvPr>
          <p:cNvSpPr/>
          <p:nvPr/>
        </p:nvSpPr>
        <p:spPr>
          <a:xfrm>
            <a:off x="1231641" y="6351590"/>
            <a:ext cx="5535481" cy="466078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055"/>
          <p:cNvSpPr txBox="1"/>
          <p:nvPr/>
        </p:nvSpPr>
        <p:spPr>
          <a:xfrm>
            <a:off x="2343705" y="1207502"/>
            <a:ext cx="724821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3: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Niềm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vui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của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Bi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Bống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4CAE0-E4DA-486D-A667-34A5564937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821" y="1471192"/>
            <a:ext cx="7919155" cy="18238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2533AC-94F1-461B-8EAD-99811F3029E2}"/>
              </a:ext>
            </a:extLst>
          </p:cNvPr>
          <p:cNvSpPr txBox="1"/>
          <p:nvPr/>
        </p:nvSpPr>
        <p:spPr>
          <a:xfrm>
            <a:off x="2537647" y="-111448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 các từ ngữ vào nhóm thích hợp.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168A4D-A331-48D1-B7FA-9D6C3024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277" b="53771"/>
          <a:stretch/>
        </p:blipFill>
        <p:spPr>
          <a:xfrm>
            <a:off x="1381821" y="1471192"/>
            <a:ext cx="1720277" cy="843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DEF517-0038-4155-9CA6-D2480CA26AB5}"/>
              </a:ext>
            </a:extLst>
          </p:cNvPr>
          <p:cNvSpPr txBox="1"/>
          <p:nvPr/>
        </p:nvSpPr>
        <p:spPr>
          <a:xfrm>
            <a:off x="1381821" y="3383959"/>
            <a:ext cx="8159768" cy="233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2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 chỉ người:</a:t>
            </a:r>
          </a:p>
          <a:p>
            <a:pPr marL="457189" indent="-457189" algn="just" defTabSz="1219170">
              <a:lnSpc>
                <a:spcPct val="2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 chỉ vật: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7CB68D-B4E0-4EE8-994F-FD3C3DD32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503" r="52595" b="46831"/>
          <a:stretch/>
        </p:blipFill>
        <p:spPr>
          <a:xfrm>
            <a:off x="3718161" y="1471192"/>
            <a:ext cx="1417675" cy="96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352823-FDE8-4DD0-965E-C056FBFEE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183" t="1" r="26915" b="53770"/>
          <a:stretch/>
        </p:blipFill>
        <p:spPr>
          <a:xfrm>
            <a:off x="5751898" y="1471193"/>
            <a:ext cx="1417675" cy="843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2A62DE-99B9-4406-907D-585DB60B1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7121" r="4977" b="46832"/>
          <a:stretch/>
        </p:blipFill>
        <p:spPr>
          <a:xfrm>
            <a:off x="7489175" y="1471192"/>
            <a:ext cx="1417675" cy="969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426013-ED2D-481C-A614-11F355CA4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644" t="46831" r="67633"/>
          <a:stretch/>
        </p:blipFill>
        <p:spPr>
          <a:xfrm>
            <a:off x="2224712" y="2325304"/>
            <a:ext cx="1720277" cy="969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2A1881-14DD-4B44-88B5-2294648BB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947" t="51107" r="47404"/>
          <a:stretch/>
        </p:blipFill>
        <p:spPr>
          <a:xfrm>
            <a:off x="4228523" y="2403283"/>
            <a:ext cx="1318441" cy="891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7EFF37-D610-4933-AFA7-1A4780F8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966" t="46831" r="17687"/>
          <a:stretch/>
        </p:blipFill>
        <p:spPr>
          <a:xfrm>
            <a:off x="5972263" y="2325304"/>
            <a:ext cx="1928040" cy="969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22AEC-1FAA-4602-8B3E-17C4EDC5F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4282" t="58046"/>
          <a:stretch/>
        </p:blipFill>
        <p:spPr>
          <a:xfrm>
            <a:off x="8056245" y="2529843"/>
            <a:ext cx="1244731" cy="7651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F81DC0-DED9-4AD2-972F-3FE7CD187F5A}"/>
              </a:ext>
            </a:extLst>
          </p:cNvPr>
          <p:cNvCxnSpPr>
            <a:cxnSpLocks/>
          </p:cNvCxnSpPr>
          <p:nvPr/>
        </p:nvCxnSpPr>
        <p:spPr>
          <a:xfrm flipH="1">
            <a:off x="1832655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CC0A70-06CB-46AB-AC2B-5625BF71995C}"/>
              </a:ext>
            </a:extLst>
          </p:cNvPr>
          <p:cNvCxnSpPr>
            <a:cxnSpLocks/>
          </p:cNvCxnSpPr>
          <p:nvPr/>
        </p:nvCxnSpPr>
        <p:spPr>
          <a:xfrm flipH="1">
            <a:off x="3916643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233FB-E58A-44C1-B7F2-6A0B924F09C1}"/>
              </a:ext>
            </a:extLst>
          </p:cNvPr>
          <p:cNvCxnSpPr>
            <a:cxnSpLocks/>
          </p:cNvCxnSpPr>
          <p:nvPr/>
        </p:nvCxnSpPr>
        <p:spPr>
          <a:xfrm flipH="1">
            <a:off x="5837587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DE2D01-F587-4CBA-B8D9-0C5A1137ED7C}"/>
              </a:ext>
            </a:extLst>
          </p:cNvPr>
          <p:cNvCxnSpPr>
            <a:cxnSpLocks/>
          </p:cNvCxnSpPr>
          <p:nvPr/>
        </p:nvCxnSpPr>
        <p:spPr>
          <a:xfrm flipH="1">
            <a:off x="2683264" y="2388585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56D2C4-88C6-4DF5-9540-8885494AE45A}"/>
              </a:ext>
            </a:extLst>
          </p:cNvPr>
          <p:cNvCxnSpPr>
            <a:cxnSpLocks/>
          </p:cNvCxnSpPr>
          <p:nvPr/>
        </p:nvCxnSpPr>
        <p:spPr>
          <a:xfrm flipH="1">
            <a:off x="4349032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78C7E2-0255-4D28-9833-99B8809C2D50}"/>
              </a:ext>
            </a:extLst>
          </p:cNvPr>
          <p:cNvCxnSpPr>
            <a:cxnSpLocks/>
          </p:cNvCxnSpPr>
          <p:nvPr/>
        </p:nvCxnSpPr>
        <p:spPr>
          <a:xfrm flipH="1">
            <a:off x="624871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96F73-2215-4DC9-B1C9-944B174E41A8}"/>
              </a:ext>
            </a:extLst>
          </p:cNvPr>
          <p:cNvCxnSpPr>
            <a:cxnSpLocks/>
          </p:cNvCxnSpPr>
          <p:nvPr/>
        </p:nvCxnSpPr>
        <p:spPr>
          <a:xfrm flipH="1">
            <a:off x="829443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6057FC-A4CB-4C50-B247-301087BD2233}"/>
              </a:ext>
            </a:extLst>
          </p:cNvPr>
          <p:cNvCxnSpPr>
            <a:cxnSpLocks/>
          </p:cNvCxnSpPr>
          <p:nvPr/>
        </p:nvCxnSpPr>
        <p:spPr>
          <a:xfrm flipH="1">
            <a:off x="7638660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2253 0.6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193 0.4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5274 0.42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7969 0.413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9389 0.49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668 0.48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2161 0.478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2201 0.265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76" y="1781194"/>
            <a:ext cx="7379873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3996" y="1949702"/>
            <a:ext cx="601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từ khó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5757" y="2693007"/>
            <a:ext cx="555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2982" y="4330025"/>
            <a:ext cx="694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được nội dung câu chuyện và tình cảm giữa hai an hem Bi và Bống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4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9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9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BC0BA-1A1E-4A87-9A0A-FC7863A0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17" y="157948"/>
            <a:ext cx="1418477" cy="747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DE773-3971-471F-B827-484B088A4181}"/>
              </a:ext>
            </a:extLst>
          </p:cNvPr>
          <p:cNvSpPr txBox="1"/>
          <p:nvPr/>
        </p:nvSpPr>
        <p:spPr>
          <a:xfrm>
            <a:off x="2894121" y="670265"/>
            <a:ext cx="8717872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Bức tranh dưới đây vẽ những gì?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 xem hai bạn nhỏ nói gì với nhau.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46005-B98E-4BF2-8671-D70449644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125" y="2149436"/>
            <a:ext cx="9134454" cy="47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2677886" y="115410"/>
            <a:ext cx="6750199" cy="8083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algn="r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6BD69A6-D922-49CA-8944-19A7E77C6509}"/>
              </a:ext>
            </a:extLst>
          </p:cNvPr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2313992" y="115410"/>
            <a:ext cx="7114093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7A034-306F-4700-866D-28556FA1C685}"/>
              </a:ext>
            </a:extLst>
          </p:cNvPr>
          <p:cNvSpPr/>
          <p:nvPr/>
        </p:nvSpPr>
        <p:spPr>
          <a:xfrm>
            <a:off x="5455805" y="1709073"/>
            <a:ext cx="6757791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831F17-1FA3-4C48-B28F-E5FD89DA6708}"/>
              </a:ext>
            </a:extLst>
          </p:cNvPr>
          <p:cNvSpPr/>
          <p:nvPr/>
        </p:nvSpPr>
        <p:spPr>
          <a:xfrm>
            <a:off x="727587" y="1071716"/>
            <a:ext cx="10493788" cy="256812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0A6EAC-2C91-460A-9585-8FDFDF40DDA8}"/>
              </a:ext>
            </a:extLst>
          </p:cNvPr>
          <p:cNvSpPr/>
          <p:nvPr/>
        </p:nvSpPr>
        <p:spPr>
          <a:xfrm>
            <a:off x="727587" y="3714679"/>
            <a:ext cx="10493788" cy="207160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EEF90E-FA57-4EC1-9BAC-D7C319B82AEF}"/>
              </a:ext>
            </a:extLst>
          </p:cNvPr>
          <p:cNvSpPr/>
          <p:nvPr/>
        </p:nvSpPr>
        <p:spPr>
          <a:xfrm>
            <a:off x="799945" y="5847655"/>
            <a:ext cx="9976912" cy="26670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953249-858A-4842-85E5-4E9C946ACF2D}"/>
              </a:ext>
            </a:extLst>
          </p:cNvPr>
          <p:cNvSpPr/>
          <p:nvPr/>
        </p:nvSpPr>
        <p:spPr>
          <a:xfrm>
            <a:off x="347136" y="939152"/>
            <a:ext cx="452809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C11568-3531-4333-8608-9DE82745CC08}"/>
              </a:ext>
            </a:extLst>
          </p:cNvPr>
          <p:cNvSpPr/>
          <p:nvPr/>
        </p:nvSpPr>
        <p:spPr>
          <a:xfrm>
            <a:off x="190942" y="3550838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6D25E2-CAD4-4942-9120-BBAB1A624E83}"/>
              </a:ext>
            </a:extLst>
          </p:cNvPr>
          <p:cNvSpPr/>
          <p:nvPr/>
        </p:nvSpPr>
        <p:spPr>
          <a:xfrm>
            <a:off x="299729" y="565716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02312" y="1514168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7872" y="1693549"/>
            <a:ext cx="366125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àu</a:t>
            </a:r>
            <a:r>
              <a:rPr kumimoji="0" lang="en-US" altLang="zh-C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166605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368" y="1670702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</a:t>
            </a:r>
            <a:r>
              <a:rPr kumimoji="0" lang="en-US" altLang="zh-C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11837" y="1466543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7872" y="1693549"/>
            <a:ext cx="3661254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 mất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166605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368" y="1670702"/>
            <a:ext cx="280542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ker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 nữa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ker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1463</Words>
  <Application>Microsoft Office PowerPoint</Application>
  <PresentationFormat>Widescreen</PresentationFormat>
  <Paragraphs>144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微软雅黑</vt:lpstr>
      <vt:lpstr>宋体</vt:lpstr>
      <vt:lpstr>Arial</vt:lpstr>
      <vt:lpstr>Arial-Rounded</vt:lpstr>
      <vt:lpstr>Calibri</vt:lpstr>
      <vt:lpstr>Calibri Light</vt:lpstr>
      <vt:lpstr>DengXian</vt:lpstr>
      <vt:lpstr>DengXian</vt:lpstr>
      <vt:lpstr>Kalam</vt:lpstr>
      <vt:lpstr>Montserrat</vt:lpstr>
      <vt:lpstr>黑体</vt:lpstr>
      <vt:lpstr>Times New Roman</vt:lpstr>
      <vt:lpstr>Wingdings</vt:lpstr>
      <vt:lpstr>思源黑体 CN Regular</vt:lpstr>
      <vt:lpstr>汉仪跳跳体简</vt:lpstr>
      <vt:lpstr>1_Office Theme</vt:lpstr>
      <vt:lpstr>Office 主题</vt:lpstr>
      <vt:lpstr>https://www.freeppt7.com</vt:lpstr>
      <vt:lpstr>3_Office 主题</vt:lpstr>
      <vt:lpstr>1_Office 主题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21</cp:revision>
  <dcterms:created xsi:type="dcterms:W3CDTF">2021-07-24T04:44:50Z</dcterms:created>
  <dcterms:modified xsi:type="dcterms:W3CDTF">2025-04-06T20:42:27Z</dcterms:modified>
</cp:coreProperties>
</file>