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5" r:id="rId2"/>
    <p:sldId id="304" r:id="rId3"/>
    <p:sldId id="305" r:id="rId4"/>
    <p:sldId id="307" r:id="rId5"/>
    <p:sldId id="258" r:id="rId6"/>
    <p:sldId id="320" r:id="rId7"/>
    <p:sldId id="319" r:id="rId8"/>
    <p:sldId id="321" r:id="rId9"/>
    <p:sldId id="308" r:id="rId10"/>
    <p:sldId id="322" r:id="rId11"/>
    <p:sldId id="323" r:id="rId12"/>
    <p:sldId id="274" r:id="rId13"/>
    <p:sldId id="310" r:id="rId14"/>
    <p:sldId id="296" r:id="rId15"/>
    <p:sldId id="324" r:id="rId16"/>
    <p:sldId id="325" r:id="rId17"/>
    <p:sldId id="326" r:id="rId18"/>
    <p:sldId id="327" r:id="rId19"/>
    <p:sldId id="328" r:id="rId20"/>
    <p:sldId id="306" r:id="rId21"/>
  </p:sldIdLst>
  <p:sldSz cx="12192000" cy="6858000"/>
  <p:notesSz cx="6858000" cy="9144000"/>
  <p:embeddedFontLst>
    <p:embeddedFont>
      <p:font typeface="#9Slide07 HoneyCream" panose="020B0604020202020204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HP001 5H Normal" panose="020B0604020202020204" charset="0"/>
      <p:regular r:id="rId25"/>
    </p:embeddedFont>
    <p:embeddedFont>
      <p:font typeface="#9Slide05 VL Fadilla" panose="020B0604020202020204" charset="0"/>
      <p:regular r:id="rId26"/>
    </p:embeddedFont>
    <p:embeddedFont>
      <p:font typeface="#9Slide06 FS Playlist Script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#9Slide03 AmpleSoft Bold" panose="020B0604020202020204" charset="0"/>
      <p:regular r:id="rId36"/>
    </p:embeddedFont>
    <p:embeddedFont>
      <p:font typeface="HP001 5H" panose="020B060402020202020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3C0C"/>
    <a:srgbClr val="242D2F"/>
    <a:srgbClr val="FEEDE6"/>
    <a:srgbClr val="3F8393"/>
    <a:srgbClr val="C7E1E7"/>
    <a:srgbClr val="A8D1DA"/>
    <a:srgbClr val="F82167"/>
    <a:srgbClr val="FEE9E4"/>
    <a:srgbClr val="73DCF4"/>
    <a:srgbClr val="133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EF04F-E4FB-3B06-0CB6-C6F806581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3EF24A-915A-A458-869C-58D0076E4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3BAC5-88CB-1209-0491-EADEE28E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D26F5-0350-7405-37B0-A5BE3F08F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B662D-08F3-828F-D3F4-442F1F5B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2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E48A-5FCB-156D-3F08-C9B3C7A20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69A9C-FF88-8DB4-6ED4-453909C39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58EF1-190F-6EF1-7FDF-1EEFD9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C93D0-66C3-638C-83D8-BEA38F8B2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2E0AB-C48C-4E48-D8C0-BB11CDB6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4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74ED1F-EC31-1195-7440-82CCF6B8D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0A6AE-8417-53F2-6D3E-ED174294E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35A39-0EBC-BC20-C5B4-40A99ADA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2A3C3-0C61-8C84-166D-09F28E385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7965A-1BA5-F11B-5673-30BFB6BD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42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74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4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2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43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8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432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10D8B-31F8-84EF-CE0A-B087D92D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F6CA6-9DFD-71F9-7796-6C72FE601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F1A58-88F8-3269-E13E-95DE80B5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757F9-E78A-2734-3590-07115F22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93E06-27F1-D79F-66B1-BD664D1DC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0DE46-65B0-52F3-1DED-F547006DF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30355-1AC7-318D-7203-B40CC6DF5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5A2E9-ED3E-D9ED-F722-1365BA0C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7C795-D094-4CDE-1C99-1B75B46E8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1F319-9177-C398-9CAA-996F94450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6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3484-C621-2782-1F9C-4AC727246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CFEEE-E07A-56B5-79C1-6A1BC3247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81E61-DD08-CD4F-F48C-E206D9BA4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24597-C2C5-AC4C-3778-47000885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A567D-61C4-7489-5EA6-ED3CEA95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2F492-B966-9084-500E-B4257E9D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5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AED7-A02F-859F-3A83-94FDD2A9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2DEC8-4881-B891-6F4B-63D3ACC75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FDF8A-77E9-8558-C8A7-6689BF427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EC5B2-F6C9-7D49-789F-899898F94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2875C-AA19-2CA5-E9F5-FC25F49C15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59B9A-1461-709C-9A41-303E6CA2F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6F5B6C-637E-86A6-1BC9-1D60B489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3F6414-4655-5542-183F-5D63851B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0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8BA25-EFF5-532A-7008-DE8ADCEB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BC7661-BE10-25C1-DF5D-AA710731F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9396E-4AF5-1589-32A2-8704A08A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E4C24-20C8-CEC9-26A4-2DBD89F37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5C1CEF-E676-206D-FB2F-A493CF24A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86C60-6FCE-9592-3CE9-0708E5EF1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9637A-C611-B482-AD4F-E332CA17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1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53939-18B9-1807-003F-78B6F7C3E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D63B2-D925-DBA2-4975-EE9B58B33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A2EA3-F666-026E-3F29-E9BA8A3B4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86CF7-7DF0-B699-96CF-5FE77C3D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3AAC7-E941-5AD0-5F2D-F242D9C4B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BE917-AE6B-9A95-AA8B-D9D80C53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0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ADC4-D9FE-A575-404E-AED9D17F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07DA6-6B03-78A9-8A6B-E08DEF2549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902DD-A15F-EC04-86CF-8280061B6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1D1C2-4ED8-4FEF-4872-07E22DDC0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EF5-117B-41AA-B5F1-8C8EE2946FF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D1142-6DFF-3B47-8F2C-610461F8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ACEA4-95CF-F26E-6791-D014CB58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6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7A2AF3-9681-B2A9-1C0C-C2E74918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20E1A-3A17-C140-1027-A6BE4A1E7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312CD-4C43-477C-2CB3-917779BD8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21EF5-117B-41AA-B5F1-8C8EE2946FF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39BE-9B69-02AE-8146-2A7788B3B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33A75-969B-B8B1-B0AA-8B2336BEE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4C032-5FBC-494D-B582-C72E3DEECA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2BBF327-821A-70DC-6CB2-7A2690E1881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2FB6A6-1854-147E-5987-CA10F2CECC08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BCF974-9BA0-1055-34AB-D31F9B002F7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4460E5-A51C-8D24-BBE0-314BCF455FA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A524C6-BD38-CC55-7A0A-1162844E9D8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45188D-F7A5-0D48-6495-8625133ECE2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CEE02B8-ED37-FFD1-ABE8-150E8E85CDD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6856332-ACC8-F816-5B8A-34AB3E6B530E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486EE4-3D1A-1CBA-4B65-E281FA29C23E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26B180-A4B6-0715-2825-A88E01C76682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8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DC3F174-B385-3682-6200-E397E1164E85}"/>
              </a:ext>
            </a:extLst>
          </p:cNvPr>
          <p:cNvGrpSpPr/>
          <p:nvPr/>
        </p:nvGrpSpPr>
        <p:grpSpPr>
          <a:xfrm>
            <a:off x="3105102" y="1993558"/>
            <a:ext cx="4034253" cy="1569660"/>
            <a:chOff x="2750206" y="1347784"/>
            <a:chExt cx="4034253" cy="156966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4A556BC-B846-307C-A24F-C1B6DC552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528" y="1442360"/>
              <a:ext cx="1043586" cy="113529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A7A313-2F09-FDD2-3223-70357FABD5EB}"/>
                </a:ext>
              </a:extLst>
            </p:cNvPr>
            <p:cNvSpPr txBox="1"/>
            <p:nvPr/>
          </p:nvSpPr>
          <p:spPr>
            <a:xfrm>
              <a:off x="2750206" y="1347784"/>
              <a:ext cx="151690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gradFill>
                    <a:gsLst>
                      <a:gs pos="30000">
                        <a:srgbClr val="1A77FF"/>
                      </a:gs>
                      <a:gs pos="87000">
                        <a:srgbClr val="F8CA78"/>
                      </a:gs>
                      <a:gs pos="56000">
                        <a:srgbClr val="F63333"/>
                      </a:gs>
                    </a:gsLst>
                    <a:lin ang="54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3 AmpleSoft Bold" panose="02000000000000000000" pitchFamily="2" charset="0"/>
                </a:rPr>
                <a:t>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A69E3B-2F7F-FBE2-BD6E-A0AF0FF958B9}"/>
                </a:ext>
              </a:extLst>
            </p:cNvPr>
            <p:cNvSpPr txBox="1"/>
            <p:nvPr/>
          </p:nvSpPr>
          <p:spPr>
            <a:xfrm>
              <a:off x="4507975" y="1347784"/>
              <a:ext cx="22764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gradFill>
                    <a:gsLst>
                      <a:gs pos="30000">
                        <a:srgbClr val="1A77FF"/>
                      </a:gs>
                      <a:gs pos="87000">
                        <a:srgbClr val="F8CA78"/>
                      </a:gs>
                      <a:gs pos="56000">
                        <a:srgbClr val="F63333"/>
                      </a:gs>
                    </a:gsLst>
                    <a:lin ang="5400000" scaled="1"/>
                  </a:gra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3 AmpleSoft Bold" panose="02000000000000000000" pitchFamily="2" charset="0"/>
                </a:rPr>
                <a:t>ẾT</a:t>
              </a:r>
            </a:p>
          </p:txBody>
        </p:sp>
      </p:grpSp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12B5E83-EEA6-E581-536F-A44276A5B123}"/>
              </a:ext>
            </a:extLst>
          </p:cNvPr>
          <p:cNvGrpSpPr/>
          <p:nvPr/>
        </p:nvGrpSpPr>
        <p:grpSpPr>
          <a:xfrm>
            <a:off x="1044916" y="3138144"/>
            <a:ext cx="4211280" cy="1883395"/>
            <a:chOff x="2430867" y="1362427"/>
            <a:chExt cx="4160069" cy="163365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89A8756-9F25-B832-DD19-B0A3D6B936FA}"/>
                </a:ext>
              </a:extLst>
            </p:cNvPr>
            <p:cNvSpPr txBox="1"/>
            <p:nvPr/>
          </p:nvSpPr>
          <p:spPr>
            <a:xfrm>
              <a:off x="2430867" y="1362427"/>
              <a:ext cx="4104773" cy="16151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5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Chữ</a:t>
              </a:r>
              <a:r>
                <a:rPr lang="en-US" altLang="ko-KR" sz="115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 </a:t>
              </a:r>
              <a:r>
                <a:rPr lang="en-US" altLang="ko-KR" sz="115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hoa</a:t>
              </a:r>
              <a:endParaRPr lang="en-US" altLang="ko-KR" sz="11500" b="1" spc="-15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5 VL Fadilla" pitchFamily="2" charset="0"/>
                <a:ea typeface="HY견고딕" pitchFamily="18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AA5F86-BDF8-F768-550F-D95749A18B16}"/>
                </a:ext>
              </a:extLst>
            </p:cNvPr>
            <p:cNvSpPr txBox="1"/>
            <p:nvPr/>
          </p:nvSpPr>
          <p:spPr>
            <a:xfrm>
              <a:off x="2486162" y="1380943"/>
              <a:ext cx="4104774" cy="1615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500" b="1" spc="-150" dirty="0" err="1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5 VL Fadilla" pitchFamily="2" charset="0"/>
                  <a:ea typeface="HY견고딕" pitchFamily="18" charset="-127"/>
                </a:rPr>
                <a:t>Chữ</a:t>
              </a:r>
              <a:r>
                <a:rPr lang="en-US" altLang="ko-KR" sz="11500" b="1" spc="-150" dirty="0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5 VL Fadilla" pitchFamily="2" charset="0"/>
                  <a:ea typeface="HY견고딕" pitchFamily="18" charset="-127"/>
                </a:rPr>
                <a:t> </a:t>
              </a:r>
              <a:r>
                <a:rPr lang="en-US" altLang="ko-KR" sz="11500" b="1" spc="-150" dirty="0" err="1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latin typeface="#9Slide05 VL Fadilla" pitchFamily="2" charset="0"/>
                  <a:ea typeface="HY견고딕" pitchFamily="18" charset="-127"/>
                </a:rPr>
                <a:t>hoa</a:t>
              </a:r>
              <a:endParaRPr lang="en-US" altLang="ko-KR" sz="11500" b="1" spc="-150" dirty="0"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latin typeface="#9Slide05 VL Fadilla" pitchFamily="2" charset="0"/>
                <a:ea typeface="HY견고딕" pitchFamily="18" charset="-127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5FE598-8BDE-072C-4E4D-E085E708AEB1}"/>
              </a:ext>
            </a:extLst>
          </p:cNvPr>
          <p:cNvGrpSpPr/>
          <p:nvPr/>
        </p:nvGrpSpPr>
        <p:grpSpPr>
          <a:xfrm>
            <a:off x="3686751" y="863835"/>
            <a:ext cx="2751857" cy="1471275"/>
            <a:chOff x="3133152" y="1340980"/>
            <a:chExt cx="2718394" cy="127618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9CD629-3A8D-EB97-2612-3C0DFF4DB0F3}"/>
                </a:ext>
              </a:extLst>
            </p:cNvPr>
            <p:cNvSpPr txBox="1"/>
            <p:nvPr/>
          </p:nvSpPr>
          <p:spPr>
            <a:xfrm>
              <a:off x="3133152" y="1362427"/>
              <a:ext cx="2700202" cy="1254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Bài</a:t>
              </a:r>
              <a:r>
                <a:rPr lang="en-US" altLang="ko-KR" sz="88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 3: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A05C2C-4050-5C15-0460-6E50F69D9769}"/>
                </a:ext>
              </a:extLst>
            </p:cNvPr>
            <p:cNvSpPr txBox="1"/>
            <p:nvPr/>
          </p:nvSpPr>
          <p:spPr>
            <a:xfrm>
              <a:off x="3151344" y="1340980"/>
              <a:ext cx="2700202" cy="1254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latin typeface="#9Slide05 VL Fadilla" pitchFamily="2" charset="0"/>
                  <a:ea typeface="HY견고딕" pitchFamily="18" charset="-127"/>
                </a:rPr>
                <a:t>Bài</a:t>
              </a:r>
              <a:r>
                <a:rPr lang="en-US" altLang="ko-KR" sz="8800" b="1" spc="-150" dirty="0">
                  <a:gradFill>
                    <a:gsLst>
                      <a:gs pos="23000">
                        <a:srgbClr val="133B75"/>
                      </a:gs>
                      <a:gs pos="83000">
                        <a:srgbClr val="73DCF4"/>
                      </a:gs>
                      <a:gs pos="44000">
                        <a:srgbClr val="F82167"/>
                      </a:gs>
                    </a:gsLst>
                    <a:lin ang="5400000" scaled="1"/>
                  </a:gradFill>
                  <a:latin typeface="#9Slide05 VL Fadilla" pitchFamily="2" charset="0"/>
                  <a:ea typeface="HY견고딕" pitchFamily="18" charset="-127"/>
                </a:rPr>
                <a:t> 3:</a:t>
              </a:r>
              <a:endParaRPr lang="en-US" altLang="ko-KR" sz="8800" b="1" spc="-150" dirty="0">
                <a:gradFill>
                  <a:gsLst>
                    <a:gs pos="23000">
                      <a:srgbClr val="133B75"/>
                    </a:gs>
                    <a:gs pos="83000">
                      <a:srgbClr val="73DCF4"/>
                    </a:gs>
                    <a:gs pos="44000">
                      <a:srgbClr val="F82167"/>
                    </a:gs>
                  </a:gsLst>
                  <a:lin ang="5400000" scaled="1"/>
                </a:gradFill>
                <a:effectLst/>
                <a:latin typeface="#9Slide05 VL Fadilla" pitchFamily="2" charset="0"/>
                <a:ea typeface="HY견고딕" pitchFamily="18" charset="-127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08FF904-7C70-616A-D188-F65EFFCA3617}"/>
              </a:ext>
            </a:extLst>
          </p:cNvPr>
          <p:cNvSpPr txBox="1"/>
          <p:nvPr/>
        </p:nvSpPr>
        <p:spPr>
          <a:xfrm>
            <a:off x="5400739" y="3535048"/>
            <a:ext cx="3719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HP001 5H Normal" panose="020B0603050302020204" pitchFamily="34" charset="0"/>
                <a:cs typeface="HP001 5H Normal" panose="020B0603050302020204" pitchFamily="34" charset="0"/>
              </a:rPr>
              <a:t>Ă, 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7964CC-397C-C11B-FE23-1F266824C6FF}"/>
              </a:ext>
            </a:extLst>
          </p:cNvPr>
          <p:cNvGrpSpPr/>
          <p:nvPr/>
        </p:nvGrpSpPr>
        <p:grpSpPr>
          <a:xfrm>
            <a:off x="710611" y="955329"/>
            <a:ext cx="5762317" cy="1107996"/>
            <a:chOff x="975329" y="1081948"/>
            <a:chExt cx="5762317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586D59-50E5-F430-3CE9-1DCC63FCF946}"/>
                </a:ext>
              </a:extLst>
            </p:cNvPr>
            <p:cNvSpPr txBox="1"/>
            <p:nvPr/>
          </p:nvSpPr>
          <p:spPr>
            <a:xfrm>
              <a:off x="975329" y="1097337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077F18-8DFC-8CB7-4402-3126BF6922C8}"/>
                </a:ext>
              </a:extLst>
            </p:cNvPr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7DC510-3194-9070-53CC-3AC91EDD91F5}"/>
              </a:ext>
            </a:extLst>
          </p:cNvPr>
          <p:cNvGrpSpPr/>
          <p:nvPr/>
        </p:nvGrpSpPr>
        <p:grpSpPr>
          <a:xfrm>
            <a:off x="710611" y="2777196"/>
            <a:ext cx="5606069" cy="2532185"/>
            <a:chOff x="710611" y="2777196"/>
            <a:chExt cx="5606069" cy="25321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D8D37C-C5DF-EAC4-A7F1-0D948B45C877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EE6C1D-9DF1-E09C-DDA4-B13559885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1A577E-72E3-0115-7B90-2757DCAC6FC3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C2EBD1-1FC7-2ED7-F653-3F8D95D73D3F}"/>
                </a:ext>
              </a:extLst>
            </p:cNvPr>
            <p:cNvSpPr txBox="1"/>
            <p:nvPr/>
          </p:nvSpPr>
          <p:spPr>
            <a:xfrm>
              <a:off x="1633075" y="3310932"/>
              <a:ext cx="38987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[hanhtrangso.nxbgd.vn] HĐ viết_ Viết chữ hoa Â_HTS">
            <a:hlinkClick r:id="" action="ppaction://media"/>
            <a:extLst>
              <a:ext uri="{FF2B5EF4-FFF2-40B4-BE49-F238E27FC236}">
                <a16:creationId xmlns:a16="http://schemas.microsoft.com/office/drawing/2014/main" id="{CE5476D3-063F-4A12-8A72-2D3DBE2E1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034" y="1014079"/>
            <a:ext cx="5065978" cy="5065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46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8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4E8F2-62DE-351A-0B45-DCC9910DB7BF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880E86-C64B-02AB-3E4C-2FC417F21CB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                            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con.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7A7B1D-2BD8-11F9-3261-0D496B19B18C}"/>
                </a:ext>
              </a:extLst>
            </p:cNvPr>
            <p:cNvSpPr txBox="1"/>
            <p:nvPr/>
          </p:nvSpPr>
          <p:spPr>
            <a:xfrm>
              <a:off x="3957927" y="932527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0F6C42-426C-EA4F-B757-0C1B1E20B63B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6" name="Picture 2" descr="Bảng gỗ học sinh tiểu học 3477">
              <a:extLst>
                <a:ext uri="{FF2B5EF4-FFF2-40B4-BE49-F238E27FC236}">
                  <a16:creationId xmlns:a16="http://schemas.microsoft.com/office/drawing/2014/main" id="{01DCCADD-103B-3FD5-2D94-66EA7A553A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9B0473-16A2-531C-6AC6-35C489705173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con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E6D65F-A906-C67E-720D-E69F6C1C7329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4E6543-279B-6161-F87D-88564FC41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3ACD3-21DF-A574-97D8-18A95E0FC3A5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Phấn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C152BE-E986-50AA-C24F-20F3A49241A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CC62234-FBB0-EBC1-8A96-8D1C604AD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76217A-B7D3-F372-9F7D-BE696A2EA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368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4E8F2-62DE-351A-0B45-DCC9910DB7BF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880E86-C64B-02AB-3E4C-2FC417F21CB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3.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                            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vở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tập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7A7B1D-2BD8-11F9-3261-0D496B19B18C}"/>
                </a:ext>
              </a:extLst>
            </p:cNvPr>
            <p:cNvSpPr txBox="1"/>
            <p:nvPr/>
          </p:nvSpPr>
          <p:spPr>
            <a:xfrm>
              <a:off x="3957927" y="932527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DF4DA57-2EA1-52F5-7DCB-72F6985F5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A361B-C36E-BECA-3BD3-D8995B919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8088828" y="1876184"/>
            <a:ext cx="2883396" cy="3924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218FBE-095E-8E02-683F-7F79E4DF18D1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endParaRPr lang="en-US" sz="32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17" y="564056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5023931" y="5059924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89" y="1083945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DB58A-5808-D6B8-6614-FBE08F8D0577}"/>
              </a:ext>
            </a:extLst>
          </p:cNvPr>
          <p:cNvGrpSpPr/>
          <p:nvPr/>
        </p:nvGrpSpPr>
        <p:grpSpPr>
          <a:xfrm>
            <a:off x="2142832" y="1877258"/>
            <a:ext cx="8164419" cy="2219297"/>
            <a:chOff x="450700" y="1362427"/>
            <a:chExt cx="8065131" cy="19250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285C39-DFCE-0E9D-D86A-B8DBA3ECBFCD}"/>
                </a:ext>
              </a:extLst>
            </p:cNvPr>
            <p:cNvSpPr txBox="1"/>
            <p:nvPr/>
          </p:nvSpPr>
          <p:spPr>
            <a:xfrm>
              <a:off x="450704" y="1362427"/>
              <a:ext cx="8065127" cy="19221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Viết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ứng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dụng</a:t>
              </a:r>
              <a:endParaRPr kumimoji="0" lang="en-US" altLang="ko-KR" sz="138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1BD6B8-386A-4F3A-7F46-C29A0EC99ED5}"/>
                </a:ext>
              </a:extLst>
            </p:cNvPr>
            <p:cNvSpPr txBox="1"/>
            <p:nvPr/>
          </p:nvSpPr>
          <p:spPr>
            <a:xfrm>
              <a:off x="450700" y="1365294"/>
              <a:ext cx="8065127" cy="1922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Viết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ứng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dụng</a:t>
              </a:r>
              <a:endParaRPr kumimoji="0" lang="en-US" altLang="ko-KR" sz="138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5B104BC-98BB-20E8-C41A-EEC10E32361D}"/>
              </a:ext>
            </a:extLst>
          </p:cNvPr>
          <p:cNvSpPr txBox="1"/>
          <p:nvPr/>
        </p:nvSpPr>
        <p:spPr>
          <a:xfrm>
            <a:off x="1810064" y="4119283"/>
            <a:ext cx="8403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Ăn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quả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nhớ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kẻ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trồng</a:t>
            </a:r>
            <a:r>
              <a:rPr lang="en-US" sz="6000" b="1" spc="-15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latin typeface="HP001 5H" panose="020B0603050302020204" pitchFamily="34" charset="0"/>
                <a:cs typeface="HP001 5H" panose="020B0603050302020204" pitchFamily="34" charset="0"/>
              </a:rPr>
              <a:t>cây</a:t>
            </a:r>
            <a:endParaRPr lang="en-US" sz="6000" b="1" spc="-15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0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Ă, h,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89768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6746378" y="4183876"/>
            <a:ext cx="3560917" cy="662484"/>
            <a:chOff x="3523194" y="2642792"/>
            <a:chExt cx="4986316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768014" y="2642792"/>
              <a:ext cx="4521875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523194" y="268164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683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88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673880" y="913060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6353399" y="4201928"/>
            <a:ext cx="3686578" cy="1077219"/>
            <a:chOff x="3832200" y="2606417"/>
            <a:chExt cx="4457690" cy="1077219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832200" y="2642792"/>
              <a:ext cx="4457689" cy="104084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832201" y="2606417"/>
              <a:ext cx="44576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n, u, a, o, e, c, 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2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845F48E-1E1A-6DCF-EA9E-A1E21D7CDF6D}"/>
              </a:ext>
            </a:extLst>
          </p:cNvPr>
          <p:cNvGrpSpPr/>
          <p:nvPr/>
        </p:nvGrpSpPr>
        <p:grpSpPr>
          <a:xfrm>
            <a:off x="1441107" y="1939331"/>
            <a:ext cx="9656466" cy="1647929"/>
            <a:chOff x="1421011" y="643094"/>
            <a:chExt cx="9656466" cy="16479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A20BB9-692F-1716-25F4-B49D28D65C65}"/>
                </a:ext>
              </a:extLst>
            </p:cNvPr>
            <p:cNvSpPr txBox="1"/>
            <p:nvPr/>
          </p:nvSpPr>
          <p:spPr>
            <a:xfrm>
              <a:off x="1673880" y="913060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lang="en-US" sz="6600" b="1" spc="-150" dirty="0"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6600" b="1" spc="-150" dirty="0" err="1"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lang="en-US" sz="6600" b="1" spc="-150" dirty="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48A753-B367-2E37-E5E8-E599FC1D7B62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630418-4B7B-21A3-E83A-2156D8C26D6B}"/>
              </a:ext>
            </a:extLst>
          </p:cNvPr>
          <p:cNvSpPr txBox="1"/>
          <p:nvPr/>
        </p:nvSpPr>
        <p:spPr>
          <a:xfrm>
            <a:off x="1021850" y="961478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662290-CD6D-8EA8-125C-15D26DC88250}"/>
              </a:ext>
            </a:extLst>
          </p:cNvPr>
          <p:cNvGrpSpPr/>
          <p:nvPr/>
        </p:nvGrpSpPr>
        <p:grpSpPr>
          <a:xfrm>
            <a:off x="3930875" y="3737355"/>
            <a:ext cx="3766180" cy="2588992"/>
            <a:chOff x="3709812" y="3737355"/>
            <a:chExt cx="3766180" cy="25889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C84CD3-E0EF-BD16-17B8-D8A5B2A31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5BA628-0BD2-EE2D-4BBA-7754D327D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57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5DAF7F-3C98-955A-CA2D-186580AF42E3}"/>
              </a:ext>
            </a:extLst>
          </p:cNvPr>
          <p:cNvSpPr txBox="1"/>
          <p:nvPr/>
        </p:nvSpPr>
        <p:spPr>
          <a:xfrm>
            <a:off x="1324558" y="2415572"/>
            <a:ext cx="9063612" cy="1659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683900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683900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683900"/>
              </a:solidFill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3B4F82-1E65-646C-80D3-A960955FBCE7}"/>
              </a:ext>
            </a:extLst>
          </p:cNvPr>
          <p:cNvGrpSpPr/>
          <p:nvPr/>
        </p:nvGrpSpPr>
        <p:grpSpPr>
          <a:xfrm>
            <a:off x="3491424" y="969022"/>
            <a:ext cx="2981908" cy="1446550"/>
            <a:chOff x="2976676" y="1362427"/>
            <a:chExt cx="3013153" cy="87373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CFC9AB-C7BC-DCD4-30BB-A92B5E0F2317}"/>
                </a:ext>
              </a:extLst>
            </p:cNvPr>
            <p:cNvSpPr txBox="1"/>
            <p:nvPr/>
          </p:nvSpPr>
          <p:spPr>
            <a:xfrm>
              <a:off x="2976677" y="1362427"/>
              <a:ext cx="3013152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Dặn</a:t>
              </a:r>
              <a:r>
                <a:rPr lang="en-US" altLang="ko-KR" sz="8800" b="1" spc="-150" dirty="0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800" b="1" spc="-150" dirty="0" err="1">
                  <a:ln w="101600">
                    <a:solidFill>
                      <a:schemeClr val="bg1"/>
                    </a:solidFill>
                  </a:ln>
                  <a:solidFill>
                    <a:srgbClr val="FFFFFF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</a:rPr>
                <a:t>dò</a:t>
              </a:r>
              <a:endParaRPr lang="en-US" altLang="ko-KR" sz="8800" b="1" spc="-150" dirty="0">
                <a:ln w="101600"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6 FS Playlist Script" pitchFamily="2" charset="0"/>
                <a:ea typeface="HY견고딕" pitchFamily="18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FD36CD-1936-C45F-7096-DF508EB5EDC7}"/>
                </a:ext>
              </a:extLst>
            </p:cNvPr>
            <p:cNvSpPr txBox="1"/>
            <p:nvPr/>
          </p:nvSpPr>
          <p:spPr>
            <a:xfrm>
              <a:off x="2976676" y="1362427"/>
              <a:ext cx="3013152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8800" b="1" spc="-150" dirty="0" err="1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Dặn</a:t>
              </a:r>
              <a:r>
                <a:rPr lang="en-US" altLang="ko-KR" sz="8800" b="1" spc="-150" dirty="0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 </a:t>
              </a:r>
              <a:r>
                <a:rPr lang="en-US" altLang="ko-KR" sz="8800" b="1" spc="-150" dirty="0" err="1">
                  <a:solidFill>
                    <a:srgbClr val="683900"/>
                  </a:solidFill>
                  <a:effectLst/>
                  <a:latin typeface="#9Slide06 FS Playlist Script" pitchFamily="2" charset="0"/>
                  <a:ea typeface="HY견고딕" pitchFamily="18" charset="-127"/>
                </a:rPr>
                <a:t>dò</a:t>
              </a:r>
              <a:endParaRPr lang="en-US" altLang="ko-KR" sz="8800" b="1" spc="-150" dirty="0">
                <a:solidFill>
                  <a:srgbClr val="683900"/>
                </a:solidFill>
                <a:effectLst/>
                <a:latin typeface="#9Slide06 FS Playlist Script" pitchFamily="2" charset="0"/>
                <a:ea typeface="HY견고딕" pitchFamily="18" charset="-12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10EC770-2133-98D9-105E-55C6414DF4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47" y="2891142"/>
            <a:ext cx="2776919" cy="3438068"/>
          </a:xfrm>
          <a:prstGeom prst="rect">
            <a:avLst/>
          </a:prstGeom>
        </p:spPr>
      </p:pic>
      <p:pic>
        <p:nvPicPr>
          <p:cNvPr id="12" name="图片 16" descr="24">
            <a:extLst>
              <a:ext uri="{FF2B5EF4-FFF2-40B4-BE49-F238E27FC236}">
                <a16:creationId xmlns:a16="http://schemas.microsoft.com/office/drawing/2014/main" id="{9CAE7BD5-5E53-3B8F-9BE4-EBF9A11C2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026" y="1083945"/>
            <a:ext cx="872490" cy="923290"/>
          </a:xfrm>
          <a:prstGeom prst="rect">
            <a:avLst/>
          </a:prstGeom>
        </p:spPr>
      </p:pic>
      <p:pic>
        <p:nvPicPr>
          <p:cNvPr id="13" name="图片 26" descr="24">
            <a:extLst>
              <a:ext uri="{FF2B5EF4-FFF2-40B4-BE49-F238E27FC236}">
                <a16:creationId xmlns:a16="http://schemas.microsoft.com/office/drawing/2014/main" id="{9FDA6B0A-E641-0383-4E6C-5F291CCF0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097" y="969022"/>
            <a:ext cx="548640" cy="580390"/>
          </a:xfrm>
          <a:prstGeom prst="rect">
            <a:avLst/>
          </a:prstGeom>
        </p:spPr>
      </p:pic>
      <p:pic>
        <p:nvPicPr>
          <p:cNvPr id="14" name="图片 27" descr="14">
            <a:extLst>
              <a:ext uri="{FF2B5EF4-FFF2-40B4-BE49-F238E27FC236}">
                <a16:creationId xmlns:a16="http://schemas.microsoft.com/office/drawing/2014/main" id="{D8517A7A-A2ED-3111-4339-D64013952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53" y="3759349"/>
            <a:ext cx="1162410" cy="222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32110-D7AA-632A-2086-CE085074D0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DC9151-FF53-6673-A84A-ABFA3AFCB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直接连接符 29">
            <a:extLst>
              <a:ext uri="{FF2B5EF4-FFF2-40B4-BE49-F238E27FC236}">
                <a16:creationId xmlns:a16="http://schemas.microsoft.com/office/drawing/2014/main" id="{DCC9E1BF-856E-704D-869D-0AC1FF2915B1}"/>
              </a:ext>
            </a:extLst>
          </p:cNvPr>
          <p:cNvCxnSpPr/>
          <p:nvPr/>
        </p:nvCxnSpPr>
        <p:spPr>
          <a:xfrm>
            <a:off x="7053050" y="1212595"/>
            <a:ext cx="0" cy="47170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6A4F615-696F-6E06-EC6C-695A20DEE966}"/>
              </a:ext>
            </a:extLst>
          </p:cNvPr>
          <p:cNvSpPr txBox="1"/>
          <p:nvPr/>
        </p:nvSpPr>
        <p:spPr>
          <a:xfrm>
            <a:off x="3463108" y="1251594"/>
            <a:ext cx="5176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Yêu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cầu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cần</a:t>
            </a:r>
            <a:r>
              <a:rPr lang="en-US" sz="6000" spc="-150" dirty="0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6000" spc="-150" dirty="0" err="1"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đạt</a:t>
            </a:r>
            <a:endParaRPr lang="en-US" sz="6000" spc="-150" dirty="0">
              <a:gradFill>
                <a:gsLst>
                  <a:gs pos="30000">
                    <a:srgbClr val="1A77FF"/>
                  </a:gs>
                  <a:gs pos="87000">
                    <a:srgbClr val="F8CA78"/>
                  </a:gs>
                  <a:gs pos="56000">
                    <a:srgbClr val="F63333"/>
                  </a:gs>
                </a:gsLst>
                <a:lin ang="5400000" scaled="1"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8951FD-819B-3630-0CB5-83CD0D342CBF}"/>
              </a:ext>
            </a:extLst>
          </p:cNvPr>
          <p:cNvSpPr txBox="1"/>
          <p:nvPr/>
        </p:nvSpPr>
        <p:spPr>
          <a:xfrm>
            <a:off x="1828800" y="2405521"/>
            <a:ext cx="80763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Ă, Â 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cỡ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cỡ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nhỏ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);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Ăn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quả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nhớ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kẻ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trồng</a:t>
            </a:r>
            <a:r>
              <a:rPr lang="en-US" sz="3600" b="1" i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843C0C"/>
                </a:solidFill>
                <a:latin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phát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triển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năng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lực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văn</a:t>
            </a:r>
            <a:r>
              <a:rPr lang="en-US" sz="36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học</a:t>
            </a:r>
            <a:endParaRPr lang="en-US" sz="3600" b="1" dirty="0">
              <a:solidFill>
                <a:srgbClr val="843C0C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6B556F9-50A8-CF36-9173-848782D2AB33}"/>
              </a:ext>
            </a:extLst>
          </p:cNvPr>
          <p:cNvGrpSpPr/>
          <p:nvPr/>
        </p:nvGrpSpPr>
        <p:grpSpPr>
          <a:xfrm>
            <a:off x="4483934" y="813128"/>
            <a:ext cx="1409065" cy="1467295"/>
            <a:chOff x="604970" y="186661"/>
            <a:chExt cx="1409065" cy="1467295"/>
          </a:xfrm>
        </p:grpSpPr>
        <p:pic>
          <p:nvPicPr>
            <p:cNvPr id="2" name="图片 1" descr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970" y="374431"/>
              <a:ext cx="1409065" cy="12795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22D3B67-F633-3259-5B4A-843524F3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64388">
              <a:off x="773577" y="186661"/>
              <a:ext cx="848550" cy="130064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5FE598-8BDE-072C-4E4D-E085E708AEB1}"/>
              </a:ext>
            </a:extLst>
          </p:cNvPr>
          <p:cNvGrpSpPr/>
          <p:nvPr/>
        </p:nvGrpSpPr>
        <p:grpSpPr>
          <a:xfrm>
            <a:off x="2418917" y="3202543"/>
            <a:ext cx="4386683" cy="2230054"/>
            <a:chOff x="1166945" y="2382978"/>
            <a:chExt cx="6525833" cy="128925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9CD629-3A8D-EB97-2612-3C0DFF4DB0F3}"/>
                </a:ext>
              </a:extLst>
            </p:cNvPr>
            <p:cNvSpPr txBox="1"/>
            <p:nvPr/>
          </p:nvSpPr>
          <p:spPr>
            <a:xfrm>
              <a:off x="1166945" y="2391108"/>
              <a:ext cx="6489252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A05C2C-4050-5C15-0460-6E50F69D9769}"/>
                </a:ext>
              </a:extLst>
            </p:cNvPr>
            <p:cNvSpPr txBox="1"/>
            <p:nvPr/>
          </p:nvSpPr>
          <p:spPr>
            <a:xfrm>
              <a:off x="1203526" y="2382978"/>
              <a:ext cx="6489252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học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tốt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!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495CFD2-51FA-B680-0828-96649E816931}"/>
              </a:ext>
            </a:extLst>
          </p:cNvPr>
          <p:cNvGrpSpPr/>
          <p:nvPr/>
        </p:nvGrpSpPr>
        <p:grpSpPr>
          <a:xfrm>
            <a:off x="1037282" y="1649607"/>
            <a:ext cx="7903126" cy="2215991"/>
            <a:chOff x="-1466960" y="2391108"/>
            <a:chExt cx="11757056" cy="128112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0D4298-975F-DBF3-F747-8C37D67C3D9B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E82D1B5-946A-AD37-BCB1-7739DF705D8C}"/>
                </a:ext>
              </a:extLst>
            </p:cNvPr>
            <p:cNvSpPr txBox="1"/>
            <p:nvPr/>
          </p:nvSpPr>
          <p:spPr>
            <a:xfrm>
              <a:off x="-1466960" y="2391108"/>
              <a:ext cx="11757056" cy="1281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Chúc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các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em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133B75"/>
                      </a:gs>
                      <a:gs pos="85000">
                        <a:srgbClr val="72DBF3"/>
                      </a:gs>
                      <a:gs pos="58000">
                        <a:srgbClr val="F82167"/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DB58A-5808-D6B8-6614-FBE08F8D0577}"/>
              </a:ext>
            </a:extLst>
          </p:cNvPr>
          <p:cNvGrpSpPr/>
          <p:nvPr/>
        </p:nvGrpSpPr>
        <p:grpSpPr>
          <a:xfrm>
            <a:off x="2389047" y="1955547"/>
            <a:ext cx="7696314" cy="2646878"/>
            <a:chOff x="686636" y="1362427"/>
            <a:chExt cx="7602721" cy="22959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285C39-DFCE-0E9D-D86A-B8DBA3ECBFCD}"/>
                </a:ext>
              </a:extLst>
            </p:cNvPr>
            <p:cNvSpPr txBox="1"/>
            <p:nvPr/>
          </p:nvSpPr>
          <p:spPr>
            <a:xfrm>
              <a:off x="686636" y="1362427"/>
              <a:ext cx="7593245" cy="22959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6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Khởi</a:t>
              </a:r>
              <a:r>
                <a:rPr lang="en-US" altLang="ko-KR" sz="16600" b="1" spc="-15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 </a:t>
              </a:r>
              <a:r>
                <a:rPr lang="en-US" altLang="ko-KR" sz="16600" b="1" spc="-15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5 VL Fadilla" pitchFamily="2" charset="0"/>
                  <a:ea typeface="HY견고딕" pitchFamily="18" charset="-127"/>
                </a:rPr>
                <a:t>động</a:t>
              </a:r>
              <a:endParaRPr lang="en-US" altLang="ko-KR" sz="16600" b="1" spc="-15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5 VL Fadilla" pitchFamily="2" charset="0"/>
                <a:ea typeface="HY견고딕" pitchFamily="18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1BD6B8-386A-4F3A-7F46-C29A0EC99ED5}"/>
                </a:ext>
              </a:extLst>
            </p:cNvPr>
            <p:cNvSpPr txBox="1"/>
            <p:nvPr/>
          </p:nvSpPr>
          <p:spPr>
            <a:xfrm>
              <a:off x="696112" y="1362427"/>
              <a:ext cx="7593245" cy="2295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600" b="1" spc="-150" dirty="0" err="1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latin typeface="#9Slide05 VL Fadilla" pitchFamily="2" charset="0"/>
                  <a:ea typeface="HY견고딕" pitchFamily="18" charset="-127"/>
                </a:rPr>
                <a:t>Khởi</a:t>
              </a:r>
              <a:r>
                <a:rPr lang="en-US" altLang="ko-KR" sz="16600" b="1" spc="-150" dirty="0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latin typeface="#9Slide05 VL Fadilla" pitchFamily="2" charset="0"/>
                  <a:ea typeface="HY견고딕" pitchFamily="18" charset="-127"/>
                </a:rPr>
                <a:t> </a:t>
              </a:r>
              <a:r>
                <a:rPr lang="en-US" altLang="ko-KR" sz="16600" b="1" spc="-150" dirty="0" err="1"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latin typeface="#9Slide05 VL Fadilla" pitchFamily="2" charset="0"/>
                  <a:ea typeface="HY견고딕" pitchFamily="18" charset="-127"/>
                </a:rPr>
                <a:t>động</a:t>
              </a:r>
              <a:endParaRPr lang="en-US" altLang="ko-KR" sz="16600" b="1" spc="-150" dirty="0"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latin typeface="#9Slide05 VL Fadilla" pitchFamily="2" charset="0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DB58A-5808-D6B8-6614-FBE08F8D0577}"/>
              </a:ext>
            </a:extLst>
          </p:cNvPr>
          <p:cNvGrpSpPr/>
          <p:nvPr/>
        </p:nvGrpSpPr>
        <p:grpSpPr>
          <a:xfrm>
            <a:off x="2737539" y="2336272"/>
            <a:ext cx="7284365" cy="2215991"/>
            <a:chOff x="885374" y="1362427"/>
            <a:chExt cx="7195780" cy="192214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285C39-DFCE-0E9D-D86A-B8DBA3ECBFCD}"/>
                </a:ext>
              </a:extLst>
            </p:cNvPr>
            <p:cNvSpPr txBox="1"/>
            <p:nvPr/>
          </p:nvSpPr>
          <p:spPr>
            <a:xfrm>
              <a:off x="885374" y="1362427"/>
              <a:ext cx="7195780" cy="19221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Viết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chữ</a:t>
              </a:r>
              <a:r>
                <a:rPr kumimoji="0" lang="en-US" altLang="ko-KR" sz="138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hoa</a:t>
              </a:r>
              <a:endParaRPr kumimoji="0" lang="en-US" altLang="ko-KR" sz="138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1BD6B8-386A-4F3A-7F46-C29A0EC99ED5}"/>
                </a:ext>
              </a:extLst>
            </p:cNvPr>
            <p:cNvSpPr txBox="1"/>
            <p:nvPr/>
          </p:nvSpPr>
          <p:spPr>
            <a:xfrm>
              <a:off x="885374" y="1362427"/>
              <a:ext cx="7195780" cy="1922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Viết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chữ</a:t>
              </a:r>
              <a:r>
                <a:rPr kumimoji="0" lang="en-US" altLang="ko-KR" sz="138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38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hoa</a:t>
              </a:r>
              <a:endParaRPr kumimoji="0" lang="en-US" altLang="ko-KR" sz="138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9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1.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2F07584-7559-8A6F-208D-B3A905CA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3" t="2929" r="24916" b="7695"/>
          <a:stretch/>
        </p:blipFill>
        <p:spPr>
          <a:xfrm>
            <a:off x="7018997" y="1723235"/>
            <a:ext cx="4318763" cy="43328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87DD33C-110E-0DF5-E491-357009F3E015}"/>
              </a:ext>
            </a:extLst>
          </p:cNvPr>
          <p:cNvGrpSpPr/>
          <p:nvPr/>
        </p:nvGrpSpPr>
        <p:grpSpPr>
          <a:xfrm>
            <a:off x="1039536" y="1298934"/>
            <a:ext cx="5291618" cy="4260132"/>
            <a:chOff x="2695536" y="2382293"/>
            <a:chExt cx="4687135" cy="36208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AA0FBB-7AE5-8A35-1B44-AB8ABE139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A1035A-6CDB-3E5C-34C1-8DF3617D3B47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Ă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2F07584-7559-8A6F-208D-B3A905CA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3" t="2929" r="24916" b="7695"/>
          <a:stretch/>
        </p:blipFill>
        <p:spPr>
          <a:xfrm>
            <a:off x="7154091" y="1587640"/>
            <a:ext cx="4318763" cy="46332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64C87E-AAB6-85BC-E3B2-5AC14FEB61F8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FE86E08-BD9C-625F-4EDA-5C938E03CA15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314F1A-982A-6EFB-43E7-D3CEC7E71A03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AD88156-5E24-5190-9F5B-696ED8901BD7}"/>
              </a:ext>
            </a:extLst>
          </p:cNvPr>
          <p:cNvGrpSpPr/>
          <p:nvPr/>
        </p:nvGrpSpPr>
        <p:grpSpPr>
          <a:xfrm>
            <a:off x="1297456" y="4247477"/>
            <a:ext cx="5116317" cy="1401260"/>
            <a:chOff x="1297456" y="4247477"/>
            <a:chExt cx="5116317" cy="1401260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625A71B7-027E-A288-6E9E-BE8D2946137C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94B259-1452-20DB-E368-D3D94216645B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26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326B0D-59FC-9EFE-7376-32BEDE9BF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3" t="4027" r="24341" b="5111"/>
          <a:stretch/>
        </p:blipFill>
        <p:spPr>
          <a:xfrm>
            <a:off x="7012016" y="1688217"/>
            <a:ext cx="4411226" cy="439088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81E7D5F-5E60-60D8-AB5C-342B49F55137}"/>
              </a:ext>
            </a:extLst>
          </p:cNvPr>
          <p:cNvGrpSpPr/>
          <p:nvPr/>
        </p:nvGrpSpPr>
        <p:grpSpPr>
          <a:xfrm>
            <a:off x="936441" y="778898"/>
            <a:ext cx="7688239" cy="1107996"/>
            <a:chOff x="936441" y="778898"/>
            <a:chExt cx="7688239" cy="11079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936441" y="907855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1.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362928-474E-A41D-30BE-D3C50ACBE394}"/>
                </a:ext>
              </a:extLst>
            </p:cNvPr>
            <p:cNvSpPr txBox="1"/>
            <p:nvPr/>
          </p:nvSpPr>
          <p:spPr>
            <a:xfrm>
              <a:off x="5844277" y="77889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1AF299-331F-5197-67B6-A4ACF6B054CB}"/>
              </a:ext>
            </a:extLst>
          </p:cNvPr>
          <p:cNvGrpSpPr/>
          <p:nvPr/>
        </p:nvGrpSpPr>
        <p:grpSpPr>
          <a:xfrm>
            <a:off x="804382" y="1492630"/>
            <a:ext cx="5291618" cy="4260132"/>
            <a:chOff x="2695536" y="2382293"/>
            <a:chExt cx="4687135" cy="362088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02F5F7-7C1B-5312-B972-46E9095BA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27F29D-718B-BB41-A30C-30D2508CCE63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Â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solidFill>
                    <a:srgbClr val="33275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5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64C87E-AAB6-85BC-E3B2-5AC14FEB61F8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FE86E08-BD9C-625F-4EDA-5C938E03CA15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314F1A-982A-6EFB-43E7-D3CEC7E71A03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F8DCA2-8459-74C2-163C-854D27B2DF86}"/>
              </a:ext>
            </a:extLst>
          </p:cNvPr>
          <p:cNvGrpSpPr/>
          <p:nvPr/>
        </p:nvGrpSpPr>
        <p:grpSpPr>
          <a:xfrm>
            <a:off x="1404844" y="4247477"/>
            <a:ext cx="4986316" cy="1401260"/>
            <a:chOff x="1007515" y="2155857"/>
            <a:chExt cx="4986316" cy="1401260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625A71B7-027E-A288-6E9E-BE8D2946137C}"/>
                </a:ext>
              </a:extLst>
            </p:cNvPr>
            <p:cNvSpPr/>
            <p:nvPr/>
          </p:nvSpPr>
          <p:spPr>
            <a:xfrm>
              <a:off x="1007515" y="215585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94B259-1452-20DB-E368-D3D94216645B}"/>
                </a:ext>
              </a:extLst>
            </p:cNvPr>
            <p:cNvSpPr txBox="1"/>
            <p:nvPr/>
          </p:nvSpPr>
          <p:spPr>
            <a:xfrm>
              <a:off x="1007515" y="2317878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C8291EF-9472-3AB2-CFB2-17E890453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3" t="4027" r="24341" b="5111"/>
          <a:stretch/>
        </p:blipFill>
        <p:spPr>
          <a:xfrm>
            <a:off x="7012016" y="1688217"/>
            <a:ext cx="4411226" cy="4390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4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7964CC-397C-C11B-FE23-1F266824C6FF}"/>
              </a:ext>
            </a:extLst>
          </p:cNvPr>
          <p:cNvGrpSpPr/>
          <p:nvPr/>
        </p:nvGrpSpPr>
        <p:grpSpPr>
          <a:xfrm>
            <a:off x="610127" y="955329"/>
            <a:ext cx="5862801" cy="1107996"/>
            <a:chOff x="874845" y="1081948"/>
            <a:chExt cx="586280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586D59-50E5-F430-3CE9-1DCC63FCF946}"/>
                </a:ext>
              </a:extLst>
            </p:cNvPr>
            <p:cNvSpPr txBox="1"/>
            <p:nvPr/>
          </p:nvSpPr>
          <p:spPr>
            <a:xfrm>
              <a:off x="874845" y="1105458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Quy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trình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srgbClr val="843C0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843C0C"/>
                  </a:solidFill>
                  <a:latin typeface="Cambria" panose="02040503050406030204" pitchFamily="18" charset="0"/>
                </a:rPr>
                <a:t>hoa</a:t>
              </a:r>
              <a:endParaRPr lang="en-US" sz="3200" b="1" dirty="0">
                <a:solidFill>
                  <a:srgbClr val="843C0C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077F18-8DFC-8CB7-4402-3126BF6922C8}"/>
                </a:ext>
              </a:extLst>
            </p:cNvPr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pic>
        <p:nvPicPr>
          <p:cNvPr id="7" name="[hanhtrangso.nxbgd.vn] HĐ viết_ Viết chữ hoa Ă_HTS">
            <a:hlinkClick r:id="" action="ppaction://media"/>
            <a:extLst>
              <a:ext uri="{FF2B5EF4-FFF2-40B4-BE49-F238E27FC236}">
                <a16:creationId xmlns:a16="http://schemas.microsoft.com/office/drawing/2014/main" id="{7740BC0C-2CA3-E040-9D20-B807817770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3369" y="834748"/>
            <a:ext cx="5188504" cy="5188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B7DC510-3194-9070-53CC-3AC91EDD91F5}"/>
              </a:ext>
            </a:extLst>
          </p:cNvPr>
          <p:cNvGrpSpPr/>
          <p:nvPr/>
        </p:nvGrpSpPr>
        <p:grpSpPr>
          <a:xfrm>
            <a:off x="710611" y="2777196"/>
            <a:ext cx="5606069" cy="2532185"/>
            <a:chOff x="710611" y="2777196"/>
            <a:chExt cx="5606069" cy="25321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D8D37C-C5DF-EAC4-A7F1-0D948B45C877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EE6C1D-9DF1-E09C-DDA4-B13559885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1A577E-72E3-0115-7B90-2757DCAC6FC3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C2EBD1-1FC7-2ED7-F653-3F8D95D73D3F}"/>
                </a:ext>
              </a:extLst>
            </p:cNvPr>
            <p:cNvSpPr txBox="1"/>
            <p:nvPr/>
          </p:nvSpPr>
          <p:spPr>
            <a:xfrm>
              <a:off x="1514898" y="3258458"/>
              <a:ext cx="36624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Ă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7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00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</TotalTime>
  <Words>436</Words>
  <Application>Microsoft Office PowerPoint</Application>
  <PresentationFormat>Widescreen</PresentationFormat>
  <Paragraphs>71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SVN-Ready</vt:lpstr>
      <vt:lpstr>#9Slide07 HoneyCream</vt:lpstr>
      <vt:lpstr>字魂37号-波纹乖乖体</vt:lpstr>
      <vt:lpstr>Calibri Light</vt:lpstr>
      <vt:lpstr>Times New Roman</vt:lpstr>
      <vt:lpstr>HP001 5H Normal</vt:lpstr>
      <vt:lpstr>#9Slide05 VL Fadilla</vt:lpstr>
      <vt:lpstr>HY견고딕</vt:lpstr>
      <vt:lpstr>#9Slide06 FS Playlist Script</vt:lpstr>
      <vt:lpstr>Calibri</vt:lpstr>
      <vt:lpstr>SVN-Newton</vt:lpstr>
      <vt:lpstr>等线</vt:lpstr>
      <vt:lpstr>Arial</vt:lpstr>
      <vt:lpstr>Cambria</vt:lpstr>
      <vt:lpstr>#9Slide03 AmpleSoft Bold</vt:lpstr>
      <vt:lpstr>HP001 5H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MangnonTeam;MNT</cp:keywords>
  <cp:lastModifiedBy>MAIHUNG</cp:lastModifiedBy>
  <cp:revision>24</cp:revision>
  <dcterms:created xsi:type="dcterms:W3CDTF">2022-07-12T00:41:57Z</dcterms:created>
  <dcterms:modified xsi:type="dcterms:W3CDTF">2025-04-06T20:43:40Z</dcterms:modified>
</cp:coreProperties>
</file>