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674" r:id="rId2"/>
    <p:sldMasterId id="2147483686" r:id="rId3"/>
  </p:sldMasterIdLst>
  <p:notesMasterIdLst>
    <p:notesMasterId r:id="rId13"/>
  </p:notesMasterIdLst>
  <p:sldIdLst>
    <p:sldId id="519" r:id="rId4"/>
    <p:sldId id="563" r:id="rId5"/>
    <p:sldId id="549" r:id="rId6"/>
    <p:sldId id="540" r:id="rId7"/>
    <p:sldId id="551" r:id="rId8"/>
    <p:sldId id="552" r:id="rId9"/>
    <p:sldId id="553" r:id="rId10"/>
    <p:sldId id="517" r:id="rId11"/>
    <p:sldId id="51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830855"/>
            <a:ext cx="11269739" cy="3024909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243610" y="1211996"/>
            <a:ext cx="11614714" cy="2474480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725"/>
              </a:avLst>
            </a:prstTxWarp>
            <a:spAutoFit/>
          </a:bodyPr>
          <a:lstStyle/>
          <a:p>
            <a:pPr lvl="0" algn="ctr">
              <a:defRPr/>
            </a:pP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0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40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40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40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40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 </a:t>
            </a:r>
            <a:r>
              <a:rPr kumimoji="0" lang="en-US" sz="4000" b="1" i="0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40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</a:t>
            </a:r>
            <a:r>
              <a:rPr kumimoji="0" lang="en-US" sz="4000" b="1" i="0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40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40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40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58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LÀM VIỆC THẬT LÀ VUI</a:t>
            </a:r>
          </a:p>
        </p:txBody>
      </p:sp>
    </p:spTree>
    <p:extLst>
      <p:ext uri="{BB962C8B-B14F-4D97-AF65-F5344CB8AC3E}">
        <p14:creationId xmlns:p14="http://schemas.microsoft.com/office/powerpoint/2010/main" val="4153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475684"/>
            <a:ext cx="1046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Nghe –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thật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vui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Quanh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ta,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mọi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mọi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đều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việc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báo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phút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báo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 Con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gà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trống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gáy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vang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báo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sắp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sáng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 Con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hú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gọi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mùa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vải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chín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Cành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đào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nở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hoa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sắc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xuân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thêm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rực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rỡ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ngày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xuân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thêm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tưng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bừng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</a:t>
            </a:r>
          </a:p>
          <a:p>
            <a:endParaRPr lang="en-US" sz="32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1945005" y="4987856"/>
            <a:ext cx="8301990" cy="77724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287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475684"/>
            <a:ext cx="1046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Nghe 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vui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ta,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mọi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mọi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phút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gáy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vang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gọi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mùa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xuân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rực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rỡ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xuân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tưng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7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0DAFA3-E2E3-4606-BB1D-AD52EE227865}"/>
              </a:ext>
            </a:extLst>
          </p:cNvPr>
          <p:cNvSpPr/>
          <p:nvPr/>
        </p:nvSpPr>
        <p:spPr>
          <a:xfrm>
            <a:off x="3714750" y="573356"/>
            <a:ext cx="4663440" cy="992554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khó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88792-E93B-434A-9716-A49481F98788}"/>
              </a:ext>
            </a:extLst>
          </p:cNvPr>
          <p:cNvSpPr txBox="1"/>
          <p:nvPr/>
        </p:nvSpPr>
        <p:spPr>
          <a:xfrm>
            <a:off x="4954905" y="209999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làm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việc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4954905" y="209999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làm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v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iệc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8BF97-1BD5-45CB-86A5-AA5D6B75D2C0}"/>
              </a:ext>
            </a:extLst>
          </p:cNvPr>
          <p:cNvSpPr txBox="1"/>
          <p:nvPr/>
        </p:nvSpPr>
        <p:spPr>
          <a:xfrm>
            <a:off x="4954905" y="280865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sắp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sáng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1859E0-9F52-467E-8D91-FA8043A1ED8F}"/>
              </a:ext>
            </a:extLst>
          </p:cNvPr>
          <p:cNvSpPr txBox="1"/>
          <p:nvPr/>
        </p:nvSpPr>
        <p:spPr>
          <a:xfrm>
            <a:off x="4954905" y="280865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sắp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sáng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CFC63E-8078-4637-A869-5DF7F1BDBC46}"/>
              </a:ext>
            </a:extLst>
          </p:cNvPr>
          <p:cNvSpPr txBox="1"/>
          <p:nvPr/>
        </p:nvSpPr>
        <p:spPr>
          <a:xfrm>
            <a:off x="4954905" y="364304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sắc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xuân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E48874-8B3F-4B4F-AF86-1F8CFFE909C0}"/>
              </a:ext>
            </a:extLst>
          </p:cNvPr>
          <p:cNvSpPr txBox="1"/>
          <p:nvPr/>
        </p:nvSpPr>
        <p:spPr>
          <a:xfrm>
            <a:off x="4954905" y="3643043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s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ắc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x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uân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8E2F8-033D-4469-8526-03E33E390BCB}"/>
              </a:ext>
            </a:extLst>
          </p:cNvPr>
          <p:cNvSpPr txBox="1"/>
          <p:nvPr/>
        </p:nvSpPr>
        <p:spPr>
          <a:xfrm>
            <a:off x="4954905" y="4462878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rực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rỡ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D4C150-7456-4B56-AE87-7E19EBC4C393}"/>
              </a:ext>
            </a:extLst>
          </p:cNvPr>
          <p:cNvSpPr txBox="1"/>
          <p:nvPr/>
        </p:nvSpPr>
        <p:spPr>
          <a:xfrm>
            <a:off x="4954905" y="4462878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r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ực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r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ỡ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9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475684"/>
            <a:ext cx="1046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Nghe 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vui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ta,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mọi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mọi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phút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gáy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vang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gọi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mùa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xuân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rực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rỡ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xuân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tưng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57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79DB87B8-DD39-4625-A536-1258A30EB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66088"/>
            <a:ext cx="10905066" cy="41073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8C3287-D758-4B0D-BCC4-51C1CE388BBC}"/>
              </a:ext>
            </a:extLst>
          </p:cNvPr>
          <p:cNvSpPr txBox="1"/>
          <p:nvPr/>
        </p:nvSpPr>
        <p:spPr>
          <a:xfrm>
            <a:off x="3429000" y="3341915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552800-B34E-4BBA-A02E-164C52D931D9}"/>
              </a:ext>
            </a:extLst>
          </p:cNvPr>
          <p:cNvSpPr txBox="1"/>
          <p:nvPr/>
        </p:nvSpPr>
        <p:spPr>
          <a:xfrm>
            <a:off x="3428999" y="3872925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07B94-214E-450E-825E-070A7980F144}"/>
              </a:ext>
            </a:extLst>
          </p:cNvPr>
          <p:cNvSpPr txBox="1"/>
          <p:nvPr/>
        </p:nvSpPr>
        <p:spPr>
          <a:xfrm>
            <a:off x="3428998" y="4896268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9FDDB3-0AC5-4F79-B3EB-B78F3902A574}"/>
              </a:ext>
            </a:extLst>
          </p:cNvPr>
          <p:cNvSpPr txBox="1"/>
          <p:nvPr/>
        </p:nvSpPr>
        <p:spPr>
          <a:xfrm>
            <a:off x="8556170" y="3341914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AFDDF-F776-479C-9A90-A3E4B6627F29}"/>
              </a:ext>
            </a:extLst>
          </p:cNvPr>
          <p:cNvSpPr txBox="1"/>
          <p:nvPr/>
        </p:nvSpPr>
        <p:spPr>
          <a:xfrm>
            <a:off x="8556169" y="3872925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44BE18-2D19-4B90-AD2F-5D53AE4C83E9}"/>
              </a:ext>
            </a:extLst>
          </p:cNvPr>
          <p:cNvSpPr txBox="1"/>
          <p:nvPr/>
        </p:nvSpPr>
        <p:spPr>
          <a:xfrm>
            <a:off x="8556168" y="4904764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34D2452-A620-4B7E-AB79-6C0288814FAE}"/>
              </a:ext>
            </a:extLst>
          </p:cNvPr>
          <p:cNvSpPr/>
          <p:nvPr/>
        </p:nvSpPr>
        <p:spPr>
          <a:xfrm>
            <a:off x="4622105" y="237995"/>
            <a:ext cx="2467626" cy="871156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2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books&#10;&#10;Description automatically generated with low confidence">
            <a:extLst>
              <a:ext uri="{FF2B5EF4-FFF2-40B4-BE49-F238E27FC236}">
                <a16:creationId xmlns:a16="http://schemas.microsoft.com/office/drawing/2014/main" id="{32C6C232-F879-4D58-B0B4-B2EFF382E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524" y="250019"/>
            <a:ext cx="10905066" cy="37332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54A1CA-B614-444D-930B-DA7399FFA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73" y="4338560"/>
            <a:ext cx="2002693" cy="20843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4621F1-8106-4D8C-9792-6060D54C8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162" y="4240680"/>
            <a:ext cx="2095500" cy="22214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533BDC-FB9D-43B7-8514-703BF88F2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673" y="4336670"/>
            <a:ext cx="1949160" cy="20294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47C754-FDF2-44A9-AC1A-9BB0FFBAC2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5518" y="4484308"/>
            <a:ext cx="1918347" cy="19652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E5DA10-BA67-448E-8CB0-164F664649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6689" y="4269996"/>
            <a:ext cx="1949160" cy="214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282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Microsoft YaHei</vt:lpstr>
      <vt:lpstr>SimSun</vt:lpstr>
      <vt:lpstr>Arial</vt:lpstr>
      <vt:lpstr>Arial-Rounded</vt:lpstr>
      <vt:lpstr>Calibri</vt:lpstr>
      <vt:lpstr>Calibri Light</vt:lpstr>
      <vt:lpstr>HP001 4 hàng</vt:lpstr>
      <vt:lpstr>Times New Roman</vt:lpstr>
      <vt:lpstr>NỀN 5</vt:lpstr>
      <vt:lpstr>nền 3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MAIHUNG</cp:lastModifiedBy>
  <cp:revision>87</cp:revision>
  <dcterms:created xsi:type="dcterms:W3CDTF">2021-06-24T12:42:07Z</dcterms:created>
  <dcterms:modified xsi:type="dcterms:W3CDTF">2025-04-06T20:34:59Z</dcterms:modified>
</cp:coreProperties>
</file>