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 id="2147483674" r:id="rId2"/>
  </p:sldMasterIdLst>
  <p:notesMasterIdLst>
    <p:notesMasterId r:id="rId15"/>
  </p:notesMasterIdLst>
  <p:sldIdLst>
    <p:sldId id="575" r:id="rId3"/>
    <p:sldId id="576" r:id="rId4"/>
    <p:sldId id="577" r:id="rId5"/>
    <p:sldId id="578" r:id="rId6"/>
    <p:sldId id="579" r:id="rId7"/>
    <p:sldId id="580" r:id="rId8"/>
    <p:sldId id="581" r:id="rId9"/>
    <p:sldId id="582" r:id="rId10"/>
    <p:sldId id="583" r:id="rId11"/>
    <p:sldId id="584" r:id="rId12"/>
    <p:sldId id="585" r:id="rId13"/>
    <p:sldId id="602" r:id="rId14"/>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394"/>
    <a:srgbClr val="9900CC"/>
    <a:srgbClr val="FFCCCC"/>
    <a:srgbClr val="FFFDEE"/>
    <a:srgbClr val="FF9999"/>
    <a:srgbClr val="B092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6" autoAdjust="0"/>
    <p:restoredTop sz="94660"/>
  </p:normalViewPr>
  <p:slideViewPr>
    <p:cSldViewPr snapToGrid="0">
      <p:cViewPr varScale="1">
        <p:scale>
          <a:sx n="98" d="100"/>
          <a:sy n="98" d="100"/>
        </p:scale>
        <p:origin x="134"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B24855-B3F8-4790-B733-061FB62E9655}" type="datetimeFigureOut">
              <a:rPr lang="en-US" smtClean="0"/>
              <a:t>4/7/2025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0C173-DCFC-45F9-A564-3FF358768AD2}" type="slidenum">
              <a:rPr lang="en-US" smtClean="0"/>
              <a:t>‹#›</a:t>
            </a:fld>
            <a:endParaRPr lang="en-US"/>
          </a:p>
        </p:txBody>
      </p:sp>
    </p:spTree>
    <p:extLst>
      <p:ext uri="{BB962C8B-B14F-4D97-AF65-F5344CB8AC3E}">
        <p14:creationId xmlns:p14="http://schemas.microsoft.com/office/powerpoint/2010/main" val="2291056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t>1</a:t>
            </a:fld>
            <a:endParaRPr lang="zh-CN" altLang="en-US"/>
          </a:p>
        </p:txBody>
      </p:sp>
    </p:spTree>
    <p:extLst>
      <p:ext uri="{BB962C8B-B14F-4D97-AF65-F5344CB8AC3E}">
        <p14:creationId xmlns:p14="http://schemas.microsoft.com/office/powerpoint/2010/main" val="2007834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t>12</a:t>
            </a:fld>
            <a:endParaRPr lang="zh-CN" altLang="en-US"/>
          </a:p>
        </p:txBody>
      </p:sp>
    </p:spTree>
    <p:extLst>
      <p:ext uri="{BB962C8B-B14F-4D97-AF65-F5344CB8AC3E}">
        <p14:creationId xmlns:p14="http://schemas.microsoft.com/office/powerpoint/2010/main" val="1220748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36FF2-9455-4155-9B3A-2F2521516B2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5B87B5-DF37-497E-AA49-4922CBF20086}"/>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9B9DC8-FE29-4F1A-A951-95B16ED37B4F}"/>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5" name="Footer Placeholder 4">
            <a:extLst>
              <a:ext uri="{FF2B5EF4-FFF2-40B4-BE49-F238E27FC236}">
                <a16:creationId xmlns:a16="http://schemas.microsoft.com/office/drawing/2014/main" id="{889F3ACC-229A-4099-8448-5B57CD2C6C0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842F257-895D-4515-BEEC-E04BF338846A}"/>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40059141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03ACD-E9BF-4056-BE1D-E0C774E610AB}"/>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33E709-E062-4CC7-AE04-0B1D182AC9DD}"/>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AF4A68-3E2B-4AE8-81A9-C63956C44631}"/>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5" name="Footer Placeholder 4">
            <a:extLst>
              <a:ext uri="{FF2B5EF4-FFF2-40B4-BE49-F238E27FC236}">
                <a16:creationId xmlns:a16="http://schemas.microsoft.com/office/drawing/2014/main" id="{AED572E8-8D18-4292-80EA-B1640ECEFF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453EA29-8561-4D5D-B94A-1BA48DBB56E8}"/>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23624285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2D307D-0525-45B8-B0B5-F2E535E59E72}"/>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A575C1-817E-4055-B435-B8D867AC581C}"/>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7AAFF-3EAF-48FA-8C3A-F3FB4E3E1FF5}"/>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5" name="Footer Placeholder 4">
            <a:extLst>
              <a:ext uri="{FF2B5EF4-FFF2-40B4-BE49-F238E27FC236}">
                <a16:creationId xmlns:a16="http://schemas.microsoft.com/office/drawing/2014/main" id="{82B4868F-E544-49FE-8FB9-D2B0F67AAC8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2670197-621F-46F5-9DA7-AFAE477BC9E3}"/>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23124829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EF53DE9-0253-4820-972D-2F5369CFB06D}"/>
              </a:ext>
            </a:extLst>
          </p:cNvPr>
          <p:cNvSpPr/>
          <p:nvPr userDrawn="1"/>
        </p:nvSpPr>
        <p:spPr>
          <a:xfrm>
            <a:off x="0" y="0"/>
            <a:ext cx="12192000" cy="209006"/>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AF925FA-B5D4-4B3A-8537-E5FC94B75C67}"/>
              </a:ext>
            </a:extLst>
          </p:cNvPr>
          <p:cNvSpPr/>
          <p:nvPr userDrawn="1"/>
        </p:nvSpPr>
        <p:spPr>
          <a:xfrm>
            <a:off x="0" y="6755674"/>
            <a:ext cx="12192000" cy="102326"/>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2214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5587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5C9-4149-42E5-9804-A827E936167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D46372-FAAD-4D9F-A8E5-B9CCD1E2B186}"/>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C4FE00-9011-4543-B1A0-E6287F361F9E}"/>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5" name="Footer Placeholder 4">
            <a:extLst>
              <a:ext uri="{FF2B5EF4-FFF2-40B4-BE49-F238E27FC236}">
                <a16:creationId xmlns:a16="http://schemas.microsoft.com/office/drawing/2014/main" id="{21089E28-5384-4FF0-A0CA-B9D2482ED72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634FC6A-56D8-4015-B9D5-0FCBEFBA89E6}"/>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810742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13008-2785-448E-82DC-F7A0A0D28D1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F1CAFAAE-931A-4633-80DA-0E3E1BA34C7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982F86-9549-483C-BB5E-323B357ED217}"/>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5" name="Footer Placeholder 4">
            <a:extLst>
              <a:ext uri="{FF2B5EF4-FFF2-40B4-BE49-F238E27FC236}">
                <a16:creationId xmlns:a16="http://schemas.microsoft.com/office/drawing/2014/main" id="{BC51AD5F-C06B-4747-871B-FD82B1DC80B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3D66F7A-11F0-42CE-A1DF-71139BC9AB11}"/>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26392523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D5769-78BE-47BF-A436-904C7A088F8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C47752-B746-4485-B462-50FCE77C913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BAF36B-874E-4340-85D9-74784788BFF1}"/>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5" name="Footer Placeholder 4">
            <a:extLst>
              <a:ext uri="{FF2B5EF4-FFF2-40B4-BE49-F238E27FC236}">
                <a16:creationId xmlns:a16="http://schemas.microsoft.com/office/drawing/2014/main" id="{0321245F-48D9-4706-BF99-BD7BA067D87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A11F60C-866B-4EED-A18D-F4C73EF6651A}"/>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3599790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545FD-D8FE-48E1-8956-D991FB87CD5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96C0B030-4C80-44CE-B0AB-A94993DBB1AD}"/>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1DB627-0082-4B8D-8725-BA8384E821FB}"/>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1F399E-640C-4934-822B-8B783D336379}"/>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6" name="Footer Placeholder 5">
            <a:extLst>
              <a:ext uri="{FF2B5EF4-FFF2-40B4-BE49-F238E27FC236}">
                <a16:creationId xmlns:a16="http://schemas.microsoft.com/office/drawing/2014/main" id="{4F51587A-077B-4878-A029-90F24747B5A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B9F6B3E-0F8C-49C2-AEE4-6BE74B1ED2C2}"/>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32654141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3259-8F97-4FBB-B4FA-8376C699A647}"/>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18837B69-3BB3-4CE7-83D0-A1D15BD96332}"/>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DCA7F3-014D-4084-B616-A93080B0688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75EAC2-4179-4405-BAAB-8E2E4D4A8F69}"/>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C495C2-577A-46A4-B8CE-D1D5310EF7F9}"/>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993221-30BC-46ED-A3AD-53227E45860E}"/>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8" name="Footer Placeholder 7">
            <a:extLst>
              <a:ext uri="{FF2B5EF4-FFF2-40B4-BE49-F238E27FC236}">
                <a16:creationId xmlns:a16="http://schemas.microsoft.com/office/drawing/2014/main" id="{9B0B9909-3E00-411C-88A5-52F38854DB9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033BB796-83D5-4945-930D-19074D4175F2}"/>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32226913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034B4-CC73-4A3B-86ED-77BB26E2C27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83FC915-0484-4CF1-9C78-B8C058224E8A}"/>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4" name="Footer Placeholder 3">
            <a:extLst>
              <a:ext uri="{FF2B5EF4-FFF2-40B4-BE49-F238E27FC236}">
                <a16:creationId xmlns:a16="http://schemas.microsoft.com/office/drawing/2014/main" id="{763E8630-9FE4-4690-A807-B8278430899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7CF83B7-2B95-47C3-9CB6-798750C9B39F}"/>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14323024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285B0-6781-484B-8A3F-6DA7374E985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FF1C039-0C74-47EF-84E4-BBECD6D9A51F}"/>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D38B04-F49C-48AC-BED8-29D723DCEC3D}"/>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5" name="Footer Placeholder 4">
            <a:extLst>
              <a:ext uri="{FF2B5EF4-FFF2-40B4-BE49-F238E27FC236}">
                <a16:creationId xmlns:a16="http://schemas.microsoft.com/office/drawing/2014/main" id="{CDBC66E7-8AA9-4D0D-9002-BBD398583AA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1223A53-30F0-49FD-A818-F0A7C6ECA537}"/>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1030023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711AD6-C72C-481E-A70F-26C4D789C8E5}"/>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3" name="Footer Placeholder 2">
            <a:extLst>
              <a:ext uri="{FF2B5EF4-FFF2-40B4-BE49-F238E27FC236}">
                <a16:creationId xmlns:a16="http://schemas.microsoft.com/office/drawing/2014/main" id="{57B847AD-2624-4B55-AE3C-995AA065F6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6CDC89B-2D66-4D55-B6B6-06AD603FD1B6}"/>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17686648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9D4E9-C056-448A-ACC7-7D047B58CC1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84AEE3-8E68-4D32-B765-5E9441AEA065}"/>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A3E5A3-3688-4074-A189-E0AA718EFAD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EB2C84-CDB0-4489-BCA3-3B9A51AEEB10}"/>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6" name="Footer Placeholder 5">
            <a:extLst>
              <a:ext uri="{FF2B5EF4-FFF2-40B4-BE49-F238E27FC236}">
                <a16:creationId xmlns:a16="http://schemas.microsoft.com/office/drawing/2014/main" id="{212EEC87-10BA-441E-A27E-3A697759607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AC704D7-1B99-4643-BBB4-99D7E1B91182}"/>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3257876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E1369-CDE7-42D8-8BFF-CD04B3275F2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5C2F1E-ED24-4E98-AA95-C120EE8FB3E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211DF6-C190-4737-BACB-432B1BC35EA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84808-E89C-4665-BA85-1FF29929D6D2}"/>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6" name="Footer Placeholder 5">
            <a:extLst>
              <a:ext uri="{FF2B5EF4-FFF2-40B4-BE49-F238E27FC236}">
                <a16:creationId xmlns:a16="http://schemas.microsoft.com/office/drawing/2014/main" id="{6252BA5E-15FE-4749-9A42-56F47B97559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6351F8A-2FAD-4602-A6BF-E203F2C5A91D}"/>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39024461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15A42-0326-44A0-B65B-83353044DB5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C8655D-3A7D-464A-85D8-0576586718BB}"/>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D525E9-FDFB-46DB-AE58-2924CBB7D3E4}"/>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5" name="Footer Placeholder 4">
            <a:extLst>
              <a:ext uri="{FF2B5EF4-FFF2-40B4-BE49-F238E27FC236}">
                <a16:creationId xmlns:a16="http://schemas.microsoft.com/office/drawing/2014/main" id="{A22DF8B9-A17C-455A-AD7F-BC2D1C52DF7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1E31998-8105-4263-8564-3FFF96CF7D58}"/>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2359603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8106BF-9CF3-46DF-92DF-B96DC9C3CA0E}"/>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813A60-4EA1-4376-9534-3D027D063143}"/>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C42E5-32C5-41BF-AA1A-BD525CC27572}"/>
              </a:ext>
            </a:extLst>
          </p:cNvPr>
          <p:cNvSpPr>
            <a:spLocks noGrp="1"/>
          </p:cNvSpPr>
          <p:nvPr>
            <p:ph type="dt" sz="half" idx="10"/>
          </p:nvPr>
        </p:nvSpPr>
        <p:spPr>
          <a:xfrm>
            <a:off x="838200" y="6356350"/>
            <a:ext cx="2743200" cy="365125"/>
          </a:xfrm>
          <a:prstGeom prst="rect">
            <a:avLst/>
          </a:prstGeom>
        </p:spPr>
        <p:txBody>
          <a:bodyPr/>
          <a:lstStyle/>
          <a:p>
            <a:fld id="{516E3417-DE78-4608-A168-9042F0F1E070}" type="datetimeFigureOut">
              <a:rPr lang="en-US" smtClean="0"/>
              <a:t>4/7/2025</a:t>
            </a:fld>
            <a:endParaRPr lang="en-US"/>
          </a:p>
        </p:txBody>
      </p:sp>
      <p:sp>
        <p:nvSpPr>
          <p:cNvPr id="5" name="Footer Placeholder 4">
            <a:extLst>
              <a:ext uri="{FF2B5EF4-FFF2-40B4-BE49-F238E27FC236}">
                <a16:creationId xmlns:a16="http://schemas.microsoft.com/office/drawing/2014/main" id="{D3B05D5E-BF11-4256-B23B-36D35082970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58DA35B-123F-4C95-954B-82F7A4222431}"/>
              </a:ext>
            </a:extLst>
          </p:cNvPr>
          <p:cNvSpPr>
            <a:spLocks noGrp="1"/>
          </p:cNvSpPr>
          <p:nvPr>
            <p:ph type="sldNum" sz="quarter" idx="12"/>
          </p:nvPr>
        </p:nvSpPr>
        <p:spPr>
          <a:xfrm>
            <a:off x="8610600" y="6356350"/>
            <a:ext cx="2743200" cy="365125"/>
          </a:xfrm>
          <a:prstGeom prst="rect">
            <a:avLst/>
          </a:prstGeom>
        </p:spPr>
        <p:txBody>
          <a:bodyPr/>
          <a:lstStyle/>
          <a:p>
            <a:fld id="{B4008C9D-149E-49FB-919A-4D76374F3A83}" type="slidenum">
              <a:rPr lang="en-US" smtClean="0"/>
              <a:t>‹#›</a:t>
            </a:fld>
            <a:endParaRPr lang="en-US"/>
          </a:p>
        </p:txBody>
      </p:sp>
    </p:spTree>
    <p:extLst>
      <p:ext uri="{BB962C8B-B14F-4D97-AF65-F5344CB8AC3E}">
        <p14:creationId xmlns:p14="http://schemas.microsoft.com/office/powerpoint/2010/main" val="31711576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C3AF0-EDDB-4E3C-8BEC-83A5807E164F}"/>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0F99AB-8590-4D1C-ABB9-532FBE59DCE8}"/>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ABADB4-2D7E-4ABD-8723-7AA87186B1E6}"/>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5" name="Footer Placeholder 4">
            <a:extLst>
              <a:ext uri="{FF2B5EF4-FFF2-40B4-BE49-F238E27FC236}">
                <a16:creationId xmlns:a16="http://schemas.microsoft.com/office/drawing/2014/main" id="{7F4AE168-34B3-4383-A908-B0B14986D41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74C0E37-FA2F-4BB7-999F-DEC86966D2E6}"/>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20293914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E4895-72AE-4614-A92C-4952A3EC7EF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66DEDC8-5231-4C5D-BEB5-33E4E6968ED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5F0DBB-A9E5-49E6-8323-4FB84A32E24D}"/>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F57BC0-6BDF-478C-8A05-8D63716CED16}"/>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6" name="Footer Placeholder 5">
            <a:extLst>
              <a:ext uri="{FF2B5EF4-FFF2-40B4-BE49-F238E27FC236}">
                <a16:creationId xmlns:a16="http://schemas.microsoft.com/office/drawing/2014/main" id="{7E20C3A7-457F-4F5D-8876-2C700FE5257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3416327-D25A-4C87-A71F-DAD15B2331D2}"/>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35777712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0FE1E-4CDD-4E22-B423-B0B081382C06}"/>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EEDC683E-0C08-41A8-8F45-0F0A4C0FE9C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26696F-48D0-4847-BBB5-55DD193A0B83}"/>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0C61D1-A19E-4212-BB41-C510BC1296F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86880F-D296-41CF-869F-B8D3221E09EB}"/>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D0386E-61E6-4216-8728-221232571DF5}"/>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8" name="Footer Placeholder 7">
            <a:extLst>
              <a:ext uri="{FF2B5EF4-FFF2-40B4-BE49-F238E27FC236}">
                <a16:creationId xmlns:a16="http://schemas.microsoft.com/office/drawing/2014/main" id="{D48F6323-DF12-4E68-BE9C-E3A78375EE7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6F6276C8-6874-4C04-A007-A4ECEDB154B0}"/>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1353031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8" descr="A child working on a computer&#10;&#10;Description automatically generated with low confidence">
            <a:extLst>
              <a:ext uri="{FF2B5EF4-FFF2-40B4-BE49-F238E27FC236}">
                <a16:creationId xmlns:a16="http://schemas.microsoft.com/office/drawing/2014/main" id="{C1B16536-C907-4304-8858-4638729CE4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539" t="-12282" r="6539" b="12282"/>
          <a:stretch/>
        </p:blipFill>
        <p:spPr>
          <a:xfrm>
            <a:off x="0" y="-199366"/>
            <a:ext cx="12192000" cy="7057366"/>
          </a:xfrm>
          <a:prstGeom prst="rect">
            <a:avLst/>
          </a:prstGeom>
        </p:spPr>
      </p:pic>
    </p:spTree>
    <p:extLst>
      <p:ext uri="{BB962C8B-B14F-4D97-AF65-F5344CB8AC3E}">
        <p14:creationId xmlns:p14="http://schemas.microsoft.com/office/powerpoint/2010/main" val="3215096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40FBB0-B73A-4399-A20E-CA9A9CDF2E02}"/>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3" name="Footer Placeholder 2">
            <a:extLst>
              <a:ext uri="{FF2B5EF4-FFF2-40B4-BE49-F238E27FC236}">
                <a16:creationId xmlns:a16="http://schemas.microsoft.com/office/drawing/2014/main" id="{F6264D91-32E4-4837-BDAB-61A9DC90AC8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FBD7EED9-637E-48C2-978C-F367DBBC83AE}"/>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30370205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57E95-06B2-4316-B792-44CE8F1F90B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5BCB54-330F-4665-923B-8647E713CE6B}"/>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164A34-8FEB-4843-8999-B7094E85B33E}"/>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EF08CB-654F-4E7C-AA00-A97B514D2BE0}"/>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6" name="Footer Placeholder 5">
            <a:extLst>
              <a:ext uri="{FF2B5EF4-FFF2-40B4-BE49-F238E27FC236}">
                <a16:creationId xmlns:a16="http://schemas.microsoft.com/office/drawing/2014/main" id="{FF5B6671-A3A6-4194-88A6-184874A7FFB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3BEF5E6-A57E-48D3-A866-9A2B4B24432F}"/>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37049687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F532C-F40A-44C5-BE22-DBF0130DE77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6C06A9-1C89-45AD-A56F-5C0D69B2099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EF17FB-233C-4AC2-A68F-83F292B596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8BC115-6F25-460E-8273-FFDF1F77E30F}"/>
              </a:ext>
            </a:extLst>
          </p:cNvPr>
          <p:cNvSpPr>
            <a:spLocks noGrp="1"/>
          </p:cNvSpPr>
          <p:nvPr>
            <p:ph type="dt" sz="half" idx="10"/>
          </p:nvPr>
        </p:nvSpPr>
        <p:spPr>
          <a:xfrm>
            <a:off x="838200" y="6356350"/>
            <a:ext cx="2743200" cy="365125"/>
          </a:xfrm>
          <a:prstGeom prst="rect">
            <a:avLst/>
          </a:prstGeom>
        </p:spPr>
        <p:txBody>
          <a:bodyPr/>
          <a:lstStyle/>
          <a:p>
            <a:fld id="{A5235046-AAC3-49B7-A409-948708B0BEFA}" type="datetimeFigureOut">
              <a:rPr lang="en-US" smtClean="0"/>
              <a:t>4/7/2025</a:t>
            </a:fld>
            <a:endParaRPr lang="en-US"/>
          </a:p>
        </p:txBody>
      </p:sp>
      <p:sp>
        <p:nvSpPr>
          <p:cNvPr id="6" name="Footer Placeholder 5">
            <a:extLst>
              <a:ext uri="{FF2B5EF4-FFF2-40B4-BE49-F238E27FC236}">
                <a16:creationId xmlns:a16="http://schemas.microsoft.com/office/drawing/2014/main" id="{80F50A77-7DE8-4A3D-AABC-EE8537DD33A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A331F2C-7634-4378-8E2F-05013E41F757}"/>
              </a:ext>
            </a:extLst>
          </p:cNvPr>
          <p:cNvSpPr>
            <a:spLocks noGrp="1"/>
          </p:cNvSpPr>
          <p:nvPr>
            <p:ph type="sldNum" sz="quarter" idx="12"/>
          </p:nvPr>
        </p:nvSpPr>
        <p:spPr>
          <a:xfrm>
            <a:off x="8610600" y="6356350"/>
            <a:ext cx="2743200" cy="365125"/>
          </a:xfrm>
          <a:prstGeom prst="rect">
            <a:avLst/>
          </a:prstGeom>
        </p:spPr>
        <p:txBody>
          <a:bodyPr/>
          <a:lstStyle/>
          <a:p>
            <a:fld id="{B5825FE9-8817-4C93-818D-35501C02AC9C}" type="slidenum">
              <a:rPr lang="en-US" smtClean="0"/>
              <a:t>‹#›</a:t>
            </a:fld>
            <a:endParaRPr lang="en-US"/>
          </a:p>
        </p:txBody>
      </p:sp>
    </p:spTree>
    <p:extLst>
      <p:ext uri="{BB962C8B-B14F-4D97-AF65-F5344CB8AC3E}">
        <p14:creationId xmlns:p14="http://schemas.microsoft.com/office/powerpoint/2010/main" val="2056773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3000">
              <a:srgbClr val="FFFDEE"/>
            </a:gs>
            <a:gs pos="93000">
              <a:srgbClr val="FFFDEE"/>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22494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57" r:id="rId12"/>
    <p:sldLayoutId id="2147483758" r:id="rId13"/>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6000">
              <a:schemeClr val="accent2">
                <a:lumMod val="5000"/>
                <a:lumOff val="95000"/>
              </a:schemeClr>
            </a:gs>
            <a:gs pos="28000">
              <a:schemeClr val="accent2">
                <a:lumMod val="45000"/>
                <a:lumOff val="55000"/>
              </a:schemeClr>
            </a:gs>
            <a:gs pos="56000">
              <a:srgbClr val="FF9999">
                <a:alpha val="43000"/>
              </a:srgbClr>
            </a:gs>
          </a:gsLst>
          <a:lin ang="81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163853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8">
            <a:extLst>
              <a:ext uri="{FF2B5EF4-FFF2-40B4-BE49-F238E27FC236}">
                <a16:creationId xmlns:a16="http://schemas.microsoft.com/office/drawing/2014/main" id="{84E0EB1E-CC1F-4B09-8338-D305427AF817}"/>
              </a:ext>
            </a:extLst>
          </p:cNvPr>
          <p:cNvSpPr>
            <a:spLocks noChangeArrowheads="1"/>
          </p:cNvSpPr>
          <p:nvPr>
            <p:custDataLst>
              <p:tags r:id="rId1"/>
            </p:custDataLst>
          </p:nvPr>
        </p:nvSpPr>
        <p:spPr bwMode="auto">
          <a:xfrm>
            <a:off x="2986528" y="1246503"/>
            <a:ext cx="6218944" cy="1353897"/>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p>
            <a:pPr algn="ctr" fontAlgn="base">
              <a:spcBef>
                <a:spcPct val="0"/>
              </a:spcBef>
              <a:spcAft>
                <a:spcPct val="0"/>
              </a:spcAft>
            </a:pPr>
            <a:r>
              <a:rPr lang="en-US" altLang="zh-CN" sz="8798" b="1" dirty="0" err="1">
                <a:solidFill>
                  <a:schemeClr val="accent6">
                    <a:lumMod val="50000"/>
                  </a:schemeClr>
                </a:solidFill>
                <a:latin typeface="Arial-Rounded" panose="020B0500000000000000" pitchFamily="34" charset="0"/>
                <a:ea typeface="Arial-Rounded" panose="020B0500000000000000" pitchFamily="34" charset="0"/>
                <a:cs typeface="Arial-Rounded" panose="020B0500000000000000" pitchFamily="34" charset="0"/>
              </a:rPr>
              <a:t>TIẾT</a:t>
            </a:r>
            <a:r>
              <a:rPr lang="en-US" altLang="zh-CN" sz="8798" b="1" dirty="0">
                <a:solidFill>
                  <a:schemeClr val="accent6">
                    <a:lumMod val="50000"/>
                  </a:schemeClr>
                </a:solidFill>
                <a:latin typeface="Arial-Rounded" panose="020B0500000000000000" pitchFamily="34" charset="0"/>
                <a:ea typeface="Arial-Rounded" panose="020B0500000000000000" pitchFamily="34" charset="0"/>
                <a:cs typeface="Arial-Rounded" panose="020B0500000000000000" pitchFamily="34" charset="0"/>
              </a:rPr>
              <a:t> 2</a:t>
            </a:r>
          </a:p>
        </p:txBody>
      </p:sp>
    </p:spTree>
    <p:extLst>
      <p:ext uri="{BB962C8B-B14F-4D97-AF65-F5344CB8AC3E}">
        <p14:creationId xmlns:p14="http://schemas.microsoft.com/office/powerpoint/2010/main" val="4094780219"/>
      </p:ext>
    </p:extLst>
  </p:cSld>
  <p:clrMapOvr>
    <a:masterClrMapping/>
  </p:clrMapOvr>
  <mc:AlternateContent xmlns:mc="http://schemas.openxmlformats.org/markup-compatibility/2006" xmlns:p14="http://schemas.microsoft.com/office/powerpoint/2010/main">
    <mc:Choice Requires="p14">
      <p:transition spd="slow" p14:dur="900" advTm="1000">
        <p14:warp dir="in"/>
      </p:transition>
    </mc:Choice>
    <mc:Fallback xmlns="">
      <p:transition spd="slow" advTm="1000">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0000">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14:bounceEnd="50000">
                                          <p:cBhvr additive="base">
                                            <p:cTn id="7" dur="500" fill="hold"/>
                                            <p:tgtEl>
                                              <p:spTgt spid="15"/>
                                            </p:tgtEl>
                                            <p:attrNameLst>
                                              <p:attrName>ppt_x</p:attrName>
                                            </p:attrNameLst>
                                          </p:cBhvr>
                                          <p:tavLst>
                                            <p:tav tm="0">
                                              <p:val>
                                                <p:strVal val="#ppt_x"/>
                                              </p:val>
                                            </p:tav>
                                            <p:tav tm="100000">
                                              <p:val>
                                                <p:strVal val="#ppt_x"/>
                                              </p:val>
                                            </p:tav>
                                          </p:tavLst>
                                        </p:anim>
                                        <p:anim calcmode="lin" valueType="num" p14:bounceEnd="50000">
                                          <p:cBhvr additive="base">
                                            <p:cTn id="8"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961EFD3-1861-46F7-8669-063491ACA7DB}"/>
              </a:ext>
            </a:extLst>
          </p:cNvPr>
          <p:cNvSpPr txBox="1"/>
          <p:nvPr/>
        </p:nvSpPr>
        <p:spPr>
          <a:xfrm>
            <a:off x="1702303" y="1618277"/>
            <a:ext cx="10217426" cy="3323987"/>
          </a:xfrm>
          <a:prstGeom prst="rect">
            <a:avLst/>
          </a:prstGeom>
          <a:noFill/>
        </p:spPr>
        <p:txBody>
          <a:bodyPr wrap="square" rtlCol="0">
            <a:spAutoFit/>
          </a:bodyPr>
          <a:lstStyle/>
          <a:p>
            <a:pPr marL="342900" indent="-342900">
              <a:lnSpc>
                <a:spcPct val="150000"/>
              </a:lnSpc>
              <a:buAutoNum type="alphaLcPeriod"/>
            </a:pPr>
            <a:r>
              <a:rPr lang="vi-VN" sz="2800" dirty="0">
                <a:latin typeface="Arial-Rounded" panose="020B0500000000000000" pitchFamily="34" charset="0"/>
                <a:ea typeface="Arial-Rounded" panose="020B0500000000000000" pitchFamily="34" charset="0"/>
                <a:cs typeface="Arial-Rounded" panose="020B0500000000000000" pitchFamily="34" charset="0"/>
              </a:rPr>
              <a:t>Nhặt cành cây</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marL="342900" indent="-342900">
              <a:lnSpc>
                <a:spcPct val="150000"/>
              </a:lnSpc>
              <a:buAutoNum type="alphaLcPeriod"/>
            </a:pPr>
            <a:r>
              <a:rPr lang="vi-VN" sz="2800" dirty="0">
                <a:latin typeface="Arial-Rounded" panose="020B0500000000000000" pitchFamily="34" charset="0"/>
                <a:ea typeface="Arial-Rounded" panose="020B0500000000000000" pitchFamily="34" charset="0"/>
                <a:cs typeface="Arial-Rounded" panose="020B0500000000000000" pitchFamily="34" charset="0"/>
              </a:rPr>
              <a:t> nhổ khóm cỏ dại</a:t>
            </a:r>
            <a:r>
              <a:rPr lang="en-US" sz="2800" dirty="0">
                <a:latin typeface="Arial-Rounded" panose="020B0500000000000000" pitchFamily="34" charset="0"/>
                <a:ea typeface="Arial-Rounded" panose="020B0500000000000000" pitchFamily="34" charset="0"/>
                <a:cs typeface="Arial-Rounded" panose="020B0500000000000000" pitchFamily="34" charset="0"/>
              </a:rPr>
              <a:t>.</a:t>
            </a:r>
            <a:endParaRPr lang="vi-VN" sz="2800" dirty="0">
              <a:latin typeface="Arial-Rounded" panose="020B0500000000000000" pitchFamily="34" charset="0"/>
              <a:ea typeface="Arial-Rounded" panose="020B0500000000000000" pitchFamily="34" charset="0"/>
              <a:cs typeface="Arial-Rounded" panose="020B0500000000000000" pitchFamily="34" charset="0"/>
            </a:endParaRPr>
          </a:p>
          <a:p>
            <a:pPr marL="342900" indent="-342900">
              <a:lnSpc>
                <a:spcPct val="150000"/>
              </a:lnSpc>
              <a:buAutoNum type="alphaLcPeriod"/>
            </a:pPr>
            <a:r>
              <a:rPr lang="vi-VN" sz="2800" dirty="0">
                <a:latin typeface="Arial-Rounded" panose="020B0500000000000000" pitchFamily="34" charset="0"/>
                <a:ea typeface="Arial-Rounded" panose="020B0500000000000000" pitchFamily="34" charset="0"/>
                <a:cs typeface="Arial-Rounded" panose="020B0500000000000000" pitchFamily="34" charset="0"/>
              </a:rPr>
              <a:t>lắc đầu</a:t>
            </a:r>
          </a:p>
          <a:p>
            <a:pPr marL="342900" indent="-342900">
              <a:lnSpc>
                <a:spcPct val="150000"/>
              </a:lnSpc>
              <a:buAutoNum type="alphaLcPeriod"/>
            </a:pPr>
            <a:r>
              <a:rPr lang="vi-VN" sz="2800" dirty="0">
                <a:latin typeface="Arial-Rounded" panose="020B0500000000000000" pitchFamily="34" charset="0"/>
                <a:ea typeface="Arial-Rounded" panose="020B0500000000000000" pitchFamily="34" charset="0"/>
                <a:cs typeface="Arial-Rounded" panose="020B0500000000000000" pitchFamily="34" charset="0"/>
              </a:rPr>
              <a:t>ngắm mình trong gương</a:t>
            </a:r>
          </a:p>
          <a:p>
            <a:pPr marL="342900" indent="-342900">
              <a:lnSpc>
                <a:spcPct val="150000"/>
              </a:lnSpc>
              <a:buAutoNum type="alphaLcPeriod"/>
            </a:pPr>
            <a:r>
              <a:rPr lang="vi-VN" sz="2800" dirty="0">
                <a:latin typeface="Arial-Rounded" panose="020B0500000000000000" pitchFamily="34" charset="0"/>
                <a:ea typeface="Arial-Rounded" panose="020B0500000000000000" pitchFamily="34" charset="0"/>
                <a:cs typeface="Arial-Rounded" panose="020B0500000000000000" pitchFamily="34" charset="0"/>
              </a:rPr>
              <a:t>khen</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pic>
        <p:nvPicPr>
          <p:cNvPr id="2" name="Picture 1">
            <a:extLst>
              <a:ext uri="{FF2B5EF4-FFF2-40B4-BE49-F238E27FC236}">
                <a16:creationId xmlns:a16="http://schemas.microsoft.com/office/drawing/2014/main" id="{92878C1C-446C-46C8-9919-816EE7E04812}"/>
              </a:ext>
            </a:extLst>
          </p:cNvPr>
          <p:cNvPicPr>
            <a:picLocks noChangeAspect="1"/>
          </p:cNvPicPr>
          <p:nvPr/>
        </p:nvPicPr>
        <p:blipFill>
          <a:blip r:embed="rId2"/>
          <a:stretch>
            <a:fillRect/>
          </a:stretch>
        </p:blipFill>
        <p:spPr>
          <a:xfrm>
            <a:off x="285334" y="859734"/>
            <a:ext cx="1103657" cy="969065"/>
          </a:xfrm>
          <a:prstGeom prst="rect">
            <a:avLst/>
          </a:prstGeom>
        </p:spPr>
      </p:pic>
      <p:sp>
        <p:nvSpPr>
          <p:cNvPr id="3" name="TextBox 2">
            <a:extLst>
              <a:ext uri="{FF2B5EF4-FFF2-40B4-BE49-F238E27FC236}">
                <a16:creationId xmlns:a16="http://schemas.microsoft.com/office/drawing/2014/main" id="{83DA2C56-082C-4277-99DC-FF74ACB79DED}"/>
              </a:ext>
            </a:extLst>
          </p:cNvPr>
          <p:cNvSpPr txBox="1"/>
          <p:nvPr/>
        </p:nvSpPr>
        <p:spPr>
          <a:xfrm>
            <a:off x="1609680" y="967051"/>
            <a:ext cx="10034746" cy="523220"/>
          </a:xfrm>
          <a:prstGeom prst="rect">
            <a:avLst/>
          </a:prstGeom>
          <a:noFill/>
        </p:spPr>
        <p:txBody>
          <a:bodyPr wrap="square" rtlCol="0">
            <a:spAutoFit/>
          </a:bodyPr>
          <a:lstStyle/>
          <a:p>
            <a:r>
              <a:rPr lang="en-US"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1.</a:t>
            </a:r>
            <a:r>
              <a:rPr lang="vi-VN"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 Những từ ngữ nào dưới đây chỉ hoạt động của voi em</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5" name="Oval 4">
            <a:extLst>
              <a:ext uri="{FF2B5EF4-FFF2-40B4-BE49-F238E27FC236}">
                <a16:creationId xmlns:a16="http://schemas.microsoft.com/office/drawing/2014/main" id="{3A018464-F07A-4ACC-BBAC-6B2C6C20C744}"/>
              </a:ext>
            </a:extLst>
          </p:cNvPr>
          <p:cNvSpPr/>
          <p:nvPr/>
        </p:nvSpPr>
        <p:spPr>
          <a:xfrm>
            <a:off x="1609680" y="2357374"/>
            <a:ext cx="549965" cy="55773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A018464-F07A-4ACC-BBAC-6B2C6C20C744}"/>
              </a:ext>
            </a:extLst>
          </p:cNvPr>
          <p:cNvSpPr/>
          <p:nvPr/>
        </p:nvSpPr>
        <p:spPr>
          <a:xfrm>
            <a:off x="1609679" y="1708959"/>
            <a:ext cx="549965" cy="55773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A018464-F07A-4ACC-BBAC-6B2C6C20C744}"/>
              </a:ext>
            </a:extLst>
          </p:cNvPr>
          <p:cNvSpPr/>
          <p:nvPr/>
        </p:nvSpPr>
        <p:spPr>
          <a:xfrm>
            <a:off x="1609678" y="3649819"/>
            <a:ext cx="549965" cy="55773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589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anim calcmode="lin" valueType="num">
                                      <p:cBhvr>
                                        <p:cTn id="28" dur="1000" fill="hold"/>
                                        <p:tgtEl>
                                          <p:spTgt spid="5"/>
                                        </p:tgtEl>
                                        <p:attrNameLst>
                                          <p:attrName>ppt_x</p:attrName>
                                        </p:attrNameLst>
                                      </p:cBhvr>
                                      <p:tavLst>
                                        <p:tav tm="0">
                                          <p:val>
                                            <p:strVal val="#ppt_x"/>
                                          </p:val>
                                        </p:tav>
                                        <p:tav tm="100000">
                                          <p:val>
                                            <p:strVal val="#ppt_x"/>
                                          </p:val>
                                        </p:tav>
                                      </p:tavLst>
                                    </p:anim>
                                    <p:anim calcmode="lin" valueType="num">
                                      <p:cBhvr>
                                        <p:cTn id="29" dur="1000" fill="hold"/>
                                        <p:tgtEl>
                                          <p:spTgt spid="5"/>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1000"/>
                                        <p:tgtEl>
                                          <p:spTgt spid="7"/>
                                        </p:tgtEl>
                                      </p:cBhvr>
                                    </p:animEffect>
                                    <p:anim calcmode="lin" valueType="num">
                                      <p:cBhvr>
                                        <p:cTn id="33" dur="1000" fill="hold"/>
                                        <p:tgtEl>
                                          <p:spTgt spid="7"/>
                                        </p:tgtEl>
                                        <p:attrNameLst>
                                          <p:attrName>ppt_x</p:attrName>
                                        </p:attrNameLst>
                                      </p:cBhvr>
                                      <p:tavLst>
                                        <p:tav tm="0">
                                          <p:val>
                                            <p:strVal val="#ppt_x"/>
                                          </p:val>
                                        </p:tav>
                                        <p:tav tm="100000">
                                          <p:val>
                                            <p:strVal val="#ppt_x"/>
                                          </p:val>
                                        </p:tav>
                                      </p:tavLst>
                                    </p:anim>
                                    <p:anim calcmode="lin" valueType="num">
                                      <p:cBhvr>
                                        <p:cTn id="3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F61A504-DC34-4EFA-B044-79887A53322F}"/>
              </a:ext>
            </a:extLst>
          </p:cNvPr>
          <p:cNvPicPr>
            <a:picLocks noChangeAspect="1"/>
          </p:cNvPicPr>
          <p:nvPr/>
        </p:nvPicPr>
        <p:blipFill>
          <a:blip r:embed="rId2"/>
          <a:stretch>
            <a:fillRect/>
          </a:stretch>
        </p:blipFill>
        <p:spPr>
          <a:xfrm>
            <a:off x="431108" y="409160"/>
            <a:ext cx="1103657" cy="969065"/>
          </a:xfrm>
          <a:prstGeom prst="rect">
            <a:avLst/>
          </a:prstGeom>
        </p:spPr>
      </p:pic>
      <p:sp>
        <p:nvSpPr>
          <p:cNvPr id="3" name="TextBox 2">
            <a:extLst>
              <a:ext uri="{FF2B5EF4-FFF2-40B4-BE49-F238E27FC236}">
                <a16:creationId xmlns:a16="http://schemas.microsoft.com/office/drawing/2014/main" id="{CFE18812-5647-4AD8-AFD9-81A800E5EA8E}"/>
              </a:ext>
            </a:extLst>
          </p:cNvPr>
          <p:cNvSpPr txBox="1"/>
          <p:nvPr/>
        </p:nvSpPr>
        <p:spPr>
          <a:xfrm>
            <a:off x="1726146" y="642562"/>
            <a:ext cx="10034746" cy="668966"/>
          </a:xfrm>
          <a:prstGeom prst="rect">
            <a:avLst/>
          </a:prstGeom>
          <a:noFill/>
        </p:spPr>
        <p:txBody>
          <a:bodyPr wrap="square" rtlCol="0">
            <a:spAutoFit/>
          </a:bodyPr>
          <a:lstStyle/>
          <a:p>
            <a:pPr>
              <a:lnSpc>
                <a:spcPct val="150000"/>
              </a:lnSpc>
            </a:pPr>
            <a:r>
              <a:rPr lang="en-US"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2. </a:t>
            </a:r>
            <a:r>
              <a:rPr lang="vi-VN"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Nếu là voi anh, em sẽ nói gì sau khi voi em bỏ sừng và râu?</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4" name="Rectangle: Rounded Corners 3">
            <a:extLst>
              <a:ext uri="{FF2B5EF4-FFF2-40B4-BE49-F238E27FC236}">
                <a16:creationId xmlns:a16="http://schemas.microsoft.com/office/drawing/2014/main" id="{A3FA6B5F-AEAF-45A6-8243-B528668FF291}"/>
              </a:ext>
            </a:extLst>
          </p:cNvPr>
          <p:cNvSpPr/>
          <p:nvPr/>
        </p:nvSpPr>
        <p:spPr>
          <a:xfrm>
            <a:off x="538799" y="1773906"/>
            <a:ext cx="9780858" cy="78187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Em chỉ đẹp khi đúng là voi. Anh rất tự hào khi có em</a:t>
            </a:r>
            <a:endPar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5" name="Rectangle: Rounded Corners 4">
            <a:extLst>
              <a:ext uri="{FF2B5EF4-FFF2-40B4-BE49-F238E27FC236}">
                <a16:creationId xmlns:a16="http://schemas.microsoft.com/office/drawing/2014/main" id="{BBE3673D-EDD5-4C42-8C7D-48E75D64DDE8}"/>
              </a:ext>
            </a:extLst>
          </p:cNvPr>
          <p:cNvSpPr/>
          <p:nvPr/>
        </p:nvSpPr>
        <p:spPr>
          <a:xfrm>
            <a:off x="538799" y="3367574"/>
            <a:ext cx="11465967" cy="781878"/>
          </a:xfrm>
          <a:prstGeom prst="roundRect">
            <a:avLst/>
          </a:prstGeom>
          <a:solidFill>
            <a:srgbClr val="0D97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Đây mới đúng là voi em của anh chứ. Em rất xinh đẹp khi là chính mình.</a:t>
            </a:r>
            <a:endPar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3341541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658CBB7-EB0C-46CE-A67F-7331581BE6DD}"/>
              </a:ext>
            </a:extLst>
          </p:cNvPr>
          <p:cNvSpPr/>
          <p:nvPr/>
        </p:nvSpPr>
        <p:spPr>
          <a:xfrm>
            <a:off x="2966475" y="2108395"/>
            <a:ext cx="7137531" cy="1107996"/>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err="1">
                <a:ln w="22225">
                  <a:solidFill>
                    <a:srgbClr val="ED7D31"/>
                  </a:solidFill>
                  <a:prstDash val="solid"/>
                </a:ln>
                <a:solidFill>
                  <a:srgbClr val="FF0000"/>
                </a:solidFill>
                <a:effectLst/>
                <a:uLnTx/>
                <a:uFillTx/>
                <a:latin typeface="Calibri" panose="020F0502020204030204"/>
                <a:ea typeface="+mn-ea"/>
                <a:cs typeface="+mn-cs"/>
              </a:rPr>
              <a:t>TẠM</a:t>
            </a:r>
            <a:r>
              <a:rPr kumimoji="0" lang="en-US" sz="6600" b="1" i="0" u="none" strike="noStrike" kern="1200" cap="none" spc="0" normalizeH="0" baseline="0" noProof="0" dirty="0">
                <a:ln w="22225">
                  <a:solidFill>
                    <a:srgbClr val="ED7D31"/>
                  </a:solidFill>
                  <a:prstDash val="solid"/>
                </a:ln>
                <a:solidFill>
                  <a:srgbClr val="FF0000"/>
                </a:solidFill>
                <a:effectLst/>
                <a:uLnTx/>
                <a:uFillTx/>
                <a:latin typeface="Calibri" panose="020F0502020204030204"/>
                <a:ea typeface="+mn-ea"/>
                <a:cs typeface="+mn-cs"/>
              </a:rPr>
              <a:t> </a:t>
            </a:r>
            <a:r>
              <a:rPr kumimoji="0" lang="en-US" sz="6600" b="1" i="0" u="none" strike="noStrike" kern="1200" cap="none" spc="0" normalizeH="0" baseline="0" noProof="0" dirty="0" err="1">
                <a:ln w="22225">
                  <a:solidFill>
                    <a:srgbClr val="ED7D31"/>
                  </a:solidFill>
                  <a:prstDash val="solid"/>
                </a:ln>
                <a:solidFill>
                  <a:srgbClr val="FF0000"/>
                </a:solidFill>
                <a:effectLst/>
                <a:uLnTx/>
                <a:uFillTx/>
                <a:latin typeface="Calibri" panose="020F0502020204030204"/>
                <a:ea typeface="+mn-ea"/>
                <a:cs typeface="+mn-cs"/>
              </a:rPr>
              <a:t>BIỆT</a:t>
            </a:r>
            <a:r>
              <a:rPr kumimoji="0" lang="en-US" sz="6600" b="1" i="0" u="none" strike="noStrike" kern="1200" cap="none" spc="0" normalizeH="0" baseline="0" noProof="0" dirty="0">
                <a:ln w="22225">
                  <a:solidFill>
                    <a:srgbClr val="ED7D31"/>
                  </a:solidFill>
                  <a:prstDash val="solid"/>
                </a:ln>
                <a:solidFill>
                  <a:srgbClr val="FF0000"/>
                </a:solidFill>
                <a:effectLst/>
                <a:uLnTx/>
                <a:uFillTx/>
                <a:latin typeface="Calibri" panose="020F0502020204030204"/>
                <a:ea typeface="+mn-ea"/>
                <a:cs typeface="+mn-cs"/>
              </a:rPr>
              <a:t> </a:t>
            </a:r>
            <a:r>
              <a:rPr kumimoji="0" lang="en-US" sz="6600" b="1" i="0" u="none" strike="noStrike" kern="1200" cap="none" spc="0" normalizeH="0" baseline="0" noProof="0" dirty="0" err="1">
                <a:ln w="22225">
                  <a:solidFill>
                    <a:srgbClr val="ED7D31"/>
                  </a:solidFill>
                  <a:prstDash val="solid"/>
                </a:ln>
                <a:solidFill>
                  <a:srgbClr val="FF0000"/>
                </a:solidFill>
                <a:effectLst/>
                <a:uLnTx/>
                <a:uFillTx/>
                <a:latin typeface="Calibri" panose="020F0502020204030204"/>
                <a:ea typeface="+mn-ea"/>
                <a:cs typeface="+mn-cs"/>
              </a:rPr>
              <a:t>CÁC</a:t>
            </a:r>
            <a:r>
              <a:rPr kumimoji="0" lang="en-US" sz="6600" b="1" i="0" u="none" strike="noStrike" kern="1200" cap="none" spc="0" normalizeH="0" baseline="0" noProof="0" dirty="0">
                <a:ln w="22225">
                  <a:solidFill>
                    <a:srgbClr val="ED7D31"/>
                  </a:solidFill>
                  <a:prstDash val="solid"/>
                </a:ln>
                <a:solidFill>
                  <a:srgbClr val="FF0000"/>
                </a:solidFill>
                <a:effectLst/>
                <a:uLnTx/>
                <a:uFillTx/>
                <a:latin typeface="Calibri" panose="020F0502020204030204"/>
                <a:ea typeface="+mn-ea"/>
                <a:cs typeface="+mn-cs"/>
              </a:rPr>
              <a:t> CON!</a:t>
            </a:r>
          </a:p>
        </p:txBody>
      </p:sp>
    </p:spTree>
    <p:extLst>
      <p:ext uri="{BB962C8B-B14F-4D97-AF65-F5344CB8AC3E}">
        <p14:creationId xmlns:p14="http://schemas.microsoft.com/office/powerpoint/2010/main" val="3256038756"/>
      </p:ext>
    </p:extLst>
  </p:cSld>
  <p:clrMapOvr>
    <a:masterClrMapping/>
  </p:clrMapOvr>
  <mc:AlternateContent xmlns:mc="http://schemas.openxmlformats.org/markup-compatibility/2006" xmlns:p14="http://schemas.microsoft.com/office/powerpoint/2010/main">
    <mc:Choice Requires="p14">
      <p:transition spd="slow" p14:dur="900" advTm="1000">
        <p14:warp dir="in"/>
      </p:transition>
    </mc:Choice>
    <mc:Fallback xmlns="">
      <p:transition spd="slow" advTm="1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F3FACF3-77CC-4B61-860E-93E12E205C4A}"/>
              </a:ext>
            </a:extLst>
          </p:cNvPr>
          <p:cNvPicPr>
            <a:picLocks noChangeAspect="1"/>
          </p:cNvPicPr>
          <p:nvPr/>
        </p:nvPicPr>
        <p:blipFill>
          <a:blip r:embed="rId2"/>
          <a:stretch>
            <a:fillRect/>
          </a:stretch>
        </p:blipFill>
        <p:spPr>
          <a:xfrm>
            <a:off x="65173" y="256092"/>
            <a:ext cx="856388" cy="685110"/>
          </a:xfrm>
          <a:prstGeom prst="rect">
            <a:avLst/>
          </a:prstGeom>
        </p:spPr>
      </p:pic>
      <p:sp>
        <p:nvSpPr>
          <p:cNvPr id="7" name="TextBox 6">
            <a:extLst>
              <a:ext uri="{FF2B5EF4-FFF2-40B4-BE49-F238E27FC236}">
                <a16:creationId xmlns:a16="http://schemas.microsoft.com/office/drawing/2014/main" id="{D5C0AC1F-2E3E-434A-B4FC-577679D0C663}"/>
              </a:ext>
            </a:extLst>
          </p:cNvPr>
          <p:cNvSpPr txBox="1"/>
          <p:nvPr/>
        </p:nvSpPr>
        <p:spPr>
          <a:xfrm>
            <a:off x="65173" y="112398"/>
            <a:ext cx="11820939" cy="7109639"/>
          </a:xfrm>
          <a:prstGeom prst="rect">
            <a:avLst/>
          </a:prstGeom>
          <a:noFill/>
        </p:spPr>
        <p:txBody>
          <a:bodyPr wrap="square" rtlCol="0">
            <a:spAutoFit/>
          </a:bodyPr>
          <a:lstStyle/>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a:t>
            </a:r>
            <a:r>
              <a:rPr lang="vi-VN" sz="2000" dirty="0">
                <a:solidFill>
                  <a:schemeClr val="accent2">
                    <a:lumMod val="75000"/>
                  </a:schemeClr>
                </a:solidFill>
                <a:latin typeface="Arial-Rounded" panose="020B0500000000000000" pitchFamily="34" charset="0"/>
                <a:ea typeface="Arial-Rounded" panose="020B0500000000000000" pitchFamily="34" charset="0"/>
                <a:cs typeface="Arial-Rounded" panose="020B0500000000000000" pitchFamily="34" charset="0"/>
              </a:rPr>
              <a:t>EM CÓ XINH KHÔNG?</a:t>
            </a:r>
            <a:endParaRPr lang="en-US" sz="2000" dirty="0">
              <a:solidFill>
                <a:schemeClr val="accent2">
                  <a:lumMod val="75000"/>
                </a:schemeClr>
              </a:solidFill>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Voi em thích mặc đẹp và thích được khen xinh. Ở nhà, voi em luôn hỏi anh: “Em có xinh       	không?”. Voi anh bao giờ cũng khen: “Em xinh lắm!”.</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Một hôm, gặp hươu, voi em hỏi:</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 Em có xinh không?</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Hươu ngắm voi rồi lắc đầu:</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 Chưa xinh lắm vì em không có đôi sừng giống anh.</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Nghe vậy, voi nhặt vài cành cây khô, gài lên đầu rồi đi tiếp.</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Gặp dê, voi hỏi:</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 Em có xinh không?</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 Không, vì cậu không có bộ râu giống tôi.</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Voi liền nhổ một khóm cỏ dại bên đường, gắn vào cằm rồi về nhà.</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Về nhà với đôi sừng và bộ râu giả, voi em hớn hở hỏi anh:</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 Em có xinh không?</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Voi anh nói:</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 Trời ơi, sao em lại thêm sừng và râu thế này? Xấu lắm!</a:t>
            </a:r>
          </a:p>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Voi em ngắm mình trong gương và thấy xấu thật. Sau khi bỏ sừng và râu đi, voi em thấy mình xinh đẹp hẳn lên. Giờ đây, voi em hiểu rằng mình chỉ xinh đẹp khi đúng là voi.</a:t>
            </a:r>
            <a:endParaRPr lang="en-US" sz="2000" dirty="0">
              <a:latin typeface="Arial-Rounded" panose="020B0500000000000000" pitchFamily="34" charset="0"/>
              <a:ea typeface="Arial-Rounded" panose="020B0500000000000000" pitchFamily="34" charset="0"/>
              <a:cs typeface="Arial-Rounded" panose="020B0500000000000000" pitchFamily="34" charset="0"/>
            </a:endParaRPr>
          </a:p>
          <a:p>
            <a:pPr lvl="1" algn="just">
              <a:lnSpc>
                <a:spcPct val="120000"/>
              </a:lnSpc>
            </a:pPr>
            <a:r>
              <a:rPr lang="en-US" sz="2000" dirty="0">
                <a:latin typeface="Arial-Rounded" panose="020B0500000000000000" pitchFamily="34" charset="0"/>
                <a:ea typeface="Arial-Rounded" panose="020B0500000000000000" pitchFamily="34" charset="0"/>
                <a:cs typeface="Arial-Rounded" panose="020B0500000000000000" pitchFamily="34" charset="0"/>
              </a:rPr>
              <a:t>   </a:t>
            </a:r>
          </a:p>
        </p:txBody>
      </p:sp>
    </p:spTree>
    <p:extLst>
      <p:ext uri="{BB962C8B-B14F-4D97-AF65-F5344CB8AC3E}">
        <p14:creationId xmlns:p14="http://schemas.microsoft.com/office/powerpoint/2010/main" val="47429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 calcmode="lin" valueType="num">
                                      <p:cBhvr additive="base">
                                        <p:cTn id="3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anim calcmode="lin" valueType="num">
                                      <p:cBhvr additive="base">
                                        <p:cTn id="3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anim calcmode="lin" valueType="num">
                                      <p:cBhvr additive="base">
                                        <p:cTn id="43"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7">
                                            <p:txEl>
                                              <p:pRg st="10" end="10"/>
                                            </p:txEl>
                                          </p:spTgt>
                                        </p:tgtEl>
                                        <p:attrNameLst>
                                          <p:attrName>style.visibility</p:attrName>
                                        </p:attrNameLst>
                                      </p:cBhvr>
                                      <p:to>
                                        <p:strVal val="visible"/>
                                      </p:to>
                                    </p:set>
                                    <p:anim calcmode="lin" valueType="num">
                                      <p:cBhvr additive="base">
                                        <p:cTn id="47"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7">
                                            <p:txEl>
                                              <p:pRg st="11" end="11"/>
                                            </p:txEl>
                                          </p:spTgt>
                                        </p:tgtEl>
                                        <p:attrNameLst>
                                          <p:attrName>style.visibility</p:attrName>
                                        </p:attrNameLst>
                                      </p:cBhvr>
                                      <p:to>
                                        <p:strVal val="visible"/>
                                      </p:to>
                                    </p:set>
                                    <p:anim calcmode="lin" valueType="num">
                                      <p:cBhvr additive="base">
                                        <p:cTn id="51"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7">
                                            <p:txEl>
                                              <p:pRg st="12" end="12"/>
                                            </p:txEl>
                                          </p:spTgt>
                                        </p:tgtEl>
                                        <p:attrNameLst>
                                          <p:attrName>style.visibility</p:attrName>
                                        </p:attrNameLst>
                                      </p:cBhvr>
                                      <p:to>
                                        <p:strVal val="visible"/>
                                      </p:to>
                                    </p:set>
                                    <p:anim calcmode="lin" valueType="num">
                                      <p:cBhvr additive="base">
                                        <p:cTn id="55" dur="500" fill="hold"/>
                                        <p:tgtEl>
                                          <p:spTgt spid="7">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7">
                                            <p:txEl>
                                              <p:pRg st="13" end="13"/>
                                            </p:txEl>
                                          </p:spTgt>
                                        </p:tgtEl>
                                        <p:attrNameLst>
                                          <p:attrName>style.visibility</p:attrName>
                                        </p:attrNameLst>
                                      </p:cBhvr>
                                      <p:to>
                                        <p:strVal val="visible"/>
                                      </p:to>
                                    </p:set>
                                    <p:anim calcmode="lin" valueType="num">
                                      <p:cBhvr additive="base">
                                        <p:cTn id="59" dur="500" fill="hold"/>
                                        <p:tgtEl>
                                          <p:spTgt spid="7">
                                            <p:txEl>
                                              <p:pRg st="13" end="13"/>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7">
                                            <p:txEl>
                                              <p:pRg st="13" end="13"/>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7">
                                            <p:txEl>
                                              <p:pRg st="14" end="14"/>
                                            </p:txEl>
                                          </p:spTgt>
                                        </p:tgtEl>
                                        <p:attrNameLst>
                                          <p:attrName>style.visibility</p:attrName>
                                        </p:attrNameLst>
                                      </p:cBhvr>
                                      <p:to>
                                        <p:strVal val="visible"/>
                                      </p:to>
                                    </p:set>
                                    <p:anim calcmode="lin" valueType="num">
                                      <p:cBhvr additive="base">
                                        <p:cTn id="63" dur="500" fill="hold"/>
                                        <p:tgtEl>
                                          <p:spTgt spid="7">
                                            <p:txEl>
                                              <p:pRg st="14" end="14"/>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7">
                                            <p:txEl>
                                              <p:pRg st="14" end="14"/>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7">
                                            <p:txEl>
                                              <p:pRg st="15" end="15"/>
                                            </p:txEl>
                                          </p:spTgt>
                                        </p:tgtEl>
                                        <p:attrNameLst>
                                          <p:attrName>style.visibility</p:attrName>
                                        </p:attrNameLst>
                                      </p:cBhvr>
                                      <p:to>
                                        <p:strVal val="visible"/>
                                      </p:to>
                                    </p:set>
                                    <p:anim calcmode="lin" valueType="num">
                                      <p:cBhvr additive="base">
                                        <p:cTn id="67" dur="500" fill="hold"/>
                                        <p:tgtEl>
                                          <p:spTgt spid="7">
                                            <p:txEl>
                                              <p:pRg st="15" end="1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AF98B9A-1507-4744-BFD6-ED624F002260}"/>
              </a:ext>
            </a:extLst>
          </p:cNvPr>
          <p:cNvPicPr>
            <a:picLocks noChangeAspect="1"/>
          </p:cNvPicPr>
          <p:nvPr/>
        </p:nvPicPr>
        <p:blipFill>
          <a:blip r:embed="rId2"/>
          <a:stretch>
            <a:fillRect/>
          </a:stretch>
        </p:blipFill>
        <p:spPr>
          <a:xfrm>
            <a:off x="0" y="97666"/>
            <a:ext cx="1380160" cy="1134378"/>
          </a:xfrm>
          <a:prstGeom prst="rect">
            <a:avLst/>
          </a:prstGeom>
        </p:spPr>
      </p:pic>
      <p:sp>
        <p:nvSpPr>
          <p:cNvPr id="5" name="TextBox 4">
            <a:extLst>
              <a:ext uri="{FF2B5EF4-FFF2-40B4-BE49-F238E27FC236}">
                <a16:creationId xmlns:a16="http://schemas.microsoft.com/office/drawing/2014/main" id="{0A4FCDFA-7FE8-43EE-89E8-009440917F72}"/>
              </a:ext>
            </a:extLst>
          </p:cNvPr>
          <p:cNvSpPr txBox="1"/>
          <p:nvPr/>
        </p:nvSpPr>
        <p:spPr>
          <a:xfrm>
            <a:off x="1556672" y="436964"/>
            <a:ext cx="10034746" cy="523220"/>
          </a:xfrm>
          <a:prstGeom prst="rect">
            <a:avLst/>
          </a:prstGeom>
          <a:noFill/>
        </p:spPr>
        <p:txBody>
          <a:bodyPr wrap="square" rtlCol="0">
            <a:spAutoFit/>
          </a:bodyPr>
          <a:lstStyle/>
          <a:p>
            <a:r>
              <a:rPr lang="en-US"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1.</a:t>
            </a:r>
            <a:r>
              <a:rPr lang="vi-VN"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Voi em đã hỏi anh, hươu và dê điều gì</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6" name="TextBox 5">
            <a:extLst>
              <a:ext uri="{FF2B5EF4-FFF2-40B4-BE49-F238E27FC236}">
                <a16:creationId xmlns:a16="http://schemas.microsoft.com/office/drawing/2014/main" id="{C90266D1-B9E0-45D0-8D5A-DA29D1E37804}"/>
              </a:ext>
            </a:extLst>
          </p:cNvPr>
          <p:cNvSpPr txBox="1"/>
          <p:nvPr/>
        </p:nvSpPr>
        <p:spPr>
          <a:xfrm>
            <a:off x="2864160" y="960184"/>
            <a:ext cx="10217426" cy="668966"/>
          </a:xfrm>
          <a:prstGeom prst="rect">
            <a:avLst/>
          </a:prstGeom>
          <a:noFill/>
        </p:spPr>
        <p:txBody>
          <a:bodyPr wrap="square" rtlCol="0">
            <a:spAutoFit/>
          </a:bodyPr>
          <a:lstStyle/>
          <a:p>
            <a:pPr>
              <a:lnSpc>
                <a:spcPct val="150000"/>
              </a:lnSpc>
            </a:pPr>
            <a:r>
              <a:rPr lang="vi-VN" sz="2800" dirty="0">
                <a:latin typeface="Arial-Rounded" panose="020B0500000000000000" pitchFamily="34" charset="0"/>
                <a:ea typeface="Arial-Rounded" panose="020B0500000000000000" pitchFamily="34" charset="0"/>
                <a:cs typeface="Arial-Rounded" panose="020B0500000000000000" pitchFamily="34" charset="0"/>
              </a:rPr>
              <a:t>Em có xinh không?</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pic>
        <p:nvPicPr>
          <p:cNvPr id="13" name="图片 4">
            <a:extLst>
              <a:ext uri="{FF2B5EF4-FFF2-40B4-BE49-F238E27FC236}">
                <a16:creationId xmlns:a16="http://schemas.microsoft.com/office/drawing/2014/main" id="{92432BDA-F392-4DE6-98FB-DD313335AF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416" y="5588747"/>
            <a:ext cx="840338" cy="1269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图片 6">
            <a:extLst>
              <a:ext uri="{FF2B5EF4-FFF2-40B4-BE49-F238E27FC236}">
                <a16:creationId xmlns:a16="http://schemas.microsoft.com/office/drawing/2014/main" id="{68AD1A66-F0AE-40F1-BBA4-DB63709766A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39678" y="5632094"/>
            <a:ext cx="716994" cy="1225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27551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AF98B9A-1507-4744-BFD6-ED624F002260}"/>
              </a:ext>
            </a:extLst>
          </p:cNvPr>
          <p:cNvPicPr>
            <a:picLocks noChangeAspect="1"/>
          </p:cNvPicPr>
          <p:nvPr/>
        </p:nvPicPr>
        <p:blipFill>
          <a:blip r:embed="rId2"/>
          <a:stretch>
            <a:fillRect/>
          </a:stretch>
        </p:blipFill>
        <p:spPr>
          <a:xfrm>
            <a:off x="0" y="97666"/>
            <a:ext cx="1380160" cy="1134378"/>
          </a:xfrm>
          <a:prstGeom prst="rect">
            <a:avLst/>
          </a:prstGeom>
        </p:spPr>
      </p:pic>
      <p:sp>
        <p:nvSpPr>
          <p:cNvPr id="5" name="TextBox 4">
            <a:extLst>
              <a:ext uri="{FF2B5EF4-FFF2-40B4-BE49-F238E27FC236}">
                <a16:creationId xmlns:a16="http://schemas.microsoft.com/office/drawing/2014/main" id="{0A4FCDFA-7FE8-43EE-89E8-009440917F72}"/>
              </a:ext>
            </a:extLst>
          </p:cNvPr>
          <p:cNvSpPr txBox="1"/>
          <p:nvPr/>
        </p:nvSpPr>
        <p:spPr>
          <a:xfrm>
            <a:off x="1556672" y="436964"/>
            <a:ext cx="10034746" cy="523220"/>
          </a:xfrm>
          <a:prstGeom prst="rect">
            <a:avLst/>
          </a:prstGeom>
          <a:noFill/>
        </p:spPr>
        <p:txBody>
          <a:bodyPr wrap="square" rtlCol="0">
            <a:spAutoFit/>
          </a:bodyPr>
          <a:lstStyle/>
          <a:p>
            <a:pPr algn="just"/>
            <a:r>
              <a:rPr lang="en-US"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2.</a:t>
            </a:r>
            <a:r>
              <a:rPr lang="vi-VN"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 Voi em nhận được những câu trả lời như thế nào</a:t>
            </a:r>
            <a:r>
              <a:rPr lang="en-US" sz="2800"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a:t>
            </a:r>
          </a:p>
        </p:txBody>
      </p:sp>
      <p:sp>
        <p:nvSpPr>
          <p:cNvPr id="6" name="TextBox 5">
            <a:extLst>
              <a:ext uri="{FF2B5EF4-FFF2-40B4-BE49-F238E27FC236}">
                <a16:creationId xmlns:a16="http://schemas.microsoft.com/office/drawing/2014/main" id="{C90266D1-B9E0-45D0-8D5A-DA29D1E37804}"/>
              </a:ext>
            </a:extLst>
          </p:cNvPr>
          <p:cNvSpPr txBox="1"/>
          <p:nvPr/>
        </p:nvSpPr>
        <p:spPr>
          <a:xfrm>
            <a:off x="272069" y="1159038"/>
            <a:ext cx="3085086" cy="738664"/>
          </a:xfrm>
          <a:prstGeom prst="rect">
            <a:avLst/>
          </a:prstGeom>
          <a:noFill/>
        </p:spPr>
        <p:txBody>
          <a:bodyPr wrap="square" rtlCol="0">
            <a:spAutoFit/>
          </a:bodyPr>
          <a:lstStyle/>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vi-VN" sz="2800" dirty="0">
                <a:latin typeface="Arial-Rounded" panose="020B0500000000000000" pitchFamily="34" charset="0"/>
                <a:ea typeface="Arial-Rounded" panose="020B0500000000000000" pitchFamily="34" charset="0"/>
                <a:cs typeface="Arial-Rounded" panose="020B0500000000000000" pitchFamily="34" charset="0"/>
              </a:rPr>
              <a:t>a. Voi anh nói: </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pic>
        <p:nvPicPr>
          <p:cNvPr id="7" name="图片 4">
            <a:extLst>
              <a:ext uri="{FF2B5EF4-FFF2-40B4-BE49-F238E27FC236}">
                <a16:creationId xmlns:a16="http://schemas.microsoft.com/office/drawing/2014/main" id="{7B0891FE-7E4C-4886-AC56-B0C2BBC1DFA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416" y="5588747"/>
            <a:ext cx="840338" cy="1269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图片 6">
            <a:extLst>
              <a:ext uri="{FF2B5EF4-FFF2-40B4-BE49-F238E27FC236}">
                <a16:creationId xmlns:a16="http://schemas.microsoft.com/office/drawing/2014/main" id="{B1ED33CD-61EE-4606-8B24-A8580E0E103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39678" y="5632094"/>
            <a:ext cx="716994" cy="1225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C90266D1-B9E0-45D0-8D5A-DA29D1E37804}"/>
              </a:ext>
            </a:extLst>
          </p:cNvPr>
          <p:cNvSpPr txBox="1"/>
          <p:nvPr/>
        </p:nvSpPr>
        <p:spPr>
          <a:xfrm>
            <a:off x="791175" y="2097350"/>
            <a:ext cx="2343911" cy="738664"/>
          </a:xfrm>
          <a:prstGeom prst="rect">
            <a:avLst/>
          </a:prstGeom>
          <a:noFill/>
        </p:spPr>
        <p:txBody>
          <a:bodyPr wrap="square" rtlCol="0">
            <a:spAutoFit/>
          </a:bodyPr>
          <a:lstStyle/>
          <a:p>
            <a:pPr algn="just">
              <a:lnSpc>
                <a:spcPct val="150000"/>
              </a:lnSpc>
            </a:pPr>
            <a:r>
              <a:rPr lang="vi-VN" sz="2800" dirty="0">
                <a:latin typeface="Arial-Rounded" panose="020B0500000000000000" pitchFamily="34" charset="0"/>
                <a:ea typeface="Arial-Rounded" panose="020B0500000000000000" pitchFamily="34" charset="0"/>
                <a:cs typeface="Arial-Rounded" panose="020B0500000000000000" pitchFamily="34" charset="0"/>
              </a:rPr>
              <a:t>b. Hươu nói:</a:t>
            </a:r>
          </a:p>
        </p:txBody>
      </p:sp>
      <p:sp>
        <p:nvSpPr>
          <p:cNvPr id="10" name="TextBox 9">
            <a:extLst>
              <a:ext uri="{FF2B5EF4-FFF2-40B4-BE49-F238E27FC236}">
                <a16:creationId xmlns:a16="http://schemas.microsoft.com/office/drawing/2014/main" id="{C90266D1-B9E0-45D0-8D5A-DA29D1E37804}"/>
              </a:ext>
            </a:extLst>
          </p:cNvPr>
          <p:cNvSpPr txBox="1"/>
          <p:nvPr/>
        </p:nvSpPr>
        <p:spPr>
          <a:xfrm>
            <a:off x="791175" y="2936439"/>
            <a:ext cx="1919293" cy="738664"/>
          </a:xfrm>
          <a:prstGeom prst="rect">
            <a:avLst/>
          </a:prstGeom>
          <a:noFill/>
        </p:spPr>
        <p:txBody>
          <a:bodyPr wrap="square" rtlCol="0">
            <a:spAutoFit/>
          </a:bodyPr>
          <a:lstStyle/>
          <a:p>
            <a:pPr algn="just">
              <a:lnSpc>
                <a:spcPct val="150000"/>
              </a:lnSpc>
            </a:pPr>
            <a:r>
              <a:rPr lang="vi-VN" sz="2800" dirty="0">
                <a:latin typeface="Arial-Rounded" panose="020B0500000000000000" pitchFamily="34" charset="0"/>
                <a:ea typeface="Arial-Rounded" panose="020B0500000000000000" pitchFamily="34" charset="0"/>
                <a:cs typeface="Arial-Rounded" panose="020B0500000000000000" pitchFamily="34" charset="0"/>
              </a:rPr>
              <a:t>c. Dê nói:</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12" name="TextBox 11">
            <a:extLst>
              <a:ext uri="{FF2B5EF4-FFF2-40B4-BE49-F238E27FC236}">
                <a16:creationId xmlns:a16="http://schemas.microsoft.com/office/drawing/2014/main" id="{C90266D1-B9E0-45D0-8D5A-DA29D1E37804}"/>
              </a:ext>
            </a:extLst>
          </p:cNvPr>
          <p:cNvSpPr txBox="1"/>
          <p:nvPr/>
        </p:nvSpPr>
        <p:spPr>
          <a:xfrm>
            <a:off x="2417784" y="2936439"/>
            <a:ext cx="8123941" cy="1384995"/>
          </a:xfrm>
          <a:prstGeom prst="rect">
            <a:avLst/>
          </a:prstGeom>
          <a:noFill/>
        </p:spPr>
        <p:txBody>
          <a:bodyPr wrap="square" rtlCol="0">
            <a:spAutoFit/>
          </a:bodyPr>
          <a:lstStyle/>
          <a:p>
            <a:pPr algn="just">
              <a:lnSpc>
                <a:spcPct val="150000"/>
              </a:lnSpc>
            </a:pPr>
            <a:r>
              <a:rPr lang="vi-VN" sz="2800"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“Không, vì cậu không có bộ râu giống tôi”.</a:t>
            </a:r>
            <a:endParaRPr lang="en-US" sz="2800"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vi-VN" sz="2800" dirty="0">
                <a:latin typeface="Arial-Rounded" panose="020B0500000000000000" pitchFamily="34" charset="0"/>
                <a:ea typeface="Arial-Rounded" panose="020B0500000000000000" pitchFamily="34" charset="0"/>
                <a:cs typeface="Arial-Rounded" panose="020B0500000000000000" pitchFamily="34" charset="0"/>
              </a:rPr>
              <a:t>     </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13" name="TextBox 12">
            <a:extLst>
              <a:ext uri="{FF2B5EF4-FFF2-40B4-BE49-F238E27FC236}">
                <a16:creationId xmlns:a16="http://schemas.microsoft.com/office/drawing/2014/main" id="{C90266D1-B9E0-45D0-8D5A-DA29D1E37804}"/>
              </a:ext>
            </a:extLst>
          </p:cNvPr>
          <p:cNvSpPr txBox="1"/>
          <p:nvPr/>
        </p:nvSpPr>
        <p:spPr>
          <a:xfrm>
            <a:off x="2710468" y="2068094"/>
            <a:ext cx="8808721" cy="668966"/>
          </a:xfrm>
          <a:prstGeom prst="rect">
            <a:avLst/>
          </a:prstGeom>
          <a:noFill/>
        </p:spPr>
        <p:txBody>
          <a:bodyPr wrap="square" rtlCol="0">
            <a:spAutoFit/>
          </a:bodyPr>
          <a:lstStyle/>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vi-VN" sz="2800"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“Chưa xinh lắm vì em không có đôi sừng giống anh”.     </a:t>
            </a:r>
            <a:endParaRPr lang="en-US" sz="2800"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14" name="TextBox 13">
            <a:extLst>
              <a:ext uri="{FF2B5EF4-FFF2-40B4-BE49-F238E27FC236}">
                <a16:creationId xmlns:a16="http://schemas.microsoft.com/office/drawing/2014/main" id="{C90266D1-B9E0-45D0-8D5A-DA29D1E37804}"/>
              </a:ext>
            </a:extLst>
          </p:cNvPr>
          <p:cNvSpPr txBox="1"/>
          <p:nvPr/>
        </p:nvSpPr>
        <p:spPr>
          <a:xfrm>
            <a:off x="2710467" y="1136611"/>
            <a:ext cx="3490307" cy="1305165"/>
          </a:xfrm>
          <a:prstGeom prst="rect">
            <a:avLst/>
          </a:prstGeom>
          <a:noFill/>
        </p:spPr>
        <p:txBody>
          <a:bodyPr wrap="square" rtlCol="0">
            <a:spAutoFit/>
          </a:bodyPr>
          <a:lstStyle/>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vi-VN" sz="2800" dirty="0">
                <a:latin typeface="Arial-Rounded" panose="020B0500000000000000" pitchFamily="34" charset="0"/>
                <a:ea typeface="Arial-Rounded" panose="020B0500000000000000" pitchFamily="34" charset="0"/>
                <a:cs typeface="Arial-Rounded" panose="020B0500000000000000" pitchFamily="34" charset="0"/>
              </a:rPr>
              <a:t> </a:t>
            </a:r>
            <a:r>
              <a:rPr lang="vi-VN" sz="2800"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“Em xinh lắm”.</a:t>
            </a:r>
          </a:p>
          <a:p>
            <a:pPr algn="just">
              <a:lnSpc>
                <a:spcPct val="150000"/>
              </a:lnSpc>
            </a:pPr>
            <a:r>
              <a:rPr lang="vi-VN" sz="2800" dirty="0">
                <a:latin typeface="Arial-Rounded" panose="020B0500000000000000" pitchFamily="34" charset="0"/>
                <a:ea typeface="Arial-Rounded" panose="020B0500000000000000" pitchFamily="34" charset="0"/>
                <a:cs typeface="Arial-Rounded" panose="020B0500000000000000" pitchFamily="34" charset="0"/>
              </a:rPr>
              <a:t>     </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3238020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1000"/>
                                        <p:tgtEl>
                                          <p:spTgt spid="14"/>
                                        </p:tgtEl>
                                      </p:cBhvr>
                                    </p:animEffect>
                                    <p:anim calcmode="lin" valueType="num">
                                      <p:cBhvr>
                                        <p:cTn id="32" dur="1000" fill="hold"/>
                                        <p:tgtEl>
                                          <p:spTgt spid="14"/>
                                        </p:tgtEl>
                                        <p:attrNameLst>
                                          <p:attrName>ppt_x</p:attrName>
                                        </p:attrNameLst>
                                      </p:cBhvr>
                                      <p:tavLst>
                                        <p:tav tm="0">
                                          <p:val>
                                            <p:strVal val="#ppt_x"/>
                                          </p:val>
                                        </p:tav>
                                        <p:tav tm="100000">
                                          <p:val>
                                            <p:strVal val="#ppt_x"/>
                                          </p:val>
                                        </p:tav>
                                      </p:tavLst>
                                    </p:anim>
                                    <p:anim calcmode="lin" valueType="num">
                                      <p:cBhvr>
                                        <p:cTn id="3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1000"/>
                                        <p:tgtEl>
                                          <p:spTgt spid="12"/>
                                        </p:tgtEl>
                                      </p:cBhvr>
                                    </p:animEffect>
                                    <p:anim calcmode="lin" valueType="num">
                                      <p:cBhvr>
                                        <p:cTn id="46" dur="1000" fill="hold"/>
                                        <p:tgtEl>
                                          <p:spTgt spid="12"/>
                                        </p:tgtEl>
                                        <p:attrNameLst>
                                          <p:attrName>ppt_x</p:attrName>
                                        </p:attrNameLst>
                                      </p:cBhvr>
                                      <p:tavLst>
                                        <p:tav tm="0">
                                          <p:val>
                                            <p:strVal val="#ppt_x"/>
                                          </p:val>
                                        </p:tav>
                                        <p:tav tm="100000">
                                          <p:val>
                                            <p:strVal val="#ppt_x"/>
                                          </p:val>
                                        </p:tav>
                                      </p:tavLst>
                                    </p:anim>
                                    <p:anim calcmode="lin" valueType="num">
                                      <p:cBhvr>
                                        <p:cTn id="4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AF98B9A-1507-4744-BFD6-ED624F002260}"/>
              </a:ext>
            </a:extLst>
          </p:cNvPr>
          <p:cNvPicPr>
            <a:picLocks noChangeAspect="1"/>
          </p:cNvPicPr>
          <p:nvPr/>
        </p:nvPicPr>
        <p:blipFill>
          <a:blip r:embed="rId2"/>
          <a:stretch>
            <a:fillRect/>
          </a:stretch>
        </p:blipFill>
        <p:spPr>
          <a:xfrm>
            <a:off x="0" y="217586"/>
            <a:ext cx="1380160" cy="1134378"/>
          </a:xfrm>
          <a:prstGeom prst="rect">
            <a:avLst/>
          </a:prstGeom>
        </p:spPr>
      </p:pic>
      <p:sp>
        <p:nvSpPr>
          <p:cNvPr id="5" name="TextBox 4">
            <a:extLst>
              <a:ext uri="{FF2B5EF4-FFF2-40B4-BE49-F238E27FC236}">
                <a16:creationId xmlns:a16="http://schemas.microsoft.com/office/drawing/2014/main" id="{0A4FCDFA-7FE8-43EE-89E8-009440917F72}"/>
              </a:ext>
            </a:extLst>
          </p:cNvPr>
          <p:cNvSpPr txBox="1"/>
          <p:nvPr/>
        </p:nvSpPr>
        <p:spPr>
          <a:xfrm>
            <a:off x="1646613" y="859537"/>
            <a:ext cx="10034746" cy="954107"/>
          </a:xfrm>
          <a:prstGeom prst="rect">
            <a:avLst/>
          </a:prstGeom>
          <a:noFill/>
        </p:spPr>
        <p:txBody>
          <a:bodyPr wrap="square" rtlCol="0">
            <a:spAutoFit/>
          </a:bodyPr>
          <a:lstStyle/>
          <a:p>
            <a:pPr algn="just"/>
            <a:r>
              <a:rPr lang="en-US"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3. </a:t>
            </a:r>
            <a:r>
              <a:rPr lang="vi-VN"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Cuối cùng, voi em đã làm theo lời khuyên của ai? Kết quả như thế nào?</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6" name="TextBox 5">
            <a:extLst>
              <a:ext uri="{FF2B5EF4-FFF2-40B4-BE49-F238E27FC236}">
                <a16:creationId xmlns:a16="http://schemas.microsoft.com/office/drawing/2014/main" id="{0A4FCDFA-7FE8-43EE-89E8-009440917F72}"/>
              </a:ext>
            </a:extLst>
          </p:cNvPr>
          <p:cNvSpPr txBox="1"/>
          <p:nvPr/>
        </p:nvSpPr>
        <p:spPr>
          <a:xfrm>
            <a:off x="1250373" y="2148405"/>
            <a:ext cx="10034746" cy="954107"/>
          </a:xfrm>
          <a:prstGeom prst="rect">
            <a:avLst/>
          </a:prstGeom>
          <a:noFill/>
        </p:spPr>
        <p:txBody>
          <a:bodyPr wrap="square" rtlCol="0">
            <a:spAutoFit/>
          </a:bodyPr>
          <a:lstStyle/>
          <a:p>
            <a:pPr algn="just"/>
            <a:r>
              <a:rPr lang="vi-VN" sz="2800" dirty="0">
                <a:latin typeface="Arial-Rounded" panose="020B0500000000000000" pitchFamily="34" charset="0"/>
                <a:ea typeface="Arial-Rounded" panose="020B0500000000000000" pitchFamily="34" charset="0"/>
                <a:cs typeface="Arial-Rounded" panose="020B0500000000000000" pitchFamily="34" charset="0"/>
              </a:rPr>
              <a:t>Voi em đã làm theo lời khuyên của hươu và dê. Kết quả là voi em ngắm mình trong gương và thấy mình xấu thật.</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4755986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AF98B9A-1507-4744-BFD6-ED624F002260}"/>
              </a:ext>
            </a:extLst>
          </p:cNvPr>
          <p:cNvPicPr>
            <a:picLocks noChangeAspect="1"/>
          </p:cNvPicPr>
          <p:nvPr/>
        </p:nvPicPr>
        <p:blipFill>
          <a:blip r:embed="rId2"/>
          <a:stretch>
            <a:fillRect/>
          </a:stretch>
        </p:blipFill>
        <p:spPr>
          <a:xfrm>
            <a:off x="0" y="217586"/>
            <a:ext cx="1380160" cy="1134378"/>
          </a:xfrm>
          <a:prstGeom prst="rect">
            <a:avLst/>
          </a:prstGeom>
        </p:spPr>
      </p:pic>
      <p:sp>
        <p:nvSpPr>
          <p:cNvPr id="5" name="TextBox 4">
            <a:extLst>
              <a:ext uri="{FF2B5EF4-FFF2-40B4-BE49-F238E27FC236}">
                <a16:creationId xmlns:a16="http://schemas.microsoft.com/office/drawing/2014/main" id="{0A4FCDFA-7FE8-43EE-89E8-009440917F72}"/>
              </a:ext>
            </a:extLst>
          </p:cNvPr>
          <p:cNvSpPr txBox="1"/>
          <p:nvPr/>
        </p:nvSpPr>
        <p:spPr>
          <a:xfrm>
            <a:off x="1646613" y="859537"/>
            <a:ext cx="10034746" cy="523220"/>
          </a:xfrm>
          <a:prstGeom prst="rect">
            <a:avLst/>
          </a:prstGeom>
          <a:noFill/>
        </p:spPr>
        <p:txBody>
          <a:bodyPr wrap="square" rtlCol="0">
            <a:spAutoFit/>
          </a:bodyPr>
          <a:lstStyle/>
          <a:p>
            <a:pPr algn="just"/>
            <a:r>
              <a:rPr lang="en-US"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3.</a:t>
            </a:r>
            <a:r>
              <a:rPr lang="vi-VN" sz="2800" dirty="0">
                <a:solidFill>
                  <a:srgbClr val="E84706"/>
                </a:solidFill>
                <a:latin typeface="Arial-Rounded" panose="020B0500000000000000" pitchFamily="34" charset="0"/>
                <a:ea typeface="Arial-Rounded" panose="020B0500000000000000" pitchFamily="34" charset="0"/>
                <a:cs typeface="Arial-Rounded" panose="020B0500000000000000" pitchFamily="34" charset="0"/>
              </a:rPr>
              <a:t> Em học được điều gì từ câu chuyện của voi em?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6" name="TextBox 5">
            <a:extLst>
              <a:ext uri="{FF2B5EF4-FFF2-40B4-BE49-F238E27FC236}">
                <a16:creationId xmlns:a16="http://schemas.microsoft.com/office/drawing/2014/main" id="{0A4FCDFA-7FE8-43EE-89E8-009440917F72}"/>
              </a:ext>
            </a:extLst>
          </p:cNvPr>
          <p:cNvSpPr txBox="1"/>
          <p:nvPr/>
        </p:nvSpPr>
        <p:spPr>
          <a:xfrm>
            <a:off x="1250373" y="2148405"/>
            <a:ext cx="10034746" cy="523220"/>
          </a:xfrm>
          <a:prstGeom prst="rect">
            <a:avLst/>
          </a:prstGeom>
          <a:noFill/>
        </p:spPr>
        <p:txBody>
          <a:bodyPr wrap="square" rtlCol="0">
            <a:spAutoFit/>
          </a:bodyPr>
          <a:lstStyle/>
          <a:p>
            <a:pPr algn="just"/>
            <a:r>
              <a:rPr lang="vi-VN" sz="2800" dirty="0">
                <a:latin typeface="Arial-Rounded" panose="020B0500000000000000" pitchFamily="34" charset="0"/>
                <a:ea typeface="Arial-Rounded" panose="020B0500000000000000" pitchFamily="34" charset="0"/>
                <a:cs typeface="Arial-Rounded" panose="020B0500000000000000" pitchFamily="34" charset="0"/>
              </a:rPr>
              <a:t>Em chỉ đẹp khi là chính mình.</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7" name="TextBox 6">
            <a:extLst>
              <a:ext uri="{FF2B5EF4-FFF2-40B4-BE49-F238E27FC236}">
                <a16:creationId xmlns:a16="http://schemas.microsoft.com/office/drawing/2014/main" id="{0A4FCDFA-7FE8-43EE-89E8-009440917F72}"/>
              </a:ext>
            </a:extLst>
          </p:cNvPr>
          <p:cNvSpPr txBox="1"/>
          <p:nvPr/>
        </p:nvSpPr>
        <p:spPr>
          <a:xfrm>
            <a:off x="1250373" y="3040393"/>
            <a:ext cx="10034746" cy="523220"/>
          </a:xfrm>
          <a:prstGeom prst="rect">
            <a:avLst/>
          </a:prstGeom>
          <a:noFill/>
        </p:spPr>
        <p:txBody>
          <a:bodyPr wrap="square" rtlCol="0">
            <a:spAutoFit/>
          </a:bodyPr>
          <a:lstStyle/>
          <a:p>
            <a:pPr algn="just"/>
            <a:r>
              <a:rPr lang="vi-VN" sz="2800" dirty="0">
                <a:latin typeface="Arial-Rounded" panose="020B0500000000000000" pitchFamily="34" charset="0"/>
                <a:ea typeface="Arial-Rounded" panose="020B0500000000000000" pitchFamily="34" charset="0"/>
                <a:cs typeface="Arial-Rounded" panose="020B0500000000000000" pitchFamily="34" charset="0"/>
              </a:rPr>
              <a:t>Em nên tự tin vào bản thân của mình.</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8" name="TextBox 7">
            <a:extLst>
              <a:ext uri="{FF2B5EF4-FFF2-40B4-BE49-F238E27FC236}">
                <a16:creationId xmlns:a16="http://schemas.microsoft.com/office/drawing/2014/main" id="{0A4FCDFA-7FE8-43EE-89E8-009440917F72}"/>
              </a:ext>
            </a:extLst>
          </p:cNvPr>
          <p:cNvSpPr txBox="1"/>
          <p:nvPr/>
        </p:nvSpPr>
        <p:spPr>
          <a:xfrm>
            <a:off x="1250373" y="4016055"/>
            <a:ext cx="10034746" cy="523220"/>
          </a:xfrm>
          <a:prstGeom prst="rect">
            <a:avLst/>
          </a:prstGeom>
          <a:noFill/>
        </p:spPr>
        <p:txBody>
          <a:bodyPr wrap="square" rtlCol="0">
            <a:spAutoFit/>
          </a:bodyPr>
          <a:lstStyle/>
          <a:p>
            <a:pPr algn="just"/>
            <a:r>
              <a:rPr lang="vi-VN" sz="2800" dirty="0">
                <a:latin typeface="Arial-Rounded" panose="020B0500000000000000" pitchFamily="34" charset="0"/>
                <a:ea typeface="Arial-Rounded" panose="020B0500000000000000" pitchFamily="34" charset="0"/>
                <a:cs typeface="Arial-Rounded" panose="020B0500000000000000" pitchFamily="34" charset="0"/>
              </a:rPr>
              <a:t>Ai cũng có nét đẹp riêng và nên tôn trọng vẻ đẹp đó.</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26857758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4">
            <a:extLst>
              <a:ext uri="{FF2B5EF4-FFF2-40B4-BE49-F238E27FC236}">
                <a16:creationId xmlns:a16="http://schemas.microsoft.com/office/drawing/2014/main" id="{0AAFFE85-53AF-4176-86BE-F5C216A0D5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519" y="5137111"/>
            <a:ext cx="1019492" cy="1539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6">
            <a:extLst>
              <a:ext uri="{FF2B5EF4-FFF2-40B4-BE49-F238E27FC236}">
                <a16:creationId xmlns:a16="http://schemas.microsoft.com/office/drawing/2014/main" id="{76A2B587-50FA-43A8-AAA6-7D1650B0232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16011" y="5189700"/>
            <a:ext cx="869852" cy="1487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loud 3">
            <a:extLst>
              <a:ext uri="{FF2B5EF4-FFF2-40B4-BE49-F238E27FC236}">
                <a16:creationId xmlns:a16="http://schemas.microsoft.com/office/drawing/2014/main" id="{CC6F8E4E-EC8C-4F65-89FA-8A567D3A15A4}"/>
              </a:ext>
            </a:extLst>
          </p:cNvPr>
          <p:cNvSpPr/>
          <p:nvPr/>
        </p:nvSpPr>
        <p:spPr>
          <a:xfrm>
            <a:off x="2415982" y="1484243"/>
            <a:ext cx="7933966" cy="2491409"/>
          </a:xfrm>
          <a:prstGeom prst="cloud">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LUYỆN</a:t>
            </a:r>
            <a:r>
              <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rPr>
              <a:t> </a:t>
            </a: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ĐỌC</a:t>
            </a:r>
            <a:r>
              <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rPr>
              <a:t> </a:t>
            </a: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LẠI</a:t>
            </a:r>
            <a:endPar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3646002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F3FACF3-77CC-4B61-860E-93E12E205C4A}"/>
              </a:ext>
            </a:extLst>
          </p:cNvPr>
          <p:cNvPicPr>
            <a:picLocks noChangeAspect="1"/>
          </p:cNvPicPr>
          <p:nvPr/>
        </p:nvPicPr>
        <p:blipFill>
          <a:blip r:embed="rId2"/>
          <a:stretch>
            <a:fillRect/>
          </a:stretch>
        </p:blipFill>
        <p:spPr>
          <a:xfrm>
            <a:off x="65173" y="256092"/>
            <a:ext cx="856388" cy="685110"/>
          </a:xfrm>
          <a:prstGeom prst="rect">
            <a:avLst/>
          </a:prstGeom>
        </p:spPr>
      </p:pic>
      <p:sp>
        <p:nvSpPr>
          <p:cNvPr id="7" name="TextBox 6">
            <a:extLst>
              <a:ext uri="{FF2B5EF4-FFF2-40B4-BE49-F238E27FC236}">
                <a16:creationId xmlns:a16="http://schemas.microsoft.com/office/drawing/2014/main" id="{D5C0AC1F-2E3E-434A-B4FC-577679D0C663}"/>
              </a:ext>
            </a:extLst>
          </p:cNvPr>
          <p:cNvSpPr txBox="1"/>
          <p:nvPr/>
        </p:nvSpPr>
        <p:spPr>
          <a:xfrm>
            <a:off x="65173" y="112398"/>
            <a:ext cx="11820939" cy="7109639"/>
          </a:xfrm>
          <a:prstGeom prst="rect">
            <a:avLst/>
          </a:prstGeom>
          <a:noFill/>
        </p:spPr>
        <p:txBody>
          <a:bodyPr wrap="square" rtlCol="0">
            <a:spAutoFit/>
          </a:bodyPr>
          <a:lstStyle/>
          <a:p>
            <a:pPr algn="just">
              <a:lnSpc>
                <a:spcPct val="120000"/>
              </a:lnSpc>
            </a:pPr>
            <a:r>
              <a:rPr lang="vi-VN" sz="2000" dirty="0">
                <a:latin typeface="Arial-Rounded" panose="020B0500000000000000" pitchFamily="34" charset="0"/>
                <a:ea typeface="Arial-Rounded" panose="020B0500000000000000" pitchFamily="34" charset="0"/>
                <a:cs typeface="Arial-Rounded" panose="020B0500000000000000" pitchFamily="34" charset="0"/>
              </a:rPr>
              <a:t>				</a:t>
            </a:r>
            <a:r>
              <a:rPr lang="vi-VN" sz="2000" b="1" dirty="0">
                <a:solidFill>
                  <a:schemeClr val="accent2">
                    <a:lumMod val="75000"/>
                  </a:schemeClr>
                </a:solidFill>
                <a:latin typeface="+mj-lt"/>
                <a:ea typeface="Arial-Rounded" panose="020B0500000000000000" pitchFamily="34" charset="0"/>
                <a:cs typeface="Arial-Rounded" panose="020B0500000000000000" pitchFamily="34" charset="0"/>
              </a:rPr>
              <a:t>EM CÓ XINH KHÔNG?</a:t>
            </a:r>
            <a:endParaRPr lang="en-US" sz="2000" b="1" dirty="0">
              <a:solidFill>
                <a:schemeClr val="accent2">
                  <a:lumMod val="75000"/>
                </a:schemeClr>
              </a:solidFill>
              <a:latin typeface="+mj-lt"/>
              <a:ea typeface="Arial-Rounded" panose="020B0500000000000000" pitchFamily="34" charset="0"/>
              <a:cs typeface="Arial-Rounded" panose="020B0500000000000000" pitchFamily="34" charset="0"/>
            </a:endParaRPr>
          </a:p>
          <a:p>
            <a:pPr algn="just">
              <a:lnSpc>
                <a:spcPct val="120000"/>
              </a:lnSpc>
            </a:pPr>
            <a:r>
              <a:rPr lang="vi-VN" sz="2000" b="1" dirty="0">
                <a:latin typeface="+mj-lt"/>
                <a:ea typeface="Arial-Rounded" panose="020B0500000000000000" pitchFamily="34" charset="0"/>
                <a:cs typeface="Arial-Rounded" panose="020B0500000000000000" pitchFamily="34" charset="0"/>
              </a:rPr>
              <a:t>         Voi em thích mặc đẹp và thích được khen xinh. Ở nhà, voi em luôn hỏi anh: “Em có xinh       	không?”. Voi anh bao giờ cũng khen: “Em xinh lắm!”.</a:t>
            </a:r>
          </a:p>
          <a:p>
            <a:pPr algn="just">
              <a:lnSpc>
                <a:spcPct val="120000"/>
              </a:lnSpc>
            </a:pPr>
            <a:r>
              <a:rPr lang="vi-VN" sz="2000" b="1" dirty="0">
                <a:latin typeface="+mj-lt"/>
                <a:ea typeface="Arial-Rounded" panose="020B0500000000000000" pitchFamily="34" charset="0"/>
                <a:cs typeface="Arial-Rounded" panose="020B0500000000000000" pitchFamily="34" charset="0"/>
              </a:rPr>
              <a:t>	Một hôm, gặp hươu, voi em hỏi:</a:t>
            </a:r>
          </a:p>
          <a:p>
            <a:pPr algn="just">
              <a:lnSpc>
                <a:spcPct val="120000"/>
              </a:lnSpc>
            </a:pPr>
            <a:r>
              <a:rPr lang="vi-VN" sz="2000" b="1" dirty="0">
                <a:latin typeface="+mj-lt"/>
                <a:ea typeface="Arial-Rounded" panose="020B0500000000000000" pitchFamily="34" charset="0"/>
                <a:cs typeface="Arial-Rounded" panose="020B0500000000000000" pitchFamily="34" charset="0"/>
              </a:rPr>
              <a:t>	- Em có xinh không?</a:t>
            </a:r>
          </a:p>
          <a:p>
            <a:pPr algn="just">
              <a:lnSpc>
                <a:spcPct val="120000"/>
              </a:lnSpc>
            </a:pPr>
            <a:r>
              <a:rPr lang="vi-VN" sz="2000" b="1" dirty="0">
                <a:latin typeface="+mj-lt"/>
                <a:ea typeface="Arial-Rounded" panose="020B0500000000000000" pitchFamily="34" charset="0"/>
                <a:cs typeface="Arial-Rounded" panose="020B0500000000000000" pitchFamily="34" charset="0"/>
              </a:rPr>
              <a:t>	Hươu ngắm voi rồi lắc đầu:</a:t>
            </a:r>
          </a:p>
          <a:p>
            <a:pPr algn="just">
              <a:lnSpc>
                <a:spcPct val="120000"/>
              </a:lnSpc>
            </a:pPr>
            <a:r>
              <a:rPr lang="vi-VN" sz="2000" b="1" dirty="0">
                <a:latin typeface="+mj-lt"/>
                <a:ea typeface="Arial-Rounded" panose="020B0500000000000000" pitchFamily="34" charset="0"/>
                <a:cs typeface="Arial-Rounded" panose="020B0500000000000000" pitchFamily="34" charset="0"/>
              </a:rPr>
              <a:t>	- Chưa xinh lắm vì em không có đôi sừng giống anh.</a:t>
            </a:r>
          </a:p>
          <a:p>
            <a:pPr algn="just">
              <a:lnSpc>
                <a:spcPct val="120000"/>
              </a:lnSpc>
            </a:pPr>
            <a:r>
              <a:rPr lang="vi-VN" sz="2000" b="1" dirty="0">
                <a:latin typeface="+mj-lt"/>
                <a:ea typeface="Arial-Rounded" panose="020B0500000000000000" pitchFamily="34" charset="0"/>
                <a:cs typeface="Arial-Rounded" panose="020B0500000000000000" pitchFamily="34" charset="0"/>
              </a:rPr>
              <a:t>          Nghe vậy, voi nhặt vài cành cây khô, gài lên đầu rồi đi tiếp.</a:t>
            </a:r>
          </a:p>
          <a:p>
            <a:pPr algn="just">
              <a:lnSpc>
                <a:spcPct val="120000"/>
              </a:lnSpc>
            </a:pPr>
            <a:r>
              <a:rPr lang="vi-VN" sz="2000" b="1" dirty="0">
                <a:latin typeface="+mj-lt"/>
                <a:ea typeface="Arial-Rounded" panose="020B0500000000000000" pitchFamily="34" charset="0"/>
                <a:cs typeface="Arial-Rounded" panose="020B0500000000000000" pitchFamily="34" charset="0"/>
              </a:rPr>
              <a:t>	Gặp dê, voi hỏi:</a:t>
            </a:r>
          </a:p>
          <a:p>
            <a:pPr algn="just">
              <a:lnSpc>
                <a:spcPct val="120000"/>
              </a:lnSpc>
            </a:pPr>
            <a:r>
              <a:rPr lang="vi-VN" sz="2000" b="1" dirty="0">
                <a:latin typeface="+mj-lt"/>
                <a:ea typeface="Arial-Rounded" panose="020B0500000000000000" pitchFamily="34" charset="0"/>
                <a:cs typeface="Arial-Rounded" panose="020B0500000000000000" pitchFamily="34" charset="0"/>
              </a:rPr>
              <a:t>	- Em có xinh không?</a:t>
            </a:r>
          </a:p>
          <a:p>
            <a:pPr algn="just">
              <a:lnSpc>
                <a:spcPct val="120000"/>
              </a:lnSpc>
            </a:pPr>
            <a:r>
              <a:rPr lang="vi-VN" sz="2000" b="1" dirty="0">
                <a:latin typeface="+mj-lt"/>
                <a:ea typeface="Arial-Rounded" panose="020B0500000000000000" pitchFamily="34" charset="0"/>
                <a:cs typeface="Arial-Rounded" panose="020B0500000000000000" pitchFamily="34" charset="0"/>
              </a:rPr>
              <a:t>	- Không, vì cậu không có bộ râu giống tôi.</a:t>
            </a:r>
          </a:p>
          <a:p>
            <a:pPr algn="just">
              <a:lnSpc>
                <a:spcPct val="120000"/>
              </a:lnSpc>
            </a:pPr>
            <a:r>
              <a:rPr lang="vi-VN" sz="2000" b="1" dirty="0">
                <a:latin typeface="+mj-lt"/>
                <a:ea typeface="Arial-Rounded" panose="020B0500000000000000" pitchFamily="34" charset="0"/>
                <a:cs typeface="Arial-Rounded" panose="020B0500000000000000" pitchFamily="34" charset="0"/>
              </a:rPr>
              <a:t>	Voi liền nhổ một khóm cỏ dại bên đường, gắn vào cằm rồi về nhà.</a:t>
            </a:r>
          </a:p>
          <a:p>
            <a:pPr algn="just">
              <a:lnSpc>
                <a:spcPct val="120000"/>
              </a:lnSpc>
            </a:pPr>
            <a:r>
              <a:rPr lang="vi-VN" sz="2000" b="1" dirty="0">
                <a:latin typeface="+mj-lt"/>
                <a:ea typeface="Arial-Rounded" panose="020B0500000000000000" pitchFamily="34" charset="0"/>
                <a:cs typeface="Arial-Rounded" panose="020B0500000000000000" pitchFamily="34" charset="0"/>
              </a:rPr>
              <a:t>	Về nhà với đôi sừng và bộ râu giả, voi em hớn hở hỏi anh:</a:t>
            </a:r>
          </a:p>
          <a:p>
            <a:pPr algn="just">
              <a:lnSpc>
                <a:spcPct val="120000"/>
              </a:lnSpc>
            </a:pPr>
            <a:r>
              <a:rPr lang="vi-VN" sz="2000" b="1" dirty="0">
                <a:latin typeface="+mj-lt"/>
                <a:ea typeface="Arial-Rounded" panose="020B0500000000000000" pitchFamily="34" charset="0"/>
                <a:cs typeface="Arial-Rounded" panose="020B0500000000000000" pitchFamily="34" charset="0"/>
              </a:rPr>
              <a:t>	- Em có xinh không?</a:t>
            </a:r>
          </a:p>
          <a:p>
            <a:pPr algn="just">
              <a:lnSpc>
                <a:spcPct val="120000"/>
              </a:lnSpc>
            </a:pPr>
            <a:r>
              <a:rPr lang="vi-VN" sz="2000" b="1" dirty="0">
                <a:latin typeface="+mj-lt"/>
                <a:ea typeface="Arial-Rounded" panose="020B0500000000000000" pitchFamily="34" charset="0"/>
                <a:cs typeface="Arial-Rounded" panose="020B0500000000000000" pitchFamily="34" charset="0"/>
              </a:rPr>
              <a:t>	Voi anh nói:</a:t>
            </a:r>
          </a:p>
          <a:p>
            <a:pPr algn="just">
              <a:lnSpc>
                <a:spcPct val="120000"/>
              </a:lnSpc>
            </a:pPr>
            <a:r>
              <a:rPr lang="vi-VN" sz="2000" b="1" dirty="0">
                <a:latin typeface="+mj-lt"/>
                <a:ea typeface="Arial-Rounded" panose="020B0500000000000000" pitchFamily="34" charset="0"/>
                <a:cs typeface="Arial-Rounded" panose="020B0500000000000000" pitchFamily="34" charset="0"/>
              </a:rPr>
              <a:t>	- Trời ơi, sao em lại thêm sừng và râu thế này? Xấu lắm!</a:t>
            </a:r>
          </a:p>
          <a:p>
            <a:pPr algn="just">
              <a:lnSpc>
                <a:spcPct val="120000"/>
              </a:lnSpc>
            </a:pPr>
            <a:r>
              <a:rPr lang="vi-VN" sz="2000" b="1" dirty="0">
                <a:latin typeface="+mj-lt"/>
                <a:ea typeface="Arial-Rounded" panose="020B0500000000000000" pitchFamily="34" charset="0"/>
                <a:cs typeface="Arial-Rounded" panose="020B0500000000000000" pitchFamily="34" charset="0"/>
              </a:rPr>
              <a:t>       Voi em ngắm mình trong gương và thấy xấu thật. Sau khi bỏ sừng và râu đi, voi em thấy mình xinh đẹp hẳn lên. Giờ đây, voi em hiểu rằng mình chỉ xinh đẹp khi đúng là voi.</a:t>
            </a:r>
            <a:endParaRPr lang="en-US" sz="2000" b="1" dirty="0">
              <a:latin typeface="+mj-lt"/>
              <a:ea typeface="Arial-Rounded" panose="020B0500000000000000" pitchFamily="34" charset="0"/>
              <a:cs typeface="Arial-Rounded" panose="020B0500000000000000" pitchFamily="34" charset="0"/>
            </a:endParaRPr>
          </a:p>
          <a:p>
            <a:pPr lvl="1" algn="just">
              <a:lnSpc>
                <a:spcPct val="120000"/>
              </a:lnSpc>
            </a:pPr>
            <a:r>
              <a:rPr lang="en-US" sz="2000" dirty="0">
                <a:latin typeface="Arial-Rounded" panose="020B0500000000000000" pitchFamily="34" charset="0"/>
                <a:ea typeface="Arial-Rounded" panose="020B0500000000000000" pitchFamily="34" charset="0"/>
                <a:cs typeface="Arial-Rounded" panose="020B0500000000000000" pitchFamily="34" charset="0"/>
              </a:rPr>
              <a:t>   </a:t>
            </a:r>
          </a:p>
        </p:txBody>
      </p:sp>
    </p:spTree>
    <p:extLst>
      <p:ext uri="{BB962C8B-B14F-4D97-AF65-F5344CB8AC3E}">
        <p14:creationId xmlns:p14="http://schemas.microsoft.com/office/powerpoint/2010/main" val="846109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 calcmode="lin" valueType="num">
                                      <p:cBhvr additive="base">
                                        <p:cTn id="3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anim calcmode="lin" valueType="num">
                                      <p:cBhvr additive="base">
                                        <p:cTn id="3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anim calcmode="lin" valueType="num">
                                      <p:cBhvr additive="base">
                                        <p:cTn id="43"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7">
                                            <p:txEl>
                                              <p:pRg st="10" end="10"/>
                                            </p:txEl>
                                          </p:spTgt>
                                        </p:tgtEl>
                                        <p:attrNameLst>
                                          <p:attrName>style.visibility</p:attrName>
                                        </p:attrNameLst>
                                      </p:cBhvr>
                                      <p:to>
                                        <p:strVal val="visible"/>
                                      </p:to>
                                    </p:set>
                                    <p:anim calcmode="lin" valueType="num">
                                      <p:cBhvr additive="base">
                                        <p:cTn id="47"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7">
                                            <p:txEl>
                                              <p:pRg st="11" end="11"/>
                                            </p:txEl>
                                          </p:spTgt>
                                        </p:tgtEl>
                                        <p:attrNameLst>
                                          <p:attrName>style.visibility</p:attrName>
                                        </p:attrNameLst>
                                      </p:cBhvr>
                                      <p:to>
                                        <p:strVal val="visible"/>
                                      </p:to>
                                    </p:set>
                                    <p:anim calcmode="lin" valueType="num">
                                      <p:cBhvr additive="base">
                                        <p:cTn id="51"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7">
                                            <p:txEl>
                                              <p:pRg st="12" end="12"/>
                                            </p:txEl>
                                          </p:spTgt>
                                        </p:tgtEl>
                                        <p:attrNameLst>
                                          <p:attrName>style.visibility</p:attrName>
                                        </p:attrNameLst>
                                      </p:cBhvr>
                                      <p:to>
                                        <p:strVal val="visible"/>
                                      </p:to>
                                    </p:set>
                                    <p:anim calcmode="lin" valueType="num">
                                      <p:cBhvr additive="base">
                                        <p:cTn id="55" dur="500" fill="hold"/>
                                        <p:tgtEl>
                                          <p:spTgt spid="7">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7">
                                            <p:txEl>
                                              <p:pRg st="13" end="13"/>
                                            </p:txEl>
                                          </p:spTgt>
                                        </p:tgtEl>
                                        <p:attrNameLst>
                                          <p:attrName>style.visibility</p:attrName>
                                        </p:attrNameLst>
                                      </p:cBhvr>
                                      <p:to>
                                        <p:strVal val="visible"/>
                                      </p:to>
                                    </p:set>
                                    <p:anim calcmode="lin" valueType="num">
                                      <p:cBhvr additive="base">
                                        <p:cTn id="59" dur="500" fill="hold"/>
                                        <p:tgtEl>
                                          <p:spTgt spid="7">
                                            <p:txEl>
                                              <p:pRg st="13" end="13"/>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7">
                                            <p:txEl>
                                              <p:pRg st="13" end="13"/>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7">
                                            <p:txEl>
                                              <p:pRg st="14" end="14"/>
                                            </p:txEl>
                                          </p:spTgt>
                                        </p:tgtEl>
                                        <p:attrNameLst>
                                          <p:attrName>style.visibility</p:attrName>
                                        </p:attrNameLst>
                                      </p:cBhvr>
                                      <p:to>
                                        <p:strVal val="visible"/>
                                      </p:to>
                                    </p:set>
                                    <p:anim calcmode="lin" valueType="num">
                                      <p:cBhvr additive="base">
                                        <p:cTn id="63" dur="500" fill="hold"/>
                                        <p:tgtEl>
                                          <p:spTgt spid="7">
                                            <p:txEl>
                                              <p:pRg st="14" end="14"/>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7">
                                            <p:txEl>
                                              <p:pRg st="14" end="14"/>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7">
                                            <p:txEl>
                                              <p:pRg st="15" end="15"/>
                                            </p:txEl>
                                          </p:spTgt>
                                        </p:tgtEl>
                                        <p:attrNameLst>
                                          <p:attrName>style.visibility</p:attrName>
                                        </p:attrNameLst>
                                      </p:cBhvr>
                                      <p:to>
                                        <p:strVal val="visible"/>
                                      </p:to>
                                    </p:set>
                                    <p:anim calcmode="lin" valueType="num">
                                      <p:cBhvr additive="base">
                                        <p:cTn id="67" dur="500" fill="hold"/>
                                        <p:tgtEl>
                                          <p:spTgt spid="7">
                                            <p:txEl>
                                              <p:pRg st="15" end="1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4">
            <a:extLst>
              <a:ext uri="{FF2B5EF4-FFF2-40B4-BE49-F238E27FC236}">
                <a16:creationId xmlns:a16="http://schemas.microsoft.com/office/drawing/2014/main" id="{0AAFFE85-53AF-4176-86BE-F5C216A0D5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7706" y="5179314"/>
            <a:ext cx="1019492" cy="1539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6">
            <a:extLst>
              <a:ext uri="{FF2B5EF4-FFF2-40B4-BE49-F238E27FC236}">
                <a16:creationId xmlns:a16="http://schemas.microsoft.com/office/drawing/2014/main" id="{76A2B587-50FA-43A8-AAA6-7D1650B0232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37198" y="5231903"/>
            <a:ext cx="869852" cy="1487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loud 3">
            <a:extLst>
              <a:ext uri="{FF2B5EF4-FFF2-40B4-BE49-F238E27FC236}">
                <a16:creationId xmlns:a16="http://schemas.microsoft.com/office/drawing/2014/main" id="{CC6F8E4E-EC8C-4F65-89FA-8A567D3A15A4}"/>
              </a:ext>
            </a:extLst>
          </p:cNvPr>
          <p:cNvSpPr/>
          <p:nvPr/>
        </p:nvSpPr>
        <p:spPr>
          <a:xfrm>
            <a:off x="2415982" y="1484243"/>
            <a:ext cx="7933966" cy="3167270"/>
          </a:xfrm>
          <a:prstGeom prst="cloud">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LUYỆN</a:t>
            </a:r>
            <a:r>
              <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rPr>
              <a:t> </a:t>
            </a: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TẬP</a:t>
            </a:r>
            <a:r>
              <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rPr>
              <a:t> THEO </a:t>
            </a:r>
          </a:p>
          <a:p>
            <a:pPr algn="ct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VĂN</a:t>
            </a:r>
            <a:r>
              <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rPr>
              <a:t> </a:t>
            </a: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BẢN</a:t>
            </a:r>
            <a:r>
              <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rPr>
              <a:t> </a:t>
            </a:r>
            <a:r>
              <a:rPr lang="en-US" sz="5400" b="1" dirty="0" err="1">
                <a:solidFill>
                  <a:srgbClr val="C00000"/>
                </a:solidFill>
                <a:latin typeface="Arial-Rounded" panose="020B0500000000000000" pitchFamily="34" charset="0"/>
                <a:ea typeface="Arial-Rounded" panose="020B0500000000000000" pitchFamily="34" charset="0"/>
                <a:cs typeface="Arial-Rounded" panose="020B0500000000000000" pitchFamily="34" charset="0"/>
              </a:rPr>
              <a:t>ĐỌC</a:t>
            </a:r>
            <a:endParaRPr lang="en-US" sz="5400" b="1" dirty="0">
              <a:solidFill>
                <a:srgbClr val="C00000"/>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42414267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UUID" val="{BF30E823-DE71-4314-9CA2-02BFC57E0858}"/>
  <p:tag name="ISPRING_RESOURCE_FOLDER" val="C:\Users\Lenovo\Desktop\E LEARNING\SẢN PHẨM NGUỒN\LÀM VIỆC THẬT LÀ VUI (T1+2)\LÀM VIỆC THẬT LÀ VUI (T1+2)\"/>
  <p:tag name="ISPRING_PRESENTATION_PATH" val="C:\Users\Lenovo\Desktop\E LEARNING\SẢN PHẨM NGUỒN\LÀM VIỆC THẬT LÀ VUI (T1+2)\LÀM VIỆC THẬT LÀ VUI (T1+2).pptx"/>
  <p:tag name="ISPRING_PROJECT_VERSION" val="9"/>
  <p:tag name="ISPRING_PROJECT_FOLDER_UPDATED" val="1"/>
  <p:tag name="ISPRING_SCREEN_RECS_UPDATED" val="C:\Users\Lenovo\Desktop\E LEARNING\SẢN PHẨM NGUỒN\LÀM VIỆC THẬT LÀ VUI (T1+2)\LÀM VIỆC THẬT LÀ VUI (T1+2)\"/>
  <p:tag name="FLASHSPRING_PRESENTATION_REFERENCES" val=""/>
</p:tagLst>
</file>

<file path=ppt/tags/tag2.xml><?xml version="1.0" encoding="utf-8"?>
<p:tagLst xmlns:a="http://schemas.openxmlformats.org/drawingml/2006/main" xmlns:r="http://schemas.openxmlformats.org/officeDocument/2006/relationships" xmlns:p="http://schemas.openxmlformats.org/presentationml/2006/main">
  <p:tag name="PA" val="v3.0.0"/>
</p:tagLst>
</file>

<file path=ppt/theme/theme1.xml><?xml version="1.0" encoding="utf-8"?>
<a:theme xmlns:a="http://schemas.openxmlformats.org/drawingml/2006/main" name="NỀN 5">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ền 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TotalTime>
  <Words>281</Words>
  <Application>Microsoft Office PowerPoint</Application>
  <PresentationFormat>Widescreen</PresentationFormat>
  <Paragraphs>67</Paragraphs>
  <Slides>12</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Arial-Rounded</vt:lpstr>
      <vt:lpstr>Calibri</vt:lpstr>
      <vt:lpstr>Calibri Light</vt:lpstr>
      <vt:lpstr>等线</vt:lpstr>
      <vt:lpstr>Times New Roman</vt:lpstr>
      <vt:lpstr>NỀN 5</vt:lpstr>
      <vt:lpstr>nền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MAIHUNG</cp:lastModifiedBy>
  <cp:revision>94</cp:revision>
  <dcterms:created xsi:type="dcterms:W3CDTF">2021-06-24T12:42:07Z</dcterms:created>
  <dcterms:modified xsi:type="dcterms:W3CDTF">2025-04-06T20:51:36Z</dcterms:modified>
</cp:coreProperties>
</file>