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</p:sldMasterIdLst>
  <p:notesMasterIdLst>
    <p:notesMasterId r:id="rId12"/>
  </p:notesMasterIdLst>
  <p:sldIdLst>
    <p:sldId id="594" r:id="rId3"/>
    <p:sldId id="595" r:id="rId4"/>
    <p:sldId id="596" r:id="rId5"/>
    <p:sldId id="597" r:id="rId6"/>
    <p:sldId id="598" r:id="rId7"/>
    <p:sldId id="599" r:id="rId8"/>
    <p:sldId id="600" r:id="rId9"/>
    <p:sldId id="601" r:id="rId10"/>
    <p:sldId id="602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3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128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762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74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87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657673"/>
      </p:ext>
    </p:extLst>
  </p:cSld>
  <p:clrMapOvr>
    <a:masterClrMapping/>
  </p:clrMapOvr>
  <p:transition spd="slow" advClick="0" advTm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8" r:id="rId12"/>
    <p:sldLayoutId id="2147483759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528" y="12465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87354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3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  <p:bldLst>
          <p:bldP spid="15" grpId="0"/>
          <p:bldP spid="20" grpId="0"/>
          <p:bldP spid="22" grpId="0" animBg="1"/>
          <p:bldP spid="2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999EB9-CD6D-4425-B9E9-EE064F0D8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3" y="1"/>
            <a:ext cx="2168339" cy="6463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4370057" y="186224"/>
            <a:ext cx="4943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3200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829B54-7A79-4E37-8B5D-CEE7D4F59151}"/>
              </a:ext>
            </a:extLst>
          </p:cNvPr>
          <p:cNvSpPr txBox="1"/>
          <p:nvPr/>
        </p:nvSpPr>
        <p:spPr>
          <a:xfrm>
            <a:off x="1219422" y="646333"/>
            <a:ext cx="10629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1" y="1571223"/>
            <a:ext cx="9657447" cy="266052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22" y="4231746"/>
            <a:ext cx="8638173" cy="262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1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89" y="158594"/>
            <a:ext cx="7725629" cy="4296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451" y="4835236"/>
            <a:ext cx="10726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326" y="5530905"/>
            <a:ext cx="117711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5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54" y="211859"/>
            <a:ext cx="6838419" cy="4134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330" y="4699227"/>
            <a:ext cx="11455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Tranh</a:t>
            </a:r>
            <a:r>
              <a:rPr lang="en-US" sz="3200" dirty="0">
                <a:solidFill>
                  <a:srgbClr val="FF0000"/>
                </a:solidFill>
              </a:rPr>
              <a:t> 2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những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vật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nào</a:t>
            </a:r>
            <a:r>
              <a:rPr lang="en-US" sz="3200" dirty="0">
                <a:solidFill>
                  <a:srgbClr val="FF0000"/>
                </a:solidFill>
              </a:rPr>
              <a:t>? </a:t>
            </a:r>
            <a:r>
              <a:rPr lang="en-US" sz="3200" dirty="0" err="1">
                <a:solidFill>
                  <a:srgbClr val="FF0000"/>
                </a:solidFill>
              </a:rPr>
              <a:t>Sự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việc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diễn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bức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tranh</a:t>
            </a:r>
            <a:r>
              <a:rPr lang="en-US" sz="3200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455" y="5419541"/>
            <a:ext cx="117351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Nhân</a:t>
            </a:r>
            <a:r>
              <a:rPr lang="en-US" sz="3200" b="1" dirty="0"/>
              <a:t> </a:t>
            </a:r>
            <a:r>
              <a:rPr lang="en-US" sz="3200" b="1" dirty="0" err="1"/>
              <a:t>vật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voi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hươu</a:t>
            </a:r>
            <a:r>
              <a:rPr lang="en-US" sz="3200" b="1" dirty="0"/>
              <a:t>, </a:t>
            </a:r>
            <a:r>
              <a:rPr lang="en-US" sz="3200" b="1" dirty="0" err="1"/>
              <a:t>sự</a:t>
            </a:r>
            <a:r>
              <a:rPr lang="en-US" sz="3200" b="1" dirty="0"/>
              <a:t> </a:t>
            </a:r>
            <a:r>
              <a:rPr lang="en-US" sz="3200" b="1" dirty="0" err="1"/>
              <a:t>việc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chuyện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hươu</a:t>
            </a:r>
            <a:r>
              <a:rPr lang="en-US" sz="3200" b="1" dirty="0"/>
              <a:t>,</a:t>
            </a:r>
          </a:p>
          <a:p>
            <a:r>
              <a:rPr lang="en-US" sz="3200" b="1" dirty="0"/>
              <a:t> </a:t>
            </a:r>
            <a:r>
              <a:rPr lang="en-US" sz="3200" b="1" dirty="0" err="1"/>
              <a:t>voi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bẻ</a:t>
            </a:r>
            <a:r>
              <a:rPr lang="en-US" sz="3200" b="1" dirty="0"/>
              <a:t> </a:t>
            </a:r>
            <a:r>
              <a:rPr lang="en-US" sz="3200" b="1" dirty="0" err="1"/>
              <a:t>vài</a:t>
            </a:r>
            <a:r>
              <a:rPr lang="en-US" sz="3200" b="1" dirty="0"/>
              <a:t> </a:t>
            </a:r>
            <a:r>
              <a:rPr lang="en-US" sz="3200" b="1" dirty="0" err="1"/>
              <a:t>cành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, </a:t>
            </a:r>
            <a:r>
              <a:rPr lang="en-US" sz="3200" b="1" dirty="0" err="1"/>
              <a:t>gài</a:t>
            </a:r>
            <a:r>
              <a:rPr lang="en-US" sz="3200" b="1" dirty="0"/>
              <a:t> </a:t>
            </a:r>
            <a:r>
              <a:rPr lang="en-US" sz="3200" b="1" dirty="0" err="1"/>
              <a:t>lên</a:t>
            </a:r>
            <a:r>
              <a:rPr lang="en-US" sz="3200" b="1" dirty="0"/>
              <a:t> </a:t>
            </a:r>
            <a:r>
              <a:rPr lang="en-US" sz="3200" b="1" dirty="0" err="1"/>
              <a:t>đầu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sừng</a:t>
            </a:r>
            <a:r>
              <a:rPr lang="en-US" sz="3200" b="1" dirty="0"/>
              <a:t> </a:t>
            </a:r>
            <a:r>
              <a:rPr lang="en-US" sz="3200" b="1" dirty="0" err="1"/>
              <a:t>giống</a:t>
            </a:r>
            <a:r>
              <a:rPr lang="en-US" sz="3200" b="1" dirty="0"/>
              <a:t> </a:t>
            </a:r>
            <a:r>
              <a:rPr lang="en-US" sz="3200" b="1" dirty="0" err="1"/>
              <a:t>hươu</a:t>
            </a:r>
            <a:r>
              <a:rPr lang="en-US" sz="3200" b="1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5320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368" y="4962341"/>
            <a:ext cx="13897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Nhân</a:t>
            </a:r>
            <a:r>
              <a:rPr lang="en-US" sz="3200" b="1" dirty="0"/>
              <a:t> </a:t>
            </a:r>
            <a:r>
              <a:rPr lang="en-US" sz="3200" b="1" dirty="0" err="1"/>
              <a:t>vật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voi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dê</a:t>
            </a:r>
            <a:r>
              <a:rPr lang="en-US" sz="3200" b="1" dirty="0"/>
              <a:t>, </a:t>
            </a:r>
            <a:r>
              <a:rPr lang="en-US" sz="3200" b="1" dirty="0" err="1"/>
              <a:t>sự</a:t>
            </a:r>
            <a:r>
              <a:rPr lang="en-US" sz="3200" b="1" dirty="0"/>
              <a:t> </a:t>
            </a:r>
            <a:r>
              <a:rPr lang="en-US" sz="3200" b="1" dirty="0" err="1"/>
              <a:t>việc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chuyện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dê</a:t>
            </a:r>
            <a:r>
              <a:rPr lang="en-US" sz="3200" b="1" dirty="0"/>
              <a:t>, </a:t>
            </a:r>
            <a:r>
              <a:rPr lang="en-US" sz="3200" b="1" dirty="0" err="1"/>
              <a:t>voi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</a:p>
          <a:p>
            <a:r>
              <a:rPr lang="en-US" sz="3200" b="1" dirty="0" err="1"/>
              <a:t>nhổ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khóm</a:t>
            </a:r>
            <a:r>
              <a:rPr lang="en-US" sz="3200" b="1" dirty="0"/>
              <a:t> </a:t>
            </a:r>
            <a:r>
              <a:rPr lang="en-US" sz="3200" b="1" dirty="0" err="1"/>
              <a:t>cỏ</a:t>
            </a:r>
            <a:r>
              <a:rPr lang="en-US" sz="3200" b="1" dirty="0"/>
              <a:t> </a:t>
            </a:r>
            <a:r>
              <a:rPr lang="en-US" sz="3200" b="1" dirty="0" err="1"/>
              <a:t>dại</a:t>
            </a:r>
            <a:r>
              <a:rPr lang="en-US" sz="3200" b="1" dirty="0"/>
              <a:t>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đường</a:t>
            </a:r>
            <a:r>
              <a:rPr lang="en-US" sz="3200" b="1" dirty="0"/>
              <a:t>, </a:t>
            </a:r>
            <a:r>
              <a:rPr lang="en-US" sz="3200" b="1" dirty="0" err="1"/>
              <a:t>dính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cằm</a:t>
            </a:r>
            <a:r>
              <a:rPr lang="en-US" sz="3200" b="1" dirty="0"/>
              <a:t> </a:t>
            </a:r>
            <a:r>
              <a:rPr lang="en-US" sz="3200" b="1" dirty="0" err="1"/>
              <a:t>mình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giống</a:t>
            </a:r>
            <a:r>
              <a:rPr lang="en-US" sz="3200" b="1" dirty="0"/>
              <a:t> </a:t>
            </a:r>
            <a:r>
              <a:rPr lang="en-US" sz="3200" b="1" dirty="0" err="1"/>
              <a:t>dê</a:t>
            </a:r>
            <a:r>
              <a:rPr lang="en-US" sz="3200" b="1" dirty="0"/>
              <a:t>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48" y="97564"/>
            <a:ext cx="6043988" cy="3781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368" y="4204437"/>
            <a:ext cx="11682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Tranh</a:t>
            </a:r>
            <a:r>
              <a:rPr lang="en-US" sz="3200" b="1" dirty="0">
                <a:solidFill>
                  <a:srgbClr val="FF0000"/>
                </a:solidFill>
              </a:rPr>
              <a:t> 3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những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việc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diễn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bức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tranh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6292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300" y="135235"/>
            <a:ext cx="6074699" cy="4010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455" y="4209314"/>
            <a:ext cx="10035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Tranh</a:t>
            </a:r>
            <a:r>
              <a:rPr lang="en-US" sz="2800" dirty="0">
                <a:solidFill>
                  <a:srgbClr val="FF0000"/>
                </a:solidFill>
              </a:rPr>
              <a:t> 4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những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FF0000"/>
                </a:solidFill>
              </a:rPr>
              <a:t>? </a:t>
            </a:r>
            <a:r>
              <a:rPr lang="en-US" sz="2800" dirty="0" err="1">
                <a:solidFill>
                  <a:srgbClr val="FF0000"/>
                </a:solidFill>
              </a:rPr>
              <a:t>Sự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việc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diễn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bức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tranh</a:t>
            </a:r>
            <a:r>
              <a:rPr lang="en-US" sz="2800" dirty="0"/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454" y="4971314"/>
            <a:ext cx="115266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anh</a:t>
            </a:r>
            <a:r>
              <a:rPr lang="en-US" sz="2800" dirty="0"/>
              <a:t>,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(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sừng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râu</a:t>
            </a:r>
            <a:r>
              <a:rPr lang="en-US" sz="2800" dirty="0"/>
              <a:t> </a:t>
            </a:r>
            <a:r>
              <a:rPr lang="en-US" sz="2800" dirty="0" err="1"/>
              <a:t>giả</a:t>
            </a:r>
            <a:r>
              <a:rPr lang="en-US" sz="2800" dirty="0"/>
              <a:t>)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chuyện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anh</a:t>
            </a:r>
            <a:r>
              <a:rPr lang="en-US" sz="2800" dirty="0"/>
              <a:t> ở </a:t>
            </a:r>
            <a:r>
              <a:rPr lang="en-US" sz="2800" dirty="0" err="1"/>
              <a:t>nhà</a:t>
            </a:r>
            <a:r>
              <a:rPr lang="en-US" sz="2800" dirty="0"/>
              <a:t>,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anh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ngỡ</a:t>
            </a:r>
            <a:r>
              <a:rPr lang="en-US" sz="2800" dirty="0"/>
              <a:t> </a:t>
            </a:r>
            <a:r>
              <a:rPr lang="en-US" sz="2800" dirty="0" err="1"/>
              <a:t>ngàng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sừng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râu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191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057C10-998F-4C1A-B384-7D308D24E7AB}"/>
              </a:ext>
            </a:extLst>
          </p:cNvPr>
          <p:cNvSpPr txBox="1"/>
          <p:nvPr/>
        </p:nvSpPr>
        <p:spPr>
          <a:xfrm>
            <a:off x="730933" y="430475"/>
            <a:ext cx="1010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1-2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C67F87-E555-4D76-A14D-DACBF0D6D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61" y="1286700"/>
            <a:ext cx="10835699" cy="14724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1510414"/>
            <a:ext cx="9462655" cy="1080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thân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voi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chuyện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511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4" y="5490745"/>
            <a:ext cx="876317" cy="132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8" y="6524508"/>
            <a:ext cx="535430" cy="39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59" y="5518011"/>
            <a:ext cx="774130" cy="132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1" y="6006609"/>
            <a:ext cx="342192" cy="29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27" y="6551034"/>
            <a:ext cx="462966" cy="30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69" y="5480669"/>
            <a:ext cx="418682" cy="37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115" y="134532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24A5B3-4FC6-4B1B-B3FD-8E41D1104C1F}"/>
              </a:ext>
            </a:extLst>
          </p:cNvPr>
          <p:cNvSpPr/>
          <p:nvPr/>
        </p:nvSpPr>
        <p:spPr>
          <a:xfrm>
            <a:off x="4259112" y="134532"/>
            <a:ext cx="305608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DẶN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DÒ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11343"/>
      </p:ext>
    </p:extLst>
  </p:cSld>
  <p:clrMapOvr>
    <a:masterClrMapping/>
  </p:clrMapOvr>
  <p:transition spd="slow" advTm="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966475" y="2108395"/>
            <a:ext cx="7137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25603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266</Words>
  <Application>Microsoft Office PowerPoint</Application>
  <PresentationFormat>Widescreen</PresentationFormat>
  <Paragraphs>23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NỀN 5</vt:lpstr>
      <vt:lpstr>nền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94</cp:revision>
  <dcterms:created xsi:type="dcterms:W3CDTF">2021-06-24T12:42:07Z</dcterms:created>
  <dcterms:modified xsi:type="dcterms:W3CDTF">2025-04-06T20:53:37Z</dcterms:modified>
</cp:coreProperties>
</file>