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327" r:id="rId5"/>
    <p:sldId id="288" r:id="rId6"/>
    <p:sldId id="300" r:id="rId7"/>
    <p:sldId id="323" r:id="rId8"/>
    <p:sldId id="314" r:id="rId9"/>
    <p:sldId id="322" r:id="rId10"/>
    <p:sldId id="316" r:id="rId11"/>
    <p:sldId id="328" r:id="rId12"/>
    <p:sldId id="329" r:id="rId13"/>
    <p:sldId id="330" r:id="rId14"/>
    <p:sldId id="331" r:id="rId15"/>
    <p:sldId id="318" r:id="rId16"/>
    <p:sldId id="319" r:id="rId17"/>
    <p:sldId id="324" r:id="rId1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327"/>
          </p14:sldIdLst>
        </p14:section>
        <p14:section name="Tiết 1" id="{5306D87E-7522-4F86-AA24-B22D8455523B}">
          <p14:sldIdLst>
            <p14:sldId id="288"/>
            <p14:sldId id="300"/>
            <p14:sldId id="323"/>
            <p14:sldId id="314"/>
            <p14:sldId id="322"/>
            <p14:sldId id="316"/>
            <p14:sldId id="328"/>
            <p14:sldId id="329"/>
            <p14:sldId id="330"/>
            <p14:sldId id="331"/>
            <p14:sldId id="318"/>
            <p14:sldId id="319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442C4C"/>
    <a:srgbClr val="6EB147"/>
    <a:srgbClr val="553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29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10" Type="http://schemas.openxmlformats.org/officeDocument/2006/relationships/image" Target="../media/image8.jpeg"/><Relationship Id="rId4" Type="http://schemas.openxmlformats.org/officeDocument/2006/relationships/tags" Target="../tags/tag19.xml"/><Relationship Id="rId9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7.png"/><Relationship Id="rId3" Type="http://schemas.openxmlformats.org/officeDocument/2006/relationships/audio" Target="../media/media1.mp3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tags" Target="../tags/tag23.xml"/><Relationship Id="rId6" Type="http://schemas.openxmlformats.org/officeDocument/2006/relationships/image" Target="../media/image25.png"/><Relationship Id="rId11" Type="http://schemas.openxmlformats.org/officeDocument/2006/relationships/image" Target="../media/image16.png"/><Relationship Id="rId5" Type="http://schemas.openxmlformats.org/officeDocument/2006/relationships/image" Target="../media/image24.jpeg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5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14.jpeg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3858" y="1992087"/>
            <a:ext cx="4648200" cy="21465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prstTxWarp prst="textArchUp">
              <a:avLst>
                <a:gd name="adj" fmla="val 10088593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vi-VN" sz="33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CHÀO MỪNG QUÝ THẦY CÔ</a:t>
            </a:r>
          </a:p>
          <a:p>
            <a:pPr algn="ctr"/>
            <a:r>
              <a:rPr lang="vi-VN" sz="33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ĐẾN VỚI TIẾT HỌC</a:t>
            </a:r>
            <a:endParaRPr lang="en-US" sz="33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3300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390273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429001" y="223529"/>
            <a:ext cx="2307770" cy="461665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50" name="Picture 2" descr="C:\Users\PC\Downloads\25 (1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7" t="14787" r="9887" b="59216"/>
          <a:stretch/>
        </p:blipFill>
        <p:spPr bwMode="auto">
          <a:xfrm>
            <a:off x="356260" y="1222466"/>
            <a:ext cx="8443356" cy="30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6885" y="4214445"/>
            <a:ext cx="55932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khóc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3884" y="4226320"/>
            <a:ext cx="3556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783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758668" y="2359331"/>
            <a:ext cx="5961413" cy="342192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7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7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" y="2980963"/>
            <a:ext cx="753783" cy="718886"/>
          </a:xfrm>
          <a:prstGeom prst="rect">
            <a:avLst/>
          </a:prstGeom>
        </p:spPr>
      </p:pic>
      <p:pic>
        <p:nvPicPr>
          <p:cNvPr id="10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92" y="98160"/>
            <a:ext cx="857250" cy="838200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252" y="471508"/>
            <a:ext cx="523875" cy="838200"/>
          </a:xfrm>
          <a:prstGeom prst="rect">
            <a:avLst/>
          </a:prstGeom>
        </p:spPr>
      </p:pic>
      <p:pic>
        <p:nvPicPr>
          <p:cNvPr id="13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7947184" y="2901165"/>
            <a:ext cx="762000" cy="1352550"/>
          </a:xfrm>
          <a:prstGeom prst="rect">
            <a:avLst/>
          </a:prstGeom>
        </p:spPr>
      </p:pic>
      <p:pic>
        <p:nvPicPr>
          <p:cNvPr id="21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065" y="2160"/>
            <a:ext cx="664091" cy="745258"/>
          </a:xfrm>
          <a:prstGeom prst="rect">
            <a:avLst/>
          </a:prstGeom>
        </p:spPr>
      </p:pic>
      <p:pic>
        <p:nvPicPr>
          <p:cNvPr id="14" name="图片 23">
            <a:extLst>
              <a:ext uri="{FF2B5EF4-FFF2-40B4-BE49-F238E27FC236}">
                <a16:creationId xmlns:a16="http://schemas.microsoft.com/office/drawing/2014/main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0" y="1378256"/>
            <a:ext cx="542925" cy="981075"/>
          </a:xfrm>
          <a:prstGeom prst="rect">
            <a:avLst/>
          </a:prstGeom>
        </p:spPr>
      </p:pic>
      <p:pic>
        <p:nvPicPr>
          <p:cNvPr id="15" name="图片 25">
            <a:extLst>
              <a:ext uri="{FF2B5EF4-FFF2-40B4-BE49-F238E27FC236}">
                <a16:creationId xmlns:a16="http://schemas.microsoft.com/office/drawing/2014/main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753" y="1906278"/>
            <a:ext cx="753783" cy="71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908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502246" y="595876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8810" y="884327"/>
            <a:ext cx="71119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0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0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r>
              <a:rPr lang="en-US" altLang="zh-CN" sz="30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0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0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0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bằng</a:t>
            </a:r>
            <a:r>
              <a:rPr lang="en-US" altLang="zh-CN" sz="30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0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0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0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0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3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429001" y="223529"/>
            <a:ext cx="2340428" cy="461665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4286" y="2319783"/>
            <a:ext cx="82460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3096" y="1249100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6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6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6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6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6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6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endParaRPr lang="vi-VN" altLang="zh-CN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88137" y="1864111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508704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3122552"/>
            <a:ext cx="88784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Rủ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149" y="218463"/>
            <a:ext cx="3133907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149" y="3755039"/>
            <a:ext cx="88784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tâm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chia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9149" y="4339814"/>
            <a:ext cx="88784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8218" y="1483669"/>
            <a:ext cx="8560956" cy="23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6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Tiết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kết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thúc</a:t>
            </a:r>
            <a:endParaRPr lang="vi-VN" altLang="zh-CN" sz="60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pic>
        <p:nvPicPr>
          <p:cNvPr id="3" name="ShaLaLaSaxophone-VA_3d64x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757700" y="4824389"/>
            <a:ext cx="229303" cy="229303"/>
          </a:xfrm>
          <a:prstGeom prst="rect">
            <a:avLst/>
          </a:prstGeom>
        </p:spPr>
      </p:pic>
      <p:pic>
        <p:nvPicPr>
          <p:cNvPr id="7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8" name="图片 17">
            <a:extLst>
              <a:ext uri="{FF2B5EF4-FFF2-40B4-BE49-F238E27FC236}">
                <a16:creationId xmlns:a16="http://schemas.microsoft.com/office/drawing/2014/main" id="{78133A03-42E9-46B8-BD56-B5B4478D81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01" y="3750882"/>
            <a:ext cx="1028700" cy="1200150"/>
          </a:xfrm>
          <a:prstGeom prst="rect">
            <a:avLst/>
          </a:prstGeom>
        </p:spPr>
      </p:pic>
      <p:pic>
        <p:nvPicPr>
          <p:cNvPr id="9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08" y="102687"/>
            <a:ext cx="523875" cy="838200"/>
          </a:xfrm>
          <a:prstGeom prst="rect">
            <a:avLst/>
          </a:prstGeom>
        </p:spPr>
      </p:pic>
      <p:pic>
        <p:nvPicPr>
          <p:cNvPr id="13" name="图片 26">
            <a:extLst>
              <a:ext uri="{FF2B5EF4-FFF2-40B4-BE49-F238E27FC236}">
                <a16:creationId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71370" y="45347"/>
            <a:ext cx="1028700" cy="1200150"/>
          </a:xfrm>
          <a:prstGeom prst="rect">
            <a:avLst/>
          </a:prstGeom>
        </p:spPr>
      </p:pic>
      <p:pic>
        <p:nvPicPr>
          <p:cNvPr id="14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3769" y="3945051"/>
            <a:ext cx="723398" cy="811813"/>
          </a:xfrm>
          <a:prstGeom prst="rect">
            <a:avLst/>
          </a:prstGeom>
        </p:spPr>
      </p:pic>
      <p:pic>
        <p:nvPicPr>
          <p:cNvPr id="15" name="图片 28">
            <a:extLst>
              <a:ext uri="{FF2B5EF4-FFF2-40B4-BE49-F238E27FC236}">
                <a16:creationId xmlns:a16="http://schemas.microsoft.com/office/drawing/2014/main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4656930" y="3891599"/>
            <a:ext cx="857250" cy="838200"/>
          </a:xfrm>
          <a:prstGeom prst="rect">
            <a:avLst/>
          </a:prstGeom>
        </p:spPr>
      </p:pic>
      <p:pic>
        <p:nvPicPr>
          <p:cNvPr id="16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17" name="图片 36">
            <a:extLst>
              <a:ext uri="{FF2B5EF4-FFF2-40B4-BE49-F238E27FC236}">
                <a16:creationId xmlns:a16="http://schemas.microsoft.com/office/drawing/2014/main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92" y="56216"/>
            <a:ext cx="857250" cy="838200"/>
          </a:xfrm>
          <a:prstGeom prst="rect">
            <a:avLst/>
          </a:prstGeom>
        </p:spPr>
      </p:pic>
      <p:pic>
        <p:nvPicPr>
          <p:cNvPr id="18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231" y="115421"/>
            <a:ext cx="664091" cy="745258"/>
          </a:xfrm>
          <a:prstGeom prst="rect">
            <a:avLst/>
          </a:prstGeom>
        </p:spPr>
      </p:pic>
      <p:pic>
        <p:nvPicPr>
          <p:cNvPr id="19" name="图片 38">
            <a:extLst>
              <a:ext uri="{FF2B5EF4-FFF2-40B4-BE49-F238E27FC236}">
                <a16:creationId xmlns:a16="http://schemas.microsoft.com/office/drawing/2014/main" id="{6DE93E95-5B1F-4B36-8E49-DD3528FFCC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15" y="3681388"/>
            <a:ext cx="891001" cy="1143001"/>
          </a:xfrm>
          <a:prstGeom prst="rect">
            <a:avLst/>
          </a:prstGeom>
        </p:spPr>
      </p:pic>
      <p:pic>
        <p:nvPicPr>
          <p:cNvPr id="20" name="图片 5">
            <a:extLst>
              <a:ext uri="{FF2B5EF4-FFF2-40B4-BE49-F238E27FC236}">
                <a16:creationId xmlns:a16="http://schemas.microsoft.com/office/drawing/2014/main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70" y="1843112"/>
            <a:ext cx="3436206" cy="343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603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1678" y="1170799"/>
            <a:ext cx="7720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 THIỆN VỚI BẠN BÈ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96120" y="164114"/>
            <a:ext cx="3109473" cy="830997"/>
            <a:chOff x="2855223" y="1663328"/>
            <a:chExt cx="4981973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4836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5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370114" y="654111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5851" y="619638"/>
            <a:ext cx="80339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Chỉ</a:t>
            </a:r>
            <a:r>
              <a:rPr lang="en-US" altLang="zh-CN" sz="30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30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0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biểu</a:t>
            </a:r>
            <a:r>
              <a:rPr lang="en-US" altLang="zh-CN" sz="30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0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0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0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zh-CN" altLang="en-US" sz="3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450771" y="189479"/>
            <a:ext cx="2264229" cy="461665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27" name="Picture 3" descr="C:\Users\PC\Downloads\24 (1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t="22593" r="49962" b="51493"/>
          <a:stretch/>
        </p:blipFill>
        <p:spPr bwMode="auto">
          <a:xfrm>
            <a:off x="1240985" y="1116358"/>
            <a:ext cx="2956399" cy="17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2746" y="1654630"/>
            <a:ext cx="370115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29586" y="1654630"/>
            <a:ext cx="370115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5246" y="3603172"/>
            <a:ext cx="370115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00941" y="3587570"/>
            <a:ext cx="370115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miley Face 2"/>
          <p:cNvSpPr/>
          <p:nvPr/>
        </p:nvSpPr>
        <p:spPr>
          <a:xfrm>
            <a:off x="770920" y="1654630"/>
            <a:ext cx="250375" cy="30008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8300341" y="1663158"/>
            <a:ext cx="244929" cy="30008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8158832" y="3580496"/>
            <a:ext cx="244927" cy="30008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C:\Users\PC\Downloads\24 (1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9" t="24271" r="10548" b="51493"/>
          <a:stretch/>
        </p:blipFill>
        <p:spPr bwMode="auto">
          <a:xfrm>
            <a:off x="5118256" y="1209262"/>
            <a:ext cx="2921826" cy="184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PC\Downloads\24 (1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t="51177" r="49962" b="16167"/>
          <a:stretch/>
        </p:blipFill>
        <p:spPr bwMode="auto">
          <a:xfrm>
            <a:off x="1169735" y="2861952"/>
            <a:ext cx="2956399" cy="18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C\Downloads\24 (1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0" t="54470" r="10547" b="15551"/>
          <a:stretch/>
        </p:blipFill>
        <p:spPr bwMode="auto">
          <a:xfrm>
            <a:off x="5118256" y="3016734"/>
            <a:ext cx="2778826" cy="173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" grpId="0" animBg="1"/>
      <p:bldP spid="10" grpId="0" animBg="1"/>
      <p:bldP spid="11" grpId="0" animBg="1"/>
      <p:bldP spid="12" grpId="0" animBg="1"/>
      <p:bldP spid="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6057" y="1673206"/>
            <a:ext cx="80880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endParaRPr lang="vi-VN" altLang="zh-CN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67810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60235" y="1324863"/>
            <a:ext cx="91506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vi-VN" altLang="zh-CN" sz="30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878861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Tươi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2756" y="2594264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ủi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126" y="3289257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836" y="3920623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-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sách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,…….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PC\Downloads\hình ảnh\ảnh minh hoạ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42" y="0"/>
            <a:ext cx="4136572" cy="2394857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PC\Downloads\hình ảnh\img_201812051031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2508182"/>
            <a:ext cx="3846616" cy="230816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PC\Downloads\hình ảnh\unnam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185" y="2497296"/>
            <a:ext cx="3918857" cy="235732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4054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390273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429001" y="223529"/>
            <a:ext cx="2307770" cy="461665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50" name="Picture 2" descr="C:\Users\PC\Downloads\25 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7" t="14787" r="9887" b="59216"/>
          <a:stretch/>
        </p:blipFill>
        <p:spPr bwMode="auto">
          <a:xfrm>
            <a:off x="356260" y="1222466"/>
            <a:ext cx="8443356" cy="30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6885" y="4214445"/>
            <a:ext cx="55932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khóc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3884" y="4226320"/>
            <a:ext cx="3556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5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t="14687" r="48898" b="59316"/>
          <a:stretch/>
        </p:blipFill>
        <p:spPr bwMode="auto">
          <a:xfrm>
            <a:off x="795638" y="1222466"/>
            <a:ext cx="4114800" cy="30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6265" y="685194"/>
            <a:ext cx="80136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nhóm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11387" y="2597464"/>
            <a:ext cx="36890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635" y="4214445"/>
            <a:ext cx="44057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khóc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6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5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9" t="14787" r="9888" b="59216"/>
          <a:stretch/>
        </p:blipFill>
        <p:spPr bwMode="auto">
          <a:xfrm>
            <a:off x="825337" y="1246215"/>
            <a:ext cx="4221678" cy="30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33262" y="2597464"/>
            <a:ext cx="36890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6265" y="685194"/>
            <a:ext cx="80136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nhóm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3884" y="4250070"/>
            <a:ext cx="3556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3731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2954521b-b4ab-4ce3-8aa8-8bfa99a4c36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644</TotalTime>
  <Words>251</Words>
  <Application>Microsoft Office PowerPoint</Application>
  <PresentationFormat>On-screen Show (16:9)</PresentationFormat>
  <Paragraphs>47</Paragraphs>
  <Slides>14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微软雅黑</vt:lpstr>
      <vt:lpstr>宋体</vt:lpstr>
      <vt:lpstr>Arial</vt:lpstr>
      <vt:lpstr>Arial-Rounded</vt:lpstr>
      <vt:lpstr>Calibri</vt:lpstr>
      <vt:lpstr>等线</vt:lpstr>
      <vt:lpstr>Times New Roman</vt:lpstr>
      <vt:lpstr>UTM Avo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PC</dc:creator>
  <cp:lastModifiedBy>MAIHUNG</cp:lastModifiedBy>
  <cp:revision>67</cp:revision>
  <dcterms:created xsi:type="dcterms:W3CDTF">2017-03-04T06:55:50Z</dcterms:created>
  <dcterms:modified xsi:type="dcterms:W3CDTF">2025-04-06T19:05:45Z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