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63" r:id="rId3"/>
    <p:sldId id="265" r:id="rId4"/>
    <p:sldId id="267" r:id="rId5"/>
    <p:sldId id="393" r:id="rId6"/>
    <p:sldId id="270" r:id="rId7"/>
    <p:sldId id="271" r:id="rId8"/>
    <p:sldId id="354" r:id="rId9"/>
    <p:sldId id="394" r:id="rId10"/>
    <p:sldId id="277" r:id="rId11"/>
    <p:sldId id="3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4A06"/>
    <a:srgbClr val="FF6600"/>
    <a:srgbClr val="0D97FF"/>
    <a:srgbClr val="F1F474"/>
    <a:srgbClr val="A2D668"/>
    <a:srgbClr val="FFFFFF"/>
    <a:srgbClr val="E84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44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517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0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8" r:id="rId13"/>
    <p:sldLayoutId id="214748367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2968989" y="2110883"/>
            <a:ext cx="7251842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84349" y="643642"/>
            <a:ext cx="2122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iCiel Cucho Bold" pitchFamily="50" charset="0"/>
                <a:cs typeface="iCiel Cucho Bold" pitchFamily="50" charset="0"/>
              </a:rPr>
              <a:t>TUẦN </a:t>
            </a:r>
            <a:r>
              <a:rPr lang="en-US" sz="6000" b="1" dirty="0">
                <a:latin typeface="iCiel Cucho Bold" pitchFamily="50" charset="0"/>
                <a:cs typeface="iCiel Cucho Bold" pitchFamily="50" charset="0"/>
              </a:rPr>
              <a:t>3</a:t>
            </a:r>
            <a:endParaRPr lang="en-US" sz="5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50075" y="2876603"/>
            <a:ext cx="7101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GIỜ HỌC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1412214" y="2445737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60145" y="2970894"/>
            <a:ext cx="151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6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46" y="322055"/>
            <a:ext cx="856388" cy="685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119922" y="1248199"/>
            <a:ext cx="11594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243840" y="0"/>
            <a:ext cx="11948160" cy="644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GIỜ HỌC 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sang nay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…”.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“À…ờ…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:”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…ờ…”.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to:”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…ờ…à”.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…ờ…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Con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rang”.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					   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           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tô-chan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8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528" y="12465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8798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8FFC73D-58E5-4920-BAEE-EF4AFB2D8A56}"/>
              </a:ext>
            </a:extLst>
          </p:cNvPr>
          <p:cNvGrpSpPr/>
          <p:nvPr/>
        </p:nvGrpSpPr>
        <p:grpSpPr>
          <a:xfrm>
            <a:off x="371304" y="0"/>
            <a:ext cx="1413078" cy="1325897"/>
            <a:chOff x="392470" y="327577"/>
            <a:chExt cx="1864682" cy="19621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653E408-922D-4D27-890D-7482C05B5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470" y="327577"/>
              <a:ext cx="1695450" cy="196215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D671FE-50BD-4F0C-A340-C55A9F859850}"/>
                </a:ext>
              </a:extLst>
            </p:cNvPr>
            <p:cNvSpPr/>
            <p:nvPr/>
          </p:nvSpPr>
          <p:spPr>
            <a:xfrm>
              <a:off x="1919528" y="1673862"/>
              <a:ext cx="337624" cy="41582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75234F5-18E2-4380-847A-DDBACA75E2CA}"/>
              </a:ext>
            </a:extLst>
          </p:cNvPr>
          <p:cNvSpPr txBox="1"/>
          <p:nvPr/>
        </p:nvSpPr>
        <p:spPr>
          <a:xfrm>
            <a:off x="1656453" y="355736"/>
            <a:ext cx="9950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020E98-D051-4C3D-989D-8C704693A9CC}"/>
              </a:ext>
            </a:extLst>
          </p:cNvPr>
          <p:cNvSpPr/>
          <p:nvPr/>
        </p:nvSpPr>
        <p:spPr>
          <a:xfrm>
            <a:off x="1784382" y="6292651"/>
            <a:ext cx="513486" cy="27167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C02DB0-F58D-4893-A26B-F7FD40109926}"/>
              </a:ext>
            </a:extLst>
          </p:cNvPr>
          <p:cNvSpPr/>
          <p:nvPr/>
        </p:nvSpPr>
        <p:spPr>
          <a:xfrm>
            <a:off x="1784382" y="6462866"/>
            <a:ext cx="1176562" cy="66038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18" y="1579255"/>
            <a:ext cx="11021963" cy="527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6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3" y="256092"/>
            <a:ext cx="856388" cy="685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243840" y="441617"/>
            <a:ext cx="11948160" cy="607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 GIỜ HỌC </a:t>
            </a:r>
          </a:p>
          <a:p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nay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bất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.”.</a:t>
            </a:r>
          </a:p>
          <a:p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mời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túng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sang nay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dậy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?”.</a:t>
            </a:r>
          </a:p>
          <a:p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ngập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ngừng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gãi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…”.</a:t>
            </a:r>
          </a:p>
          <a:p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nhắc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 “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?”.</a:t>
            </a:r>
          </a:p>
          <a:p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gãi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“À…ờ…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dậy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.”.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:”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…ờ…”.</a:t>
            </a:r>
          </a:p>
          <a:p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mỉm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cười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nhẫn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</a:t>
            </a:r>
          </a:p>
          <a:p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chỗ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Bỗng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to:”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…ờ…à”.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…ờ…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Con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răng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rang”.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vỗ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vỗ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theo.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giọng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tin: “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.”.</a:t>
            </a:r>
          </a:p>
          <a:p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vỗ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vỗ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theo.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vỗ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ngập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vỗ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					   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lang="en-US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tô-chan</a:t>
            </a:r>
            <a:r>
              <a:rPr lang="en-US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cửa</a:t>
            </a:r>
            <a:r>
              <a:rPr lang="en-US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sổ</a:t>
            </a:r>
            <a:r>
              <a:rPr lang="en-US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94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243840" y="0"/>
            <a:ext cx="11948160" cy="644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GIỜ HỌC 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sang nay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…”.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“À…ờ…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:”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…ờ…”.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to:”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…ờ…à”.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…ờ…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Con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rang”.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					   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           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tô-chan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D2D34E67-46EA-4C31-B638-2B2B6EFDDDDC}"/>
              </a:ext>
            </a:extLst>
          </p:cNvPr>
          <p:cNvSpPr/>
          <p:nvPr/>
        </p:nvSpPr>
        <p:spPr>
          <a:xfrm>
            <a:off x="170798" y="352267"/>
            <a:ext cx="146083" cy="775494"/>
          </a:xfrm>
          <a:prstGeom prst="leftBrace">
            <a:avLst>
              <a:gd name="adj1" fmla="val 28254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BAE917C-C9F0-4AC3-B081-209972A9C4B9}"/>
              </a:ext>
            </a:extLst>
          </p:cNvPr>
          <p:cNvSpPr/>
          <p:nvPr/>
        </p:nvSpPr>
        <p:spPr>
          <a:xfrm>
            <a:off x="389923" y="364300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D2D34E67-46EA-4C31-B638-2B2B6EFDDDDC}"/>
              </a:ext>
            </a:extLst>
          </p:cNvPr>
          <p:cNvSpPr/>
          <p:nvPr/>
        </p:nvSpPr>
        <p:spPr>
          <a:xfrm>
            <a:off x="91439" y="1407344"/>
            <a:ext cx="152401" cy="2174055"/>
          </a:xfrm>
          <a:prstGeom prst="leftBrace">
            <a:avLst>
              <a:gd name="adj1" fmla="val 28254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A7638C-FCFA-4F4D-8D99-1056140F7595}"/>
              </a:ext>
            </a:extLst>
          </p:cNvPr>
          <p:cNvSpPr/>
          <p:nvPr/>
        </p:nvSpPr>
        <p:spPr>
          <a:xfrm flipH="1">
            <a:off x="316881" y="1127761"/>
            <a:ext cx="392481" cy="395102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D2D34E67-46EA-4C31-B638-2B2B6EFDDDDC}"/>
              </a:ext>
            </a:extLst>
          </p:cNvPr>
          <p:cNvSpPr/>
          <p:nvPr/>
        </p:nvSpPr>
        <p:spPr>
          <a:xfrm>
            <a:off x="61237" y="3934572"/>
            <a:ext cx="109562" cy="1125107"/>
          </a:xfrm>
          <a:prstGeom prst="leftBrace">
            <a:avLst>
              <a:gd name="adj1" fmla="val 28254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B559E7-DF3C-498A-AD8D-4D381AC6CB93}"/>
              </a:ext>
            </a:extLst>
          </p:cNvPr>
          <p:cNvSpPr/>
          <p:nvPr/>
        </p:nvSpPr>
        <p:spPr>
          <a:xfrm>
            <a:off x="167639" y="3673125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D2D34E67-46EA-4C31-B638-2B2B6EFDDDDC}"/>
              </a:ext>
            </a:extLst>
          </p:cNvPr>
          <p:cNvSpPr/>
          <p:nvPr/>
        </p:nvSpPr>
        <p:spPr>
          <a:xfrm>
            <a:off x="102357" y="5270773"/>
            <a:ext cx="126242" cy="611868"/>
          </a:xfrm>
          <a:prstGeom prst="leftBrace">
            <a:avLst>
              <a:gd name="adj1" fmla="val 28254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695E4E-1709-46A0-82DB-535845A3F4BB}"/>
              </a:ext>
            </a:extLst>
          </p:cNvPr>
          <p:cNvSpPr/>
          <p:nvPr/>
        </p:nvSpPr>
        <p:spPr>
          <a:xfrm>
            <a:off x="243839" y="5200993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5760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F9C745-7746-4F8A-B941-C765AE1AC39B}"/>
              </a:ext>
            </a:extLst>
          </p:cNvPr>
          <p:cNvSpPr txBox="1"/>
          <p:nvPr/>
        </p:nvSpPr>
        <p:spPr>
          <a:xfrm>
            <a:off x="4012758" y="772519"/>
            <a:ext cx="6838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EE31B-DD66-487D-977B-B66981E3E8BB}"/>
              </a:ext>
            </a:extLst>
          </p:cNvPr>
          <p:cNvSpPr txBox="1"/>
          <p:nvPr/>
        </p:nvSpPr>
        <p:spPr>
          <a:xfrm>
            <a:off x="1782318" y="1680481"/>
            <a:ext cx="9068562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		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</a:t>
            </a:r>
          </a:p>
        </p:txBody>
      </p:sp>
    </p:spTree>
    <p:extLst>
      <p:ext uri="{BB962C8B-B14F-4D97-AF65-F5344CB8AC3E}">
        <p14:creationId xmlns:p14="http://schemas.microsoft.com/office/powerpoint/2010/main" val="154531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66B5567-4C09-43D3-A6DE-230AB853338D}"/>
              </a:ext>
            </a:extLst>
          </p:cNvPr>
          <p:cNvSpPr/>
          <p:nvPr/>
        </p:nvSpPr>
        <p:spPr>
          <a:xfrm>
            <a:off x="383248" y="1118078"/>
            <a:ext cx="11808751" cy="21330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1090A6-BBCC-43E0-BBC7-FAB3B7CF0D57}"/>
              </a:ext>
            </a:extLst>
          </p:cNvPr>
          <p:cNvSpPr/>
          <p:nvPr/>
        </p:nvSpPr>
        <p:spPr>
          <a:xfrm>
            <a:off x="408242" y="3750181"/>
            <a:ext cx="11392524" cy="1488228"/>
          </a:xfrm>
          <a:prstGeom prst="rect">
            <a:avLst/>
          </a:prstGeom>
          <a:solidFill>
            <a:srgbClr val="F1F4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015D63-3603-4B0B-94EF-B700526ACC78}"/>
              </a:ext>
            </a:extLst>
          </p:cNvPr>
          <p:cNvSpPr/>
          <p:nvPr/>
        </p:nvSpPr>
        <p:spPr>
          <a:xfrm>
            <a:off x="720535" y="3750181"/>
            <a:ext cx="109303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…ờ…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076592-5921-46AD-ADCF-0DCB36A5DC2E}"/>
              </a:ext>
            </a:extLst>
          </p:cNvPr>
          <p:cNvSpPr/>
          <p:nvPr/>
        </p:nvSpPr>
        <p:spPr>
          <a:xfrm>
            <a:off x="408242" y="1362851"/>
            <a:ext cx="122714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Quang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“À…ờ…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   ”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…ờ…”.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5BEA94-276D-4FD0-A579-D887362B5147}"/>
              </a:ext>
            </a:extLst>
          </p:cNvPr>
          <p:cNvSpPr txBox="1"/>
          <p:nvPr/>
        </p:nvSpPr>
        <p:spPr>
          <a:xfrm>
            <a:off x="4359914" y="423800"/>
            <a:ext cx="683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A7AB7-93B6-46F9-8352-0F62A1640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EB38A3-58A2-4B61-BA18-5B803949A17F}"/>
              </a:ext>
            </a:extLst>
          </p:cNvPr>
          <p:cNvSpPr txBox="1"/>
          <p:nvPr/>
        </p:nvSpPr>
        <p:spPr>
          <a:xfrm>
            <a:off x="4410149" y="80889"/>
            <a:ext cx="6505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0" y="1073011"/>
            <a:ext cx="12192000" cy="5311728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13CC95-953D-42CC-8207-A1EFB394ED64}"/>
              </a:ext>
            </a:extLst>
          </p:cNvPr>
          <p:cNvGrpSpPr/>
          <p:nvPr/>
        </p:nvGrpSpPr>
        <p:grpSpPr>
          <a:xfrm>
            <a:off x="3010452" y="1036922"/>
            <a:ext cx="5659225" cy="2315191"/>
            <a:chOff x="3770522" y="943551"/>
            <a:chExt cx="3822655" cy="231519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9CCE898-329D-43E9-9EF7-6935E8B121BC}"/>
                </a:ext>
              </a:extLst>
            </p:cNvPr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C9A10510-73D6-48FC-9336-FA1260DCA4BA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12FD35-A33C-446F-AE51-FD7DA0AF6ED3}"/>
                  </a:ext>
                </a:extLst>
              </p:cNvPr>
              <p:cNvSpPr txBox="1"/>
              <p:nvPr/>
            </p:nvSpPr>
            <p:spPr>
              <a:xfrm>
                <a:off x="286263" y="2284988"/>
                <a:ext cx="1808630" cy="137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Lúng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túng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Không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biết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nói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hoặc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làm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thế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nào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9" name="10">
              <a:extLst>
                <a:ext uri="{FF2B5EF4-FFF2-40B4-BE49-F238E27FC236}">
                  <a16:creationId xmlns:a16="http://schemas.microsoft.com/office/drawing/2014/main" id="{6561E117-C024-4BC6-843F-92B4B358A11C}"/>
                </a:ext>
              </a:extLst>
            </p:cNvPr>
            <p:cNvCxnSpPr>
              <a:cxnSpLocks/>
            </p:cNvCxnSpPr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AE89A3-A6BD-403D-B49A-2C29D5524AD5}"/>
              </a:ext>
            </a:extLst>
          </p:cNvPr>
          <p:cNvGrpSpPr/>
          <p:nvPr/>
        </p:nvGrpSpPr>
        <p:grpSpPr>
          <a:xfrm>
            <a:off x="3010452" y="3848118"/>
            <a:ext cx="5659225" cy="2315191"/>
            <a:chOff x="3757801" y="3435612"/>
            <a:chExt cx="3822655" cy="231519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41CFAA6-6438-4757-B49C-780B6727DAED}"/>
                </a:ext>
              </a:extLst>
            </p:cNvPr>
            <p:cNvGrpSpPr/>
            <p:nvPr/>
          </p:nvGrpSpPr>
          <p:grpSpPr>
            <a:xfrm>
              <a:off x="3757801" y="3435612"/>
              <a:ext cx="3822655" cy="2315191"/>
              <a:chOff x="156834" y="1993081"/>
              <a:chExt cx="2109019" cy="2109019"/>
            </a:xfrm>
          </p:grpSpPr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E98511CB-5C82-4127-9D0D-44A00807F68E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2E63824-232E-4FC8-865F-8EA8AEC431CC}"/>
                  </a:ext>
                </a:extLst>
              </p:cNvPr>
              <p:cNvSpPr txBox="1"/>
              <p:nvPr/>
            </p:nvSpPr>
            <p:spPr>
              <a:xfrm>
                <a:off x="358067" y="2318525"/>
                <a:ext cx="1711988" cy="1766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Kiên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nhẫn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Tiếp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tục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làm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việc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đã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định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mà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không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nản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lòng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15" name="10">
              <a:extLst>
                <a:ext uri="{FF2B5EF4-FFF2-40B4-BE49-F238E27FC236}">
                  <a16:creationId xmlns:a16="http://schemas.microsoft.com/office/drawing/2014/main" id="{A7CC9C90-4445-4CD3-8F35-969933B5DAB9}"/>
                </a:ext>
              </a:extLst>
            </p:cNvPr>
            <p:cNvCxnSpPr>
              <a:cxnSpLocks/>
            </p:cNvCxnSpPr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800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243840" y="0"/>
            <a:ext cx="11948160" cy="644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GIỜ HỌC 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sang nay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…”.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“À…ờ…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:”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…ờ…”.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to:”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…ờ…à”.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…ờ…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Con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rang”.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					   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           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tô-chan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D2D34E67-46EA-4C31-B638-2B2B6EFDDDDC}"/>
              </a:ext>
            </a:extLst>
          </p:cNvPr>
          <p:cNvSpPr/>
          <p:nvPr/>
        </p:nvSpPr>
        <p:spPr>
          <a:xfrm>
            <a:off x="170798" y="352267"/>
            <a:ext cx="146083" cy="775494"/>
          </a:xfrm>
          <a:prstGeom prst="leftBrace">
            <a:avLst>
              <a:gd name="adj1" fmla="val 28254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BAE917C-C9F0-4AC3-B081-209972A9C4B9}"/>
              </a:ext>
            </a:extLst>
          </p:cNvPr>
          <p:cNvSpPr/>
          <p:nvPr/>
        </p:nvSpPr>
        <p:spPr>
          <a:xfrm>
            <a:off x="389923" y="364300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D2D34E67-46EA-4C31-B638-2B2B6EFDDDDC}"/>
              </a:ext>
            </a:extLst>
          </p:cNvPr>
          <p:cNvSpPr/>
          <p:nvPr/>
        </p:nvSpPr>
        <p:spPr>
          <a:xfrm>
            <a:off x="91439" y="1407344"/>
            <a:ext cx="152401" cy="2174055"/>
          </a:xfrm>
          <a:prstGeom prst="leftBrace">
            <a:avLst>
              <a:gd name="adj1" fmla="val 28254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A7638C-FCFA-4F4D-8D99-1056140F7595}"/>
              </a:ext>
            </a:extLst>
          </p:cNvPr>
          <p:cNvSpPr/>
          <p:nvPr/>
        </p:nvSpPr>
        <p:spPr>
          <a:xfrm flipH="1">
            <a:off x="316881" y="1127761"/>
            <a:ext cx="392481" cy="395102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D2D34E67-46EA-4C31-B638-2B2B6EFDDDDC}"/>
              </a:ext>
            </a:extLst>
          </p:cNvPr>
          <p:cNvSpPr/>
          <p:nvPr/>
        </p:nvSpPr>
        <p:spPr>
          <a:xfrm>
            <a:off x="61237" y="3934572"/>
            <a:ext cx="109562" cy="1125107"/>
          </a:xfrm>
          <a:prstGeom prst="leftBrace">
            <a:avLst>
              <a:gd name="adj1" fmla="val 28254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B559E7-DF3C-498A-AD8D-4D381AC6CB93}"/>
              </a:ext>
            </a:extLst>
          </p:cNvPr>
          <p:cNvSpPr/>
          <p:nvPr/>
        </p:nvSpPr>
        <p:spPr>
          <a:xfrm>
            <a:off x="167639" y="3673125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D2D34E67-46EA-4C31-B638-2B2B6EFDDDDC}"/>
              </a:ext>
            </a:extLst>
          </p:cNvPr>
          <p:cNvSpPr/>
          <p:nvPr/>
        </p:nvSpPr>
        <p:spPr>
          <a:xfrm>
            <a:off x="102357" y="5270773"/>
            <a:ext cx="126242" cy="611868"/>
          </a:xfrm>
          <a:prstGeom prst="leftBrace">
            <a:avLst>
              <a:gd name="adj1" fmla="val 28254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695E4E-1709-46A0-82DB-535845A3F4BB}"/>
              </a:ext>
            </a:extLst>
          </p:cNvPr>
          <p:cNvSpPr/>
          <p:nvPr/>
        </p:nvSpPr>
        <p:spPr>
          <a:xfrm>
            <a:off x="243839" y="5200993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2244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1142</Words>
  <Application>Microsoft Office PowerPoint</Application>
  <PresentationFormat>Widescreen</PresentationFormat>
  <Paragraphs>66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Arial Rounded MT Bold</vt:lpstr>
      <vt:lpstr>Arial-Rounded</vt:lpstr>
      <vt:lpstr>Calibri</vt:lpstr>
      <vt:lpstr>Calibri Light</vt:lpstr>
      <vt:lpstr>等线</vt:lpstr>
      <vt:lpstr>iCiel Cucho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MAIHUNG</cp:lastModifiedBy>
  <cp:revision>64</cp:revision>
  <dcterms:created xsi:type="dcterms:W3CDTF">2021-06-18T23:20:35Z</dcterms:created>
  <dcterms:modified xsi:type="dcterms:W3CDTF">2025-04-06T20:59:17Z</dcterms:modified>
</cp:coreProperties>
</file>