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18" r:id="rId2"/>
    <p:sldId id="264" r:id="rId3"/>
    <p:sldId id="343" r:id="rId4"/>
    <p:sldId id="280" r:id="rId5"/>
    <p:sldId id="284" r:id="rId6"/>
    <p:sldId id="361" r:id="rId7"/>
    <p:sldId id="285" r:id="rId8"/>
    <p:sldId id="291" r:id="rId9"/>
    <p:sldId id="376" r:id="rId10"/>
    <p:sldId id="293" r:id="rId11"/>
    <p:sldId id="294" r:id="rId12"/>
    <p:sldId id="295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4A06"/>
    <a:srgbClr val="FF6600"/>
    <a:srgbClr val="0D97FF"/>
    <a:srgbClr val="F1F474"/>
    <a:srgbClr val="A2D668"/>
    <a:srgbClr val="FFFFFF"/>
    <a:srgbClr val="E847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40A2C57-DB7E-4669-89C8-BEC40E8934D3}" v="195" dt="2021-06-19T09:32:21.1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3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44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54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nhmx" userId="c1fc7825-eae9-448b-ba73-d94bf9c012d0" providerId="ADAL" clId="{540A2C57-DB7E-4669-89C8-BEC40E8934D3}"/>
    <pc:docChg chg="undo custSel addSld delSld modSld sldOrd">
      <pc:chgData name="linhmx" userId="c1fc7825-eae9-448b-ba73-d94bf9c012d0" providerId="ADAL" clId="{540A2C57-DB7E-4669-89C8-BEC40E8934D3}" dt="2021-06-19T09:32:30.807" v="3585" actId="478"/>
      <pc:docMkLst>
        <pc:docMk/>
      </pc:docMkLst>
      <pc:sldChg chg="delSp add del mod delAnim modAnim">
        <pc:chgData name="linhmx" userId="c1fc7825-eae9-448b-ba73-d94bf9c012d0" providerId="ADAL" clId="{540A2C57-DB7E-4669-89C8-BEC40E8934D3}" dt="2021-06-19T01:31:15.850" v="3524" actId="47"/>
        <pc:sldMkLst>
          <pc:docMk/>
          <pc:sldMk cId="0" sldId="256"/>
        </pc:sldMkLst>
        <pc:spChg chg="del">
          <ac:chgData name="linhmx" userId="c1fc7825-eae9-448b-ba73-d94bf9c012d0" providerId="ADAL" clId="{540A2C57-DB7E-4669-89C8-BEC40E8934D3}" dt="2021-06-19T01:30:23.990" v="3522" actId="478"/>
          <ac:spMkLst>
            <pc:docMk/>
            <pc:sldMk cId="0" sldId="256"/>
            <ac:spMk id="17" creationId="{00000000-0000-0000-0000-000000000000}"/>
          </ac:spMkLst>
        </pc:spChg>
        <pc:spChg chg="del">
          <ac:chgData name="linhmx" userId="c1fc7825-eae9-448b-ba73-d94bf9c012d0" providerId="ADAL" clId="{540A2C57-DB7E-4669-89C8-BEC40E8934D3}" dt="2021-06-19T01:30:17.270" v="3519" actId="478"/>
          <ac:spMkLst>
            <pc:docMk/>
            <pc:sldMk cId="0" sldId="256"/>
            <ac:spMk id="20" creationId="{00000000-0000-0000-0000-000000000000}"/>
          </ac:spMkLst>
        </pc:spChg>
        <pc:spChg chg="del topLvl">
          <ac:chgData name="linhmx" userId="c1fc7825-eae9-448b-ba73-d94bf9c012d0" providerId="ADAL" clId="{540A2C57-DB7E-4669-89C8-BEC40E8934D3}" dt="2021-06-19T01:30:21.726" v="3521" actId="478"/>
          <ac:spMkLst>
            <pc:docMk/>
            <pc:sldMk cId="0" sldId="256"/>
            <ac:spMk id="29" creationId="{00000000-0000-0000-0000-000000000000}"/>
          </ac:spMkLst>
        </pc:spChg>
        <pc:spChg chg="del topLvl">
          <ac:chgData name="linhmx" userId="c1fc7825-eae9-448b-ba73-d94bf9c012d0" providerId="ADAL" clId="{540A2C57-DB7E-4669-89C8-BEC40E8934D3}" dt="2021-06-19T01:30:15.477" v="3518" actId="478"/>
          <ac:spMkLst>
            <pc:docMk/>
            <pc:sldMk cId="0" sldId="256"/>
            <ac:spMk id="30" creationId="{00000000-0000-0000-0000-000000000000}"/>
          </ac:spMkLst>
        </pc:spChg>
        <pc:grpChg chg="del">
          <ac:chgData name="linhmx" userId="c1fc7825-eae9-448b-ba73-d94bf9c012d0" providerId="ADAL" clId="{540A2C57-DB7E-4669-89C8-BEC40E8934D3}" dt="2021-06-19T01:30:19.678" v="3520" actId="478"/>
          <ac:grpSpMkLst>
            <pc:docMk/>
            <pc:sldMk cId="0" sldId="256"/>
            <ac:grpSpMk id="19" creationId="{00000000-0000-0000-0000-000000000000}"/>
          </ac:grpSpMkLst>
        </pc:grpChg>
        <pc:grpChg chg="del">
          <ac:chgData name="linhmx" userId="c1fc7825-eae9-448b-ba73-d94bf9c012d0" providerId="ADAL" clId="{540A2C57-DB7E-4669-89C8-BEC40E8934D3}" dt="2021-06-19T01:30:15.477" v="3518" actId="478"/>
          <ac:grpSpMkLst>
            <pc:docMk/>
            <pc:sldMk cId="0" sldId="256"/>
            <ac:grpSpMk id="28" creationId="{00000000-0000-0000-0000-000000000000}"/>
          </ac:grpSpMkLst>
        </pc:grpChg>
      </pc:sldChg>
      <pc:sldChg chg="addSp delSp modSp mod modAnim">
        <pc:chgData name="linhmx" userId="c1fc7825-eae9-448b-ba73-d94bf9c012d0" providerId="ADAL" clId="{540A2C57-DB7E-4669-89C8-BEC40E8934D3}" dt="2021-06-19T01:32:24.359" v="3545" actId="404"/>
        <pc:sldMkLst>
          <pc:docMk/>
          <pc:sldMk cId="0" sldId="259"/>
        </pc:sldMkLst>
        <pc:spChg chg="add mod">
          <ac:chgData name="linhmx" userId="c1fc7825-eae9-448b-ba73-d94bf9c012d0" providerId="ADAL" clId="{540A2C57-DB7E-4669-89C8-BEC40E8934D3}" dt="2021-06-19T01:32:24.359" v="3545" actId="404"/>
          <ac:spMkLst>
            <pc:docMk/>
            <pc:sldMk cId="0" sldId="259"/>
            <ac:spMk id="12" creationId="{C724A5B3-4FC6-4B1B-B3FD-8E41D1104C1F}"/>
          </ac:spMkLst>
        </pc:spChg>
        <pc:spChg chg="del">
          <ac:chgData name="linhmx" userId="c1fc7825-eae9-448b-ba73-d94bf9c012d0" providerId="ADAL" clId="{540A2C57-DB7E-4669-89C8-BEC40E8934D3}" dt="2021-06-19T01:32:06.311" v="3535" actId="478"/>
          <ac:spMkLst>
            <pc:docMk/>
            <pc:sldMk cId="0" sldId="259"/>
            <ac:spMk id="5128" creationId="{00000000-0000-0000-0000-000000000000}"/>
          </ac:spMkLst>
        </pc:spChg>
        <pc:spChg chg="del">
          <ac:chgData name="linhmx" userId="c1fc7825-eae9-448b-ba73-d94bf9c012d0" providerId="ADAL" clId="{540A2C57-DB7E-4669-89C8-BEC40E8934D3}" dt="2021-06-19T01:32:02.980" v="3533" actId="478"/>
          <ac:spMkLst>
            <pc:docMk/>
            <pc:sldMk cId="0" sldId="259"/>
            <ac:spMk id="5129" creationId="{00000000-0000-0000-0000-000000000000}"/>
          </ac:spMkLst>
        </pc:spChg>
        <pc:spChg chg="del">
          <ac:chgData name="linhmx" userId="c1fc7825-eae9-448b-ba73-d94bf9c012d0" providerId="ADAL" clId="{540A2C57-DB7E-4669-89C8-BEC40E8934D3}" dt="2021-06-19T01:32:04.943" v="3534" actId="478"/>
          <ac:spMkLst>
            <pc:docMk/>
            <pc:sldMk cId="0" sldId="259"/>
            <ac:spMk id="5130" creationId="{00000000-0000-0000-0000-000000000000}"/>
          </ac:spMkLst>
        </pc:spChg>
        <pc:picChg chg="mod">
          <ac:chgData name="linhmx" userId="c1fc7825-eae9-448b-ba73-d94bf9c012d0" providerId="ADAL" clId="{540A2C57-DB7E-4669-89C8-BEC40E8934D3}" dt="2021-06-19T01:32:10.818" v="3537" actId="1076"/>
          <ac:picMkLst>
            <pc:docMk/>
            <pc:sldMk cId="0" sldId="259"/>
            <ac:picMk id="5131" creationId="{00000000-0000-0000-0000-000000000000}"/>
          </ac:picMkLst>
        </pc:picChg>
        <pc:picChg chg="mod">
          <ac:chgData name="linhmx" userId="c1fc7825-eae9-448b-ba73-d94bf9c012d0" providerId="ADAL" clId="{540A2C57-DB7E-4669-89C8-BEC40E8934D3}" dt="2021-06-19T01:32:08.005" v="3536" actId="1076"/>
          <ac:picMkLst>
            <pc:docMk/>
            <pc:sldMk cId="0" sldId="259"/>
            <ac:picMk id="5132" creationId="{00000000-0000-0000-0000-000000000000}"/>
          </ac:picMkLst>
        </pc:picChg>
      </pc:sldChg>
      <pc:sldChg chg="addSp delSp modSp mod delAnim modAnim">
        <pc:chgData name="linhmx" userId="c1fc7825-eae9-448b-ba73-d94bf9c012d0" providerId="ADAL" clId="{540A2C57-DB7E-4669-89C8-BEC40E8934D3}" dt="2021-06-19T01:33:09.956" v="3552" actId="1076"/>
        <pc:sldMkLst>
          <pc:docMk/>
          <pc:sldMk cId="3931887596" sldId="264"/>
        </pc:sldMkLst>
        <pc:spChg chg="mod">
          <ac:chgData name="linhmx" userId="c1fc7825-eae9-448b-ba73-d94bf9c012d0" providerId="ADAL" clId="{540A2C57-DB7E-4669-89C8-BEC40E8934D3}" dt="2021-06-18T23:33:23.068" v="107" actId="1076"/>
          <ac:spMkLst>
            <pc:docMk/>
            <pc:sldMk cId="3931887596" sldId="264"/>
            <ac:spMk id="12" creationId="{00000000-0000-0000-0000-000000000000}"/>
          </ac:spMkLst>
        </pc:spChg>
        <pc:spChg chg="del mod topLvl">
          <ac:chgData name="linhmx" userId="c1fc7825-eae9-448b-ba73-d94bf9c012d0" providerId="ADAL" clId="{540A2C57-DB7E-4669-89C8-BEC40E8934D3}" dt="2021-06-18T23:33:03.078" v="98" actId="478"/>
          <ac:spMkLst>
            <pc:docMk/>
            <pc:sldMk cId="3931887596" sldId="264"/>
            <ac:spMk id="17" creationId="{00000000-0000-0000-0000-000000000000}"/>
          </ac:spMkLst>
        </pc:spChg>
        <pc:spChg chg="mod ord topLvl">
          <ac:chgData name="linhmx" userId="c1fc7825-eae9-448b-ba73-d94bf9c012d0" providerId="ADAL" clId="{540A2C57-DB7E-4669-89C8-BEC40E8934D3}" dt="2021-06-18T23:33:00.889" v="97" actId="1076"/>
          <ac:spMkLst>
            <pc:docMk/>
            <pc:sldMk cId="3931887596" sldId="264"/>
            <ac:spMk id="18" creationId="{00000000-0000-0000-0000-000000000000}"/>
          </ac:spMkLst>
        </pc:spChg>
        <pc:spChg chg="mod">
          <ac:chgData name="linhmx" userId="c1fc7825-eae9-448b-ba73-d94bf9c012d0" providerId="ADAL" clId="{540A2C57-DB7E-4669-89C8-BEC40E8934D3}" dt="2021-06-19T01:33:09.956" v="3552" actId="1076"/>
          <ac:spMkLst>
            <pc:docMk/>
            <pc:sldMk cId="3931887596" sldId="264"/>
            <ac:spMk id="19" creationId="{00000000-0000-0000-0000-000000000000}"/>
          </ac:spMkLst>
        </pc:spChg>
        <pc:spChg chg="del mod">
          <ac:chgData name="linhmx" userId="c1fc7825-eae9-448b-ba73-d94bf9c012d0" providerId="ADAL" clId="{540A2C57-DB7E-4669-89C8-BEC40E8934D3}" dt="2021-06-18T23:30:47.140" v="55" actId="478"/>
          <ac:spMkLst>
            <pc:docMk/>
            <pc:sldMk cId="3931887596" sldId="264"/>
            <ac:spMk id="20" creationId="{AB5745BD-0E13-4A2C-B56B-81F76B9E9B79}"/>
          </ac:spMkLst>
        </pc:spChg>
        <pc:spChg chg="add mod">
          <ac:chgData name="linhmx" userId="c1fc7825-eae9-448b-ba73-d94bf9c012d0" providerId="ADAL" clId="{540A2C57-DB7E-4669-89C8-BEC40E8934D3}" dt="2021-06-18T23:32:52.031" v="94" actId="14100"/>
          <ac:spMkLst>
            <pc:docMk/>
            <pc:sldMk cId="3931887596" sldId="264"/>
            <ac:spMk id="21" creationId="{637B469F-4C6B-4890-B36E-0022CEEE7647}"/>
          </ac:spMkLst>
        </pc:spChg>
        <pc:grpChg chg="mod">
          <ac:chgData name="linhmx" userId="c1fc7825-eae9-448b-ba73-d94bf9c012d0" providerId="ADAL" clId="{540A2C57-DB7E-4669-89C8-BEC40E8934D3}" dt="2021-06-18T23:33:50.485" v="109" actId="1076"/>
          <ac:grpSpMkLst>
            <pc:docMk/>
            <pc:sldMk cId="3931887596" sldId="264"/>
            <ac:grpSpMk id="10" creationId="{00000000-0000-0000-0000-000000000000}"/>
          </ac:grpSpMkLst>
        </pc:grpChg>
        <pc:grpChg chg="del mod">
          <ac:chgData name="linhmx" userId="c1fc7825-eae9-448b-ba73-d94bf9c012d0" providerId="ADAL" clId="{540A2C57-DB7E-4669-89C8-BEC40E8934D3}" dt="2021-06-18T23:31:15.681" v="62" actId="165"/>
          <ac:grpSpMkLst>
            <pc:docMk/>
            <pc:sldMk cId="3931887596" sldId="264"/>
            <ac:grpSpMk id="16" creationId="{00000000-0000-0000-0000-000000000000}"/>
          </ac:grpSpMkLst>
        </pc:grpChg>
        <pc:picChg chg="add del mod">
          <ac:chgData name="linhmx" userId="c1fc7825-eae9-448b-ba73-d94bf9c012d0" providerId="ADAL" clId="{540A2C57-DB7E-4669-89C8-BEC40E8934D3}" dt="2021-06-19T01:18:20.745" v="3489" actId="478"/>
          <ac:picMkLst>
            <pc:docMk/>
            <pc:sldMk cId="3931887596" sldId="264"/>
            <ac:picMk id="22" creationId="{D599F789-12D8-420B-90F7-B5626D51F374}"/>
          </ac:picMkLst>
        </pc:picChg>
        <pc:picChg chg="add del mod">
          <ac:chgData name="linhmx" userId="c1fc7825-eae9-448b-ba73-d94bf9c012d0" providerId="ADAL" clId="{540A2C57-DB7E-4669-89C8-BEC40E8934D3}" dt="2021-06-19T01:18:20.745" v="3489" actId="478"/>
          <ac:picMkLst>
            <pc:docMk/>
            <pc:sldMk cId="3931887596" sldId="264"/>
            <ac:picMk id="23" creationId="{14C271D8-9E70-4AC8-BA57-BCCA1C840D8A}"/>
          </ac:picMkLst>
        </pc:picChg>
      </pc:sldChg>
      <pc:sldChg chg="addSp delSp modSp mod">
        <pc:chgData name="linhmx" userId="c1fc7825-eae9-448b-ba73-d94bf9c012d0" providerId="ADAL" clId="{540A2C57-DB7E-4669-89C8-BEC40E8934D3}" dt="2021-06-19T09:30:39.411" v="3582" actId="1037"/>
        <pc:sldMkLst>
          <pc:docMk/>
          <pc:sldMk cId="4002264337" sldId="265"/>
        </pc:sldMkLst>
        <pc:spChg chg="del">
          <ac:chgData name="linhmx" userId="c1fc7825-eae9-448b-ba73-d94bf9c012d0" providerId="ADAL" clId="{540A2C57-DB7E-4669-89C8-BEC40E8934D3}" dt="2021-06-18T23:35:03.675" v="115" actId="478"/>
          <ac:spMkLst>
            <pc:docMk/>
            <pc:sldMk cId="4002264337" sldId="265"/>
            <ac:spMk id="3" creationId="{D0B8302E-5094-4644-9F97-68BB29EFDB02}"/>
          </ac:spMkLst>
        </pc:spChg>
        <pc:spChg chg="mod ord">
          <ac:chgData name="linhmx" userId="c1fc7825-eae9-448b-ba73-d94bf9c012d0" providerId="ADAL" clId="{540A2C57-DB7E-4669-89C8-BEC40E8934D3}" dt="2021-06-18T23:51:23.149" v="272" actId="1076"/>
          <ac:spMkLst>
            <pc:docMk/>
            <pc:sldMk cId="4002264337" sldId="265"/>
            <ac:spMk id="4" creationId="{B75234F5-18E2-4380-847A-DDBACA75E2CA}"/>
          </ac:spMkLst>
        </pc:spChg>
        <pc:spChg chg="add mod ord">
          <ac:chgData name="linhmx" userId="c1fc7825-eae9-448b-ba73-d94bf9c012d0" providerId="ADAL" clId="{540A2C57-DB7E-4669-89C8-BEC40E8934D3}" dt="2021-06-18T23:38:44.649" v="250" actId="164"/>
          <ac:spMkLst>
            <pc:docMk/>
            <pc:sldMk cId="4002264337" sldId="265"/>
            <ac:spMk id="6" creationId="{99D671FE-50BD-4F0C-A340-C55A9F859850}"/>
          </ac:spMkLst>
        </pc:spChg>
        <pc:spChg chg="add mod">
          <ac:chgData name="linhmx" userId="c1fc7825-eae9-448b-ba73-d94bf9c012d0" providerId="ADAL" clId="{540A2C57-DB7E-4669-89C8-BEC40E8934D3}" dt="2021-06-18T23:51:48.300" v="280" actId="208"/>
          <ac:spMkLst>
            <pc:docMk/>
            <pc:sldMk cId="4002264337" sldId="265"/>
            <ac:spMk id="10" creationId="{ED020E98-D051-4C3D-989D-8C704693A9CC}"/>
          </ac:spMkLst>
        </pc:spChg>
        <pc:grpChg chg="add mod">
          <ac:chgData name="linhmx" userId="c1fc7825-eae9-448b-ba73-d94bf9c012d0" providerId="ADAL" clId="{540A2C57-DB7E-4669-89C8-BEC40E8934D3}" dt="2021-06-18T23:51:25.633" v="273" actId="1076"/>
          <ac:grpSpMkLst>
            <pc:docMk/>
            <pc:sldMk cId="4002264337" sldId="265"/>
            <ac:grpSpMk id="8" creationId="{38FFC73D-58E5-4920-BAEE-EF4AFB2D8A56}"/>
          </ac:grpSpMkLst>
        </pc:grpChg>
        <pc:picChg chg="mod">
          <ac:chgData name="linhmx" userId="c1fc7825-eae9-448b-ba73-d94bf9c012d0" providerId="ADAL" clId="{540A2C57-DB7E-4669-89C8-BEC40E8934D3}" dt="2021-06-19T09:30:39.411" v="3582" actId="1037"/>
          <ac:picMkLst>
            <pc:docMk/>
            <pc:sldMk cId="4002264337" sldId="265"/>
            <ac:picMk id="2" creationId="{E0D4197A-F911-4432-9F4F-A09D63471CAB}"/>
          </ac:picMkLst>
        </pc:picChg>
        <pc:picChg chg="add del mod">
          <ac:chgData name="linhmx" userId="c1fc7825-eae9-448b-ba73-d94bf9c012d0" providerId="ADAL" clId="{540A2C57-DB7E-4669-89C8-BEC40E8934D3}" dt="2021-06-18T23:38:15.309" v="238" actId="478"/>
          <ac:picMkLst>
            <pc:docMk/>
            <pc:sldMk cId="4002264337" sldId="265"/>
            <ac:picMk id="5" creationId="{281EBEEC-7B6D-466B-A766-41464DB64158}"/>
          </ac:picMkLst>
        </pc:picChg>
        <pc:picChg chg="add mod">
          <ac:chgData name="linhmx" userId="c1fc7825-eae9-448b-ba73-d94bf9c012d0" providerId="ADAL" clId="{540A2C57-DB7E-4669-89C8-BEC40E8934D3}" dt="2021-06-18T23:38:44.649" v="250" actId="164"/>
          <ac:picMkLst>
            <pc:docMk/>
            <pc:sldMk cId="4002264337" sldId="265"/>
            <ac:picMk id="7" creationId="{B653E408-922D-4D27-890D-7482C05B590E}"/>
          </ac:picMkLst>
        </pc:picChg>
        <pc:picChg chg="add mod">
          <ac:chgData name="linhmx" userId="c1fc7825-eae9-448b-ba73-d94bf9c012d0" providerId="ADAL" clId="{540A2C57-DB7E-4669-89C8-BEC40E8934D3}" dt="2021-06-18T23:51:34.007" v="276" actId="14100"/>
          <ac:picMkLst>
            <pc:docMk/>
            <pc:sldMk cId="4002264337" sldId="265"/>
            <ac:picMk id="9" creationId="{E772423A-6078-436E-97EE-0358CA20CCC6}"/>
          </ac:picMkLst>
        </pc:picChg>
      </pc:sldChg>
      <pc:sldChg chg="addSp modSp new mod">
        <pc:chgData name="linhmx" userId="c1fc7825-eae9-448b-ba73-d94bf9c012d0" providerId="ADAL" clId="{540A2C57-DB7E-4669-89C8-BEC40E8934D3}" dt="2021-06-18T23:40:32.922" v="260" actId="1076"/>
        <pc:sldMkLst>
          <pc:docMk/>
          <pc:sldMk cId="4292164002" sldId="266"/>
        </pc:sldMkLst>
        <pc:picChg chg="add mod">
          <ac:chgData name="linhmx" userId="c1fc7825-eae9-448b-ba73-d94bf9c012d0" providerId="ADAL" clId="{540A2C57-DB7E-4669-89C8-BEC40E8934D3}" dt="2021-06-18T23:40:32.922" v="260" actId="1076"/>
          <ac:picMkLst>
            <pc:docMk/>
            <pc:sldMk cId="4292164002" sldId="266"/>
            <ac:picMk id="4" creationId="{4F9A4183-3ACB-458D-A9DB-C30197D7D277}"/>
          </ac:picMkLst>
        </pc:picChg>
      </pc:sldChg>
      <pc:sldChg chg="addSp delSp modSp new mod modAnim">
        <pc:chgData name="linhmx" userId="c1fc7825-eae9-448b-ba73-d94bf9c012d0" providerId="ADAL" clId="{540A2C57-DB7E-4669-89C8-BEC40E8934D3}" dt="2021-06-19T00:24:59.716" v="2146" actId="1076"/>
        <pc:sldMkLst>
          <pc:docMk/>
          <pc:sldMk cId="2201094154" sldId="267"/>
        </pc:sldMkLst>
        <pc:spChg chg="del">
          <ac:chgData name="linhmx" userId="c1fc7825-eae9-448b-ba73-d94bf9c012d0" providerId="ADAL" clId="{540A2C57-DB7E-4669-89C8-BEC40E8934D3}" dt="2021-06-18T23:52:56.429" v="286" actId="478"/>
          <ac:spMkLst>
            <pc:docMk/>
            <pc:sldMk cId="2201094154" sldId="267"/>
            <ac:spMk id="2" creationId="{35D972FE-CE59-4D1C-B8C8-095F84FEF96A}"/>
          </ac:spMkLst>
        </pc:spChg>
        <pc:spChg chg="del">
          <ac:chgData name="linhmx" userId="c1fc7825-eae9-448b-ba73-d94bf9c012d0" providerId="ADAL" clId="{540A2C57-DB7E-4669-89C8-BEC40E8934D3}" dt="2021-06-18T23:52:56.429" v="286" actId="478"/>
          <ac:spMkLst>
            <pc:docMk/>
            <pc:sldMk cId="2201094154" sldId="267"/>
            <ac:spMk id="3" creationId="{3E599F0A-8C63-48C9-A63F-E4B85E5E375A}"/>
          </ac:spMkLst>
        </pc:spChg>
        <pc:spChg chg="add del mod">
          <ac:chgData name="linhmx" userId="c1fc7825-eae9-448b-ba73-d94bf9c012d0" providerId="ADAL" clId="{540A2C57-DB7E-4669-89C8-BEC40E8934D3}" dt="2021-06-18T23:52:51.607" v="285" actId="478"/>
          <ac:spMkLst>
            <pc:docMk/>
            <pc:sldMk cId="2201094154" sldId="267"/>
            <ac:spMk id="5" creationId="{273A3D63-BB5A-4495-B8C7-C2E54EB13621}"/>
          </ac:spMkLst>
        </pc:spChg>
        <pc:spChg chg="add del mod">
          <ac:chgData name="linhmx" userId="c1fc7825-eae9-448b-ba73-d94bf9c012d0" providerId="ADAL" clId="{540A2C57-DB7E-4669-89C8-BEC40E8934D3}" dt="2021-06-18T23:52:51.607" v="285" actId="478"/>
          <ac:spMkLst>
            <pc:docMk/>
            <pc:sldMk cId="2201094154" sldId="267"/>
            <ac:spMk id="6" creationId="{66E99479-B583-4824-BB93-D83670142280}"/>
          </ac:spMkLst>
        </pc:spChg>
        <pc:spChg chg="add mod">
          <ac:chgData name="linhmx" userId="c1fc7825-eae9-448b-ba73-d94bf9c012d0" providerId="ADAL" clId="{540A2C57-DB7E-4669-89C8-BEC40E8934D3}" dt="2021-06-19T00:24:59.716" v="2146" actId="1076"/>
          <ac:spMkLst>
            <pc:docMk/>
            <pc:sldMk cId="2201094154" sldId="267"/>
            <ac:spMk id="7" creationId="{D5C0AC1F-2E3E-434A-B4FC-577679D0C663}"/>
          </ac:spMkLst>
        </pc:spChg>
        <pc:picChg chg="add mod">
          <ac:chgData name="linhmx" userId="c1fc7825-eae9-448b-ba73-d94bf9c012d0" providerId="ADAL" clId="{540A2C57-DB7E-4669-89C8-BEC40E8934D3}" dt="2021-06-18T23:53:00.260" v="287" actId="14100"/>
          <ac:picMkLst>
            <pc:docMk/>
            <pc:sldMk cId="2201094154" sldId="267"/>
            <ac:picMk id="4" creationId="{3F3FACF3-77CC-4B61-860E-93E12E205C4A}"/>
          </ac:picMkLst>
        </pc:picChg>
        <pc:picChg chg="add mod">
          <ac:chgData name="linhmx" userId="c1fc7825-eae9-448b-ba73-d94bf9c012d0" providerId="ADAL" clId="{540A2C57-DB7E-4669-89C8-BEC40E8934D3}" dt="2021-06-19T00:08:31.008" v="1759" actId="1076"/>
          <ac:picMkLst>
            <pc:docMk/>
            <pc:sldMk cId="2201094154" sldId="267"/>
            <ac:picMk id="8" creationId="{F8586534-EA9C-4C1B-8D60-BDAFDFAAE6E9}"/>
          </ac:picMkLst>
        </pc:picChg>
      </pc:sldChg>
      <pc:sldChg chg="new del">
        <pc:chgData name="linhmx" userId="c1fc7825-eae9-448b-ba73-d94bf9c012d0" providerId="ADAL" clId="{540A2C57-DB7E-4669-89C8-BEC40E8934D3}" dt="2021-06-19T00:07:58.061" v="1757" actId="47"/>
        <pc:sldMkLst>
          <pc:docMk/>
          <pc:sldMk cId="1248058300" sldId="268"/>
        </pc:sldMkLst>
      </pc:sldChg>
      <pc:sldChg chg="addSp delSp modSp new mod ord modAnim">
        <pc:chgData name="linhmx" userId="c1fc7825-eae9-448b-ba73-d94bf9c012d0" providerId="ADAL" clId="{540A2C57-DB7E-4669-89C8-BEC40E8934D3}" dt="2021-06-19T00:19:22.805" v="2071"/>
        <pc:sldMkLst>
          <pc:docMk/>
          <pc:sldMk cId="3768165303" sldId="268"/>
        </pc:sldMkLst>
        <pc:spChg chg="del">
          <ac:chgData name="linhmx" userId="c1fc7825-eae9-448b-ba73-d94bf9c012d0" providerId="ADAL" clId="{540A2C57-DB7E-4669-89C8-BEC40E8934D3}" dt="2021-06-19T00:11:01.002" v="1763"/>
          <ac:spMkLst>
            <pc:docMk/>
            <pc:sldMk cId="3768165303" sldId="268"/>
            <ac:spMk id="3" creationId="{C41AEC41-8542-4220-994F-54B2D93077A3}"/>
          </ac:spMkLst>
        </pc:spChg>
        <pc:picChg chg="add mod">
          <ac:chgData name="linhmx" userId="c1fc7825-eae9-448b-ba73-d94bf9c012d0" providerId="ADAL" clId="{540A2C57-DB7E-4669-89C8-BEC40E8934D3}" dt="2021-06-19T00:11:26.164" v="1766" actId="14100"/>
          <ac:picMkLst>
            <pc:docMk/>
            <pc:sldMk cId="3768165303" sldId="268"/>
            <ac:picMk id="4" creationId="{7F3730BA-8F65-4138-BAE0-31B083057ECD}"/>
          </ac:picMkLst>
        </pc:picChg>
      </pc:sldChg>
      <pc:sldChg chg="addSp delSp modSp add del mod delAnim">
        <pc:chgData name="linhmx" userId="c1fc7825-eae9-448b-ba73-d94bf9c012d0" providerId="ADAL" clId="{540A2C57-DB7E-4669-89C8-BEC40E8934D3}" dt="2021-06-19T00:19:29.405" v="2073" actId="47"/>
        <pc:sldMkLst>
          <pc:docMk/>
          <pc:sldMk cId="2881844874" sldId="269"/>
        </pc:sldMkLst>
        <pc:spChg chg="add mod">
          <ac:chgData name="linhmx" userId="c1fc7825-eae9-448b-ba73-d94bf9c012d0" providerId="ADAL" clId="{540A2C57-DB7E-4669-89C8-BEC40E8934D3}" dt="2021-06-19T00:12:37.875" v="1780" actId="1076"/>
          <ac:spMkLst>
            <pc:docMk/>
            <pc:sldMk cId="2881844874" sldId="269"/>
            <ac:spMk id="2" creationId="{DFD4E08A-6098-428A-A2C9-1FDF9815682C}"/>
          </ac:spMkLst>
        </pc:spChg>
        <pc:spChg chg="del">
          <ac:chgData name="linhmx" userId="c1fc7825-eae9-448b-ba73-d94bf9c012d0" providerId="ADAL" clId="{540A2C57-DB7E-4669-89C8-BEC40E8934D3}" dt="2021-06-19T00:12:01.861" v="1768" actId="478"/>
          <ac:spMkLst>
            <pc:docMk/>
            <pc:sldMk cId="2881844874" sldId="269"/>
            <ac:spMk id="7" creationId="{D5C0AC1F-2E3E-434A-B4FC-577679D0C663}"/>
          </ac:spMkLst>
        </pc:spChg>
        <pc:picChg chg="del">
          <ac:chgData name="linhmx" userId="c1fc7825-eae9-448b-ba73-d94bf9c012d0" providerId="ADAL" clId="{540A2C57-DB7E-4669-89C8-BEC40E8934D3}" dt="2021-06-19T00:12:04.541" v="1769" actId="478"/>
          <ac:picMkLst>
            <pc:docMk/>
            <pc:sldMk cId="2881844874" sldId="269"/>
            <ac:picMk id="8" creationId="{F8586534-EA9C-4C1B-8D60-BDAFDFAAE6E9}"/>
          </ac:picMkLst>
        </pc:picChg>
      </pc:sldChg>
      <pc:sldChg chg="addSp delSp modSp new mod modAnim">
        <pc:chgData name="linhmx" userId="c1fc7825-eae9-448b-ba73-d94bf9c012d0" providerId="ADAL" clId="{540A2C57-DB7E-4669-89C8-BEC40E8934D3}" dt="2021-06-19T01:32:42.536" v="3548" actId="1076"/>
        <pc:sldMkLst>
          <pc:docMk/>
          <pc:sldMk cId="1545319382" sldId="270"/>
        </pc:sldMkLst>
        <pc:spChg chg="del">
          <ac:chgData name="linhmx" userId="c1fc7825-eae9-448b-ba73-d94bf9c012d0" providerId="ADAL" clId="{540A2C57-DB7E-4669-89C8-BEC40E8934D3}" dt="2021-06-19T00:13:54.294" v="1782" actId="478"/>
          <ac:spMkLst>
            <pc:docMk/>
            <pc:sldMk cId="1545319382" sldId="270"/>
            <ac:spMk id="2" creationId="{ED0ABF12-A3A9-4700-BE1F-273A15ED44EA}"/>
          </ac:spMkLst>
        </pc:spChg>
        <pc:spChg chg="del mod">
          <ac:chgData name="linhmx" userId="c1fc7825-eae9-448b-ba73-d94bf9c012d0" providerId="ADAL" clId="{540A2C57-DB7E-4669-89C8-BEC40E8934D3}" dt="2021-06-19T00:13:58.803" v="1785" actId="478"/>
          <ac:spMkLst>
            <pc:docMk/>
            <pc:sldMk cId="1545319382" sldId="270"/>
            <ac:spMk id="3" creationId="{76720DF0-398B-48BF-9D54-1A8B56D3DD18}"/>
          </ac:spMkLst>
        </pc:spChg>
        <pc:spChg chg="add mod">
          <ac:chgData name="linhmx" userId="c1fc7825-eae9-448b-ba73-d94bf9c012d0" providerId="ADAL" clId="{540A2C57-DB7E-4669-89C8-BEC40E8934D3}" dt="2021-06-19T00:18:22.525" v="2067" actId="1076"/>
          <ac:spMkLst>
            <pc:docMk/>
            <pc:sldMk cId="1545319382" sldId="270"/>
            <ac:spMk id="4" creationId="{C2F9C745-7746-4F8A-B941-C765AE1AC39B}"/>
          </ac:spMkLst>
        </pc:spChg>
        <pc:spChg chg="add mod">
          <ac:chgData name="linhmx" userId="c1fc7825-eae9-448b-ba73-d94bf9c012d0" providerId="ADAL" clId="{540A2C57-DB7E-4669-89C8-BEC40E8934D3}" dt="2021-06-19T01:32:42.536" v="3548" actId="1076"/>
          <ac:spMkLst>
            <pc:docMk/>
            <pc:sldMk cId="1545319382" sldId="270"/>
            <ac:spMk id="5" creationId="{A97EE31B-DD66-487D-977B-B66981E3E8BB}"/>
          </ac:spMkLst>
        </pc:spChg>
      </pc:sldChg>
      <pc:sldChg chg="new del">
        <pc:chgData name="linhmx" userId="c1fc7825-eae9-448b-ba73-d94bf9c012d0" providerId="ADAL" clId="{540A2C57-DB7E-4669-89C8-BEC40E8934D3}" dt="2021-06-19T00:12:17.398" v="1771" actId="680"/>
        <pc:sldMkLst>
          <pc:docMk/>
          <pc:sldMk cId="3834810030" sldId="270"/>
        </pc:sldMkLst>
      </pc:sldChg>
      <pc:sldChg chg="addSp delSp modSp new mod modAnim">
        <pc:chgData name="linhmx" userId="c1fc7825-eae9-448b-ba73-d94bf9c012d0" providerId="ADAL" clId="{540A2C57-DB7E-4669-89C8-BEC40E8934D3}" dt="2021-06-19T00:50:46.408" v="2518"/>
        <pc:sldMkLst>
          <pc:docMk/>
          <pc:sldMk cId="41764998" sldId="271"/>
        </pc:sldMkLst>
        <pc:spChg chg="del">
          <ac:chgData name="linhmx" userId="c1fc7825-eae9-448b-ba73-d94bf9c012d0" providerId="ADAL" clId="{540A2C57-DB7E-4669-89C8-BEC40E8934D3}" dt="2021-06-19T00:44:49.135" v="2455" actId="478"/>
          <ac:spMkLst>
            <pc:docMk/>
            <pc:sldMk cId="41764998" sldId="271"/>
            <ac:spMk id="2" creationId="{9CE9CBAC-4EBB-4763-B98D-7402590B81D0}"/>
          </ac:spMkLst>
        </pc:spChg>
        <pc:spChg chg="del">
          <ac:chgData name="linhmx" userId="c1fc7825-eae9-448b-ba73-d94bf9c012d0" providerId="ADAL" clId="{540A2C57-DB7E-4669-89C8-BEC40E8934D3}" dt="2021-06-19T00:44:49.135" v="2455" actId="478"/>
          <ac:spMkLst>
            <pc:docMk/>
            <pc:sldMk cId="41764998" sldId="271"/>
            <ac:spMk id="3" creationId="{B121A6C8-124F-4665-94D7-7D0D301CF1ED}"/>
          </ac:spMkLst>
        </pc:spChg>
        <pc:spChg chg="add mod">
          <ac:chgData name="linhmx" userId="c1fc7825-eae9-448b-ba73-d94bf9c012d0" providerId="ADAL" clId="{540A2C57-DB7E-4669-89C8-BEC40E8934D3}" dt="2021-06-19T00:47:05.858" v="2488" actId="20577"/>
          <ac:spMkLst>
            <pc:docMk/>
            <pc:sldMk cId="41764998" sldId="271"/>
            <ac:spMk id="4" creationId="{51015D63-3603-4B0B-94EF-B700526ACC78}"/>
          </ac:spMkLst>
        </pc:spChg>
        <pc:spChg chg="add mod">
          <ac:chgData name="linhmx" userId="c1fc7825-eae9-448b-ba73-d94bf9c012d0" providerId="ADAL" clId="{540A2C57-DB7E-4669-89C8-BEC40E8934D3}" dt="2021-06-19T00:45:46.220" v="2480" actId="403"/>
          <ac:spMkLst>
            <pc:docMk/>
            <pc:sldMk cId="41764998" sldId="271"/>
            <ac:spMk id="5" creationId="{A1076592-5921-46AD-ADCF-0DCB36A5DC2E}"/>
          </ac:spMkLst>
        </pc:spChg>
        <pc:spChg chg="add ord">
          <ac:chgData name="linhmx" userId="c1fc7825-eae9-448b-ba73-d94bf9c012d0" providerId="ADAL" clId="{540A2C57-DB7E-4669-89C8-BEC40E8934D3}" dt="2021-06-19T00:46:18.135" v="2482" actId="167"/>
          <ac:spMkLst>
            <pc:docMk/>
            <pc:sldMk cId="41764998" sldId="271"/>
            <ac:spMk id="6" creationId="{241090A6-BBCC-43E0-BBC7-FAB3B7CF0D57}"/>
          </ac:spMkLst>
        </pc:spChg>
        <pc:spChg chg="add mod ord">
          <ac:chgData name="linhmx" userId="c1fc7825-eae9-448b-ba73-d94bf9c012d0" providerId="ADAL" clId="{540A2C57-DB7E-4669-89C8-BEC40E8934D3}" dt="2021-06-19T00:48:57.448" v="2506" actId="207"/>
          <ac:spMkLst>
            <pc:docMk/>
            <pc:sldMk cId="41764998" sldId="271"/>
            <ac:spMk id="14" creationId="{066B5567-4C09-43D3-A6DE-230AB853338D}"/>
          </ac:spMkLst>
        </pc:spChg>
        <pc:grpChg chg="add mod">
          <ac:chgData name="linhmx" userId="c1fc7825-eae9-448b-ba73-d94bf9c012d0" providerId="ADAL" clId="{540A2C57-DB7E-4669-89C8-BEC40E8934D3}" dt="2021-06-19T00:47:38.422" v="2496" actId="164"/>
          <ac:grpSpMkLst>
            <pc:docMk/>
            <pc:sldMk cId="41764998" sldId="271"/>
            <ac:grpSpMk id="11" creationId="{1300E730-6DC3-4316-B154-A95A8B3F33FC}"/>
          </ac:grpSpMkLst>
        </pc:grpChg>
        <pc:grpChg chg="add mod">
          <ac:chgData name="linhmx" userId="c1fc7825-eae9-448b-ba73-d94bf9c012d0" providerId="ADAL" clId="{540A2C57-DB7E-4669-89C8-BEC40E8934D3}" dt="2021-06-19T00:50:24.188" v="2515" actId="1076"/>
          <ac:grpSpMkLst>
            <pc:docMk/>
            <pc:sldMk cId="41764998" sldId="271"/>
            <ac:grpSpMk id="16" creationId="{726D7154-E9E1-4828-81B1-61CBBF933570}"/>
          </ac:grpSpMkLst>
        </pc:grpChg>
        <pc:cxnChg chg="add mod">
          <ac:chgData name="linhmx" userId="c1fc7825-eae9-448b-ba73-d94bf9c012d0" providerId="ADAL" clId="{540A2C57-DB7E-4669-89C8-BEC40E8934D3}" dt="2021-06-19T00:47:16.678" v="2491" actId="208"/>
          <ac:cxnSpMkLst>
            <pc:docMk/>
            <pc:sldMk cId="41764998" sldId="271"/>
            <ac:cxnSpMk id="8" creationId="{11269782-4ABF-4E0A-9084-1217239B3DE4}"/>
          </ac:cxnSpMkLst>
        </pc:cxnChg>
        <pc:cxnChg chg="add mod">
          <ac:chgData name="linhmx" userId="c1fc7825-eae9-448b-ba73-d94bf9c012d0" providerId="ADAL" clId="{540A2C57-DB7E-4669-89C8-BEC40E8934D3}" dt="2021-06-19T00:47:38.422" v="2496" actId="164"/>
          <ac:cxnSpMkLst>
            <pc:docMk/>
            <pc:sldMk cId="41764998" sldId="271"/>
            <ac:cxnSpMk id="9" creationId="{437598FC-366E-4AF5-B1BF-B38371DF293F}"/>
          </ac:cxnSpMkLst>
        </pc:cxnChg>
        <pc:cxnChg chg="add mod">
          <ac:chgData name="linhmx" userId="c1fc7825-eae9-448b-ba73-d94bf9c012d0" providerId="ADAL" clId="{540A2C57-DB7E-4669-89C8-BEC40E8934D3}" dt="2021-06-19T00:47:38.422" v="2496" actId="164"/>
          <ac:cxnSpMkLst>
            <pc:docMk/>
            <pc:sldMk cId="41764998" sldId="271"/>
            <ac:cxnSpMk id="10" creationId="{D3F9AD46-F4FA-4ADE-A354-6685C8A093EA}"/>
          </ac:cxnSpMkLst>
        </pc:cxnChg>
        <pc:cxnChg chg="add mod">
          <ac:chgData name="linhmx" userId="c1fc7825-eae9-448b-ba73-d94bf9c012d0" providerId="ADAL" clId="{540A2C57-DB7E-4669-89C8-BEC40E8934D3}" dt="2021-06-19T00:47:49.210" v="2498" actId="1076"/>
          <ac:cxnSpMkLst>
            <pc:docMk/>
            <pc:sldMk cId="41764998" sldId="271"/>
            <ac:cxnSpMk id="12" creationId="{95F6715F-A5FE-479B-94DF-0B028ECA33F8}"/>
          </ac:cxnSpMkLst>
        </pc:cxnChg>
        <pc:cxnChg chg="add mod">
          <ac:chgData name="linhmx" userId="c1fc7825-eae9-448b-ba73-d94bf9c012d0" providerId="ADAL" clId="{540A2C57-DB7E-4669-89C8-BEC40E8934D3}" dt="2021-06-19T00:48:18.378" v="2500" actId="1076"/>
          <ac:cxnSpMkLst>
            <pc:docMk/>
            <pc:sldMk cId="41764998" sldId="271"/>
            <ac:cxnSpMk id="13" creationId="{E23A2A15-7E9B-4485-8931-D50A3EF5B269}"/>
          </ac:cxnSpMkLst>
        </pc:cxnChg>
        <pc:cxnChg chg="add mod">
          <ac:chgData name="linhmx" userId="c1fc7825-eae9-448b-ba73-d94bf9c012d0" providerId="ADAL" clId="{540A2C57-DB7E-4669-89C8-BEC40E8934D3}" dt="2021-06-19T00:50:13.098" v="2512" actId="1076"/>
          <ac:cxnSpMkLst>
            <pc:docMk/>
            <pc:sldMk cId="41764998" sldId="271"/>
            <ac:cxnSpMk id="15" creationId="{65B519E5-FFB5-49B4-9813-20A8B3D453DA}"/>
          </ac:cxnSpMkLst>
        </pc:cxnChg>
        <pc:cxnChg chg="mod">
          <ac:chgData name="linhmx" userId="c1fc7825-eae9-448b-ba73-d94bf9c012d0" providerId="ADAL" clId="{540A2C57-DB7E-4669-89C8-BEC40E8934D3}" dt="2021-06-19T00:50:06.126" v="2510"/>
          <ac:cxnSpMkLst>
            <pc:docMk/>
            <pc:sldMk cId="41764998" sldId="271"/>
            <ac:cxnSpMk id="17" creationId="{281C323D-B5FE-421F-A898-E458B291AE93}"/>
          </ac:cxnSpMkLst>
        </pc:cxnChg>
        <pc:cxnChg chg="mod">
          <ac:chgData name="linhmx" userId="c1fc7825-eae9-448b-ba73-d94bf9c012d0" providerId="ADAL" clId="{540A2C57-DB7E-4669-89C8-BEC40E8934D3}" dt="2021-06-19T00:50:06.126" v="2510"/>
          <ac:cxnSpMkLst>
            <pc:docMk/>
            <pc:sldMk cId="41764998" sldId="271"/>
            <ac:cxnSpMk id="18" creationId="{986444C9-3DC5-49DE-924F-1851BDA14748}"/>
          </ac:cxnSpMkLst>
        </pc:cxnChg>
        <pc:cxnChg chg="add mod">
          <ac:chgData name="linhmx" userId="c1fc7825-eae9-448b-ba73-d94bf9c012d0" providerId="ADAL" clId="{540A2C57-DB7E-4669-89C8-BEC40E8934D3}" dt="2021-06-19T00:50:16.306" v="2513" actId="1076"/>
          <ac:cxnSpMkLst>
            <pc:docMk/>
            <pc:sldMk cId="41764998" sldId="271"/>
            <ac:cxnSpMk id="19" creationId="{6D13DBE0-CC66-42A6-B439-59831A4B094E}"/>
          </ac:cxnSpMkLst>
        </pc:cxnChg>
        <pc:cxnChg chg="add mod">
          <ac:chgData name="linhmx" userId="c1fc7825-eae9-448b-ba73-d94bf9c012d0" providerId="ADAL" clId="{540A2C57-DB7E-4669-89C8-BEC40E8934D3}" dt="2021-06-19T00:50:21.514" v="2514" actId="1076"/>
          <ac:cxnSpMkLst>
            <pc:docMk/>
            <pc:sldMk cId="41764998" sldId="271"/>
            <ac:cxnSpMk id="20" creationId="{3AD5239A-4D5D-46BA-B59E-7243F62C1577}"/>
          </ac:cxnSpMkLst>
        </pc:cxnChg>
        <pc:cxnChg chg="add mod">
          <ac:chgData name="linhmx" userId="c1fc7825-eae9-448b-ba73-d94bf9c012d0" providerId="ADAL" clId="{540A2C57-DB7E-4669-89C8-BEC40E8934D3}" dt="2021-06-19T00:50:43.490" v="2517" actId="1076"/>
          <ac:cxnSpMkLst>
            <pc:docMk/>
            <pc:sldMk cId="41764998" sldId="271"/>
            <ac:cxnSpMk id="21" creationId="{7BB2C0D7-F295-4A74-82E8-2475CE266E1D}"/>
          </ac:cxnSpMkLst>
        </pc:cxnChg>
      </pc:sldChg>
      <pc:sldChg chg="addSp delSp modSp add del mod delAnim modAnim">
        <pc:chgData name="linhmx" userId="c1fc7825-eae9-448b-ba73-d94bf9c012d0" providerId="ADAL" clId="{540A2C57-DB7E-4669-89C8-BEC40E8934D3}" dt="2021-06-19T09:32:23.822" v="3584" actId="47"/>
        <pc:sldMkLst>
          <pc:docMk/>
          <pc:sldMk cId="2366483796" sldId="272"/>
        </pc:sldMkLst>
        <pc:spChg chg="add mod">
          <ac:chgData name="linhmx" userId="c1fc7825-eae9-448b-ba73-d94bf9c012d0" providerId="ADAL" clId="{540A2C57-DB7E-4669-89C8-BEC40E8934D3}" dt="2021-06-19T00:25:17.228" v="2148" actId="1076"/>
          <ac:spMkLst>
            <pc:docMk/>
            <pc:sldMk cId="2366483796" sldId="272"/>
            <ac:spMk id="2" creationId="{48B1593A-7E64-4CE6-B03A-0967BFAF9E38}"/>
          </ac:spMkLst>
        </pc:spChg>
        <pc:spChg chg="mod">
          <ac:chgData name="linhmx" userId="c1fc7825-eae9-448b-ba73-d94bf9c012d0" providerId="ADAL" clId="{540A2C57-DB7E-4669-89C8-BEC40E8934D3}" dt="2021-06-19T00:31:18.104" v="2285" actId="1035"/>
          <ac:spMkLst>
            <pc:docMk/>
            <pc:sldMk cId="2366483796" sldId="272"/>
            <ac:spMk id="7" creationId="{D5C0AC1F-2E3E-434A-B4FC-577679D0C663}"/>
          </ac:spMkLst>
        </pc:spChg>
        <pc:spChg chg="add mod">
          <ac:chgData name="linhmx" userId="c1fc7825-eae9-448b-ba73-d94bf9c012d0" providerId="ADAL" clId="{540A2C57-DB7E-4669-89C8-BEC40E8934D3}" dt="2021-06-19T00:25:31.311" v="2161" actId="1035"/>
          <ac:spMkLst>
            <pc:docMk/>
            <pc:sldMk cId="2366483796" sldId="272"/>
            <ac:spMk id="10" creationId="{B350BBDB-83C4-40BD-92A2-BF0E67D5481A}"/>
          </ac:spMkLst>
        </pc:spChg>
        <pc:spChg chg="add mod">
          <ac:chgData name="linhmx" userId="c1fc7825-eae9-448b-ba73-d94bf9c012d0" providerId="ADAL" clId="{540A2C57-DB7E-4669-89C8-BEC40E8934D3}" dt="2021-06-19T00:23:57.664" v="2137" actId="20577"/>
          <ac:spMkLst>
            <pc:docMk/>
            <pc:sldMk cId="2366483796" sldId="272"/>
            <ac:spMk id="14" creationId="{6DAD4EF7-5F5E-4C7C-AAEB-152E9181D93D}"/>
          </ac:spMkLst>
        </pc:spChg>
        <pc:spChg chg="add mod">
          <ac:chgData name="linhmx" userId="c1fc7825-eae9-448b-ba73-d94bf9c012d0" providerId="ADAL" clId="{540A2C57-DB7E-4669-89C8-BEC40E8934D3}" dt="2021-06-19T00:26:03.825" v="2171" actId="1035"/>
          <ac:spMkLst>
            <pc:docMk/>
            <pc:sldMk cId="2366483796" sldId="272"/>
            <ac:spMk id="18" creationId="{2B1BECB8-3263-47EC-AA26-94D8D4D2D872}"/>
          </ac:spMkLst>
        </pc:spChg>
        <pc:spChg chg="add mod">
          <ac:chgData name="linhmx" userId="c1fc7825-eae9-448b-ba73-d94bf9c012d0" providerId="ADAL" clId="{540A2C57-DB7E-4669-89C8-BEC40E8934D3}" dt="2021-06-19T00:26:43.516" v="2192" actId="1076"/>
          <ac:spMkLst>
            <pc:docMk/>
            <pc:sldMk cId="2366483796" sldId="272"/>
            <ac:spMk id="22" creationId="{C2AC6180-3744-4465-BFE4-13338238A0B2}"/>
          </ac:spMkLst>
        </pc:spChg>
        <pc:spChg chg="add mod">
          <ac:chgData name="linhmx" userId="c1fc7825-eae9-448b-ba73-d94bf9c012d0" providerId="ADAL" clId="{540A2C57-DB7E-4669-89C8-BEC40E8934D3}" dt="2021-06-19T00:26:58.264" v="2196" actId="20577"/>
          <ac:spMkLst>
            <pc:docMk/>
            <pc:sldMk cId="2366483796" sldId="272"/>
            <ac:spMk id="26" creationId="{7BF5FEC3-9362-4434-9D24-DC4545806165}"/>
          </ac:spMkLst>
        </pc:spChg>
        <pc:spChg chg="add mod">
          <ac:chgData name="linhmx" userId="c1fc7825-eae9-448b-ba73-d94bf9c012d0" providerId="ADAL" clId="{540A2C57-DB7E-4669-89C8-BEC40E8934D3}" dt="2021-06-19T00:27:28.092" v="2205" actId="1076"/>
          <ac:spMkLst>
            <pc:docMk/>
            <pc:sldMk cId="2366483796" sldId="272"/>
            <ac:spMk id="30" creationId="{3372693A-0BA8-46AF-80F3-74685C19EBA6}"/>
          </ac:spMkLst>
        </pc:spChg>
        <pc:spChg chg="add mod">
          <ac:chgData name="linhmx" userId="c1fc7825-eae9-448b-ba73-d94bf9c012d0" providerId="ADAL" clId="{540A2C57-DB7E-4669-89C8-BEC40E8934D3}" dt="2021-06-19T00:27:54.836" v="2214" actId="1076"/>
          <ac:spMkLst>
            <pc:docMk/>
            <pc:sldMk cId="2366483796" sldId="272"/>
            <ac:spMk id="34" creationId="{D2AA73C2-13BE-4592-AB2B-D790EE8FD12A}"/>
          </ac:spMkLst>
        </pc:spChg>
        <pc:spChg chg="add mod">
          <ac:chgData name="linhmx" userId="c1fc7825-eae9-448b-ba73-d94bf9c012d0" providerId="ADAL" clId="{540A2C57-DB7E-4669-89C8-BEC40E8934D3}" dt="2021-06-19T00:28:15.937" v="2218" actId="20577"/>
          <ac:spMkLst>
            <pc:docMk/>
            <pc:sldMk cId="2366483796" sldId="272"/>
            <ac:spMk id="38" creationId="{EA3215E8-810E-41F5-BAD8-06CA29365525}"/>
          </ac:spMkLst>
        </pc:spChg>
        <pc:spChg chg="add mod">
          <ac:chgData name="linhmx" userId="c1fc7825-eae9-448b-ba73-d94bf9c012d0" providerId="ADAL" clId="{540A2C57-DB7E-4669-89C8-BEC40E8934D3}" dt="2021-06-19T00:28:41.476" v="2225" actId="1076"/>
          <ac:spMkLst>
            <pc:docMk/>
            <pc:sldMk cId="2366483796" sldId="272"/>
            <ac:spMk id="42" creationId="{E15D2F19-B0DE-437F-8CB5-EACA074CACE4}"/>
          </ac:spMkLst>
        </pc:spChg>
        <pc:spChg chg="add mod">
          <ac:chgData name="linhmx" userId="c1fc7825-eae9-448b-ba73-d94bf9c012d0" providerId="ADAL" clId="{540A2C57-DB7E-4669-89C8-BEC40E8934D3}" dt="2021-06-19T00:29:14.100" v="2237" actId="1076"/>
          <ac:spMkLst>
            <pc:docMk/>
            <pc:sldMk cId="2366483796" sldId="272"/>
            <ac:spMk id="46" creationId="{9C2B7ED9-5CC4-4F9D-AE2E-6DB7A62DE33E}"/>
          </ac:spMkLst>
        </pc:spChg>
        <pc:spChg chg="add mod">
          <ac:chgData name="linhmx" userId="c1fc7825-eae9-448b-ba73-d94bf9c012d0" providerId="ADAL" clId="{540A2C57-DB7E-4669-89C8-BEC40E8934D3}" dt="2021-06-19T00:30:12.804" v="2255" actId="1076"/>
          <ac:spMkLst>
            <pc:docMk/>
            <pc:sldMk cId="2366483796" sldId="272"/>
            <ac:spMk id="50" creationId="{174CAC23-3A00-41B5-BCB9-7613D35B0CD1}"/>
          </ac:spMkLst>
        </pc:spChg>
        <pc:spChg chg="add mod">
          <ac:chgData name="linhmx" userId="c1fc7825-eae9-448b-ba73-d94bf9c012d0" providerId="ADAL" clId="{540A2C57-DB7E-4669-89C8-BEC40E8934D3}" dt="2021-06-19T00:30:32.981" v="2266" actId="14100"/>
          <ac:spMkLst>
            <pc:docMk/>
            <pc:sldMk cId="2366483796" sldId="272"/>
            <ac:spMk id="54" creationId="{56D02B82-8E29-4B65-9D1A-0EB698937552}"/>
          </ac:spMkLst>
        </pc:spChg>
        <pc:grpChg chg="add mod">
          <ac:chgData name="linhmx" userId="c1fc7825-eae9-448b-ba73-d94bf9c012d0" providerId="ADAL" clId="{540A2C57-DB7E-4669-89C8-BEC40E8934D3}" dt="2021-06-19T00:25:27.165" v="2156" actId="1037"/>
          <ac:grpSpMkLst>
            <pc:docMk/>
            <pc:sldMk cId="2366483796" sldId="272"/>
            <ac:grpSpMk id="6" creationId="{3071CE72-0FDC-46E2-ADDE-430B5A34DC3A}"/>
          </ac:grpSpMkLst>
        </pc:grpChg>
        <pc:grpChg chg="add mod">
          <ac:chgData name="linhmx" userId="c1fc7825-eae9-448b-ba73-d94bf9c012d0" providerId="ADAL" clId="{540A2C57-DB7E-4669-89C8-BEC40E8934D3}" dt="2021-06-19T00:25:35.532" v="2162" actId="1076"/>
          <ac:grpSpMkLst>
            <pc:docMk/>
            <pc:sldMk cId="2366483796" sldId="272"/>
            <ac:grpSpMk id="11" creationId="{9D3951AC-6D00-4F19-8528-375C4A5D8B14}"/>
          </ac:grpSpMkLst>
        </pc:grpChg>
        <pc:grpChg chg="add mod">
          <ac:chgData name="linhmx" userId="c1fc7825-eae9-448b-ba73-d94bf9c012d0" providerId="ADAL" clId="{540A2C57-DB7E-4669-89C8-BEC40E8934D3}" dt="2021-06-19T00:25:41.748" v="2164" actId="1076"/>
          <ac:grpSpMkLst>
            <pc:docMk/>
            <pc:sldMk cId="2366483796" sldId="272"/>
            <ac:grpSpMk id="15" creationId="{8CC69CDA-B7D8-4465-BAD8-AAB5AD3E1F60}"/>
          </ac:grpSpMkLst>
        </pc:grpChg>
        <pc:grpChg chg="add mod">
          <ac:chgData name="linhmx" userId="c1fc7825-eae9-448b-ba73-d94bf9c012d0" providerId="ADAL" clId="{540A2C57-DB7E-4669-89C8-BEC40E8934D3}" dt="2021-06-19T00:26:27.565" v="2188" actId="1037"/>
          <ac:grpSpMkLst>
            <pc:docMk/>
            <pc:sldMk cId="2366483796" sldId="272"/>
            <ac:grpSpMk id="19" creationId="{C6B5891C-40AF-49EC-B8A2-2009D1D9B48B}"/>
          </ac:grpSpMkLst>
        </pc:grpChg>
        <pc:grpChg chg="add mod">
          <ac:chgData name="linhmx" userId="c1fc7825-eae9-448b-ba73-d94bf9c012d0" providerId="ADAL" clId="{540A2C57-DB7E-4669-89C8-BEC40E8934D3}" dt="2021-06-19T00:26:48.980" v="2193" actId="1076"/>
          <ac:grpSpMkLst>
            <pc:docMk/>
            <pc:sldMk cId="2366483796" sldId="272"/>
            <ac:grpSpMk id="23" creationId="{6AAD67BD-2186-47E1-8348-F3DFEE3F3FBA}"/>
          </ac:grpSpMkLst>
        </pc:grpChg>
        <pc:grpChg chg="add mod">
          <ac:chgData name="linhmx" userId="c1fc7825-eae9-448b-ba73-d94bf9c012d0" providerId="ADAL" clId="{540A2C57-DB7E-4669-89C8-BEC40E8934D3}" dt="2021-06-19T00:27:02.972" v="2197" actId="1076"/>
          <ac:grpSpMkLst>
            <pc:docMk/>
            <pc:sldMk cId="2366483796" sldId="272"/>
            <ac:grpSpMk id="27" creationId="{9969F5FA-3EF0-49B0-91DB-15B1256ED339}"/>
          </ac:grpSpMkLst>
        </pc:grpChg>
        <pc:grpChg chg="add mod">
          <ac:chgData name="linhmx" userId="c1fc7825-eae9-448b-ba73-d94bf9c012d0" providerId="ADAL" clId="{540A2C57-DB7E-4669-89C8-BEC40E8934D3}" dt="2021-06-19T00:27:41.492" v="2210" actId="1076"/>
          <ac:grpSpMkLst>
            <pc:docMk/>
            <pc:sldMk cId="2366483796" sldId="272"/>
            <ac:grpSpMk id="31" creationId="{369B8894-1D1B-4ADC-BBF1-F5DADE23FDA9}"/>
          </ac:grpSpMkLst>
        </pc:grpChg>
        <pc:grpChg chg="add mod">
          <ac:chgData name="linhmx" userId="c1fc7825-eae9-448b-ba73-d94bf9c012d0" providerId="ADAL" clId="{540A2C57-DB7E-4669-89C8-BEC40E8934D3}" dt="2021-06-19T00:28:01.132" v="2215" actId="1076"/>
          <ac:grpSpMkLst>
            <pc:docMk/>
            <pc:sldMk cId="2366483796" sldId="272"/>
            <ac:grpSpMk id="35" creationId="{D050B37C-0EF6-43EE-A72B-B937FC739A5C}"/>
          </ac:grpSpMkLst>
        </pc:grpChg>
        <pc:grpChg chg="add mod">
          <ac:chgData name="linhmx" userId="c1fc7825-eae9-448b-ba73-d94bf9c012d0" providerId="ADAL" clId="{540A2C57-DB7E-4669-89C8-BEC40E8934D3}" dt="2021-06-19T00:28:23.284" v="2219" actId="1076"/>
          <ac:grpSpMkLst>
            <pc:docMk/>
            <pc:sldMk cId="2366483796" sldId="272"/>
            <ac:grpSpMk id="39" creationId="{86E2C008-AFE8-4080-9F5B-02F896C88F23}"/>
          </ac:grpSpMkLst>
        </pc:grpChg>
        <pc:grpChg chg="add mod">
          <ac:chgData name="linhmx" userId="c1fc7825-eae9-448b-ba73-d94bf9c012d0" providerId="ADAL" clId="{540A2C57-DB7E-4669-89C8-BEC40E8934D3}" dt="2021-06-19T00:29:11.197" v="2236" actId="1076"/>
          <ac:grpSpMkLst>
            <pc:docMk/>
            <pc:sldMk cId="2366483796" sldId="272"/>
            <ac:grpSpMk id="43" creationId="{1EACDB45-3F4A-4EE8-981A-910CE979D1AF}"/>
          </ac:grpSpMkLst>
        </pc:grpChg>
        <pc:grpChg chg="add mod">
          <ac:chgData name="linhmx" userId="c1fc7825-eae9-448b-ba73-d94bf9c012d0" providerId="ADAL" clId="{540A2C57-DB7E-4669-89C8-BEC40E8934D3}" dt="2021-06-19T00:30:09.636" v="2254" actId="1076"/>
          <ac:grpSpMkLst>
            <pc:docMk/>
            <pc:sldMk cId="2366483796" sldId="272"/>
            <ac:grpSpMk id="47" creationId="{173F092D-1234-4E25-AA91-6D744567A821}"/>
          </ac:grpSpMkLst>
        </pc:grpChg>
        <pc:grpChg chg="add mod">
          <ac:chgData name="linhmx" userId="c1fc7825-eae9-448b-ba73-d94bf9c012d0" providerId="ADAL" clId="{540A2C57-DB7E-4669-89C8-BEC40E8934D3}" dt="2021-06-19T00:30:18.652" v="2261" actId="1076"/>
          <ac:grpSpMkLst>
            <pc:docMk/>
            <pc:sldMk cId="2366483796" sldId="272"/>
            <ac:grpSpMk id="51" creationId="{0CEDC5D1-1C13-4EB2-A726-91094338FC20}"/>
          </ac:grpSpMkLst>
        </pc:grpChg>
        <pc:grpChg chg="add mod">
          <ac:chgData name="linhmx" userId="c1fc7825-eae9-448b-ba73-d94bf9c012d0" providerId="ADAL" clId="{540A2C57-DB7E-4669-89C8-BEC40E8934D3}" dt="2021-06-19T00:30:37.724" v="2267" actId="1076"/>
          <ac:grpSpMkLst>
            <pc:docMk/>
            <pc:sldMk cId="2366483796" sldId="272"/>
            <ac:grpSpMk id="55" creationId="{1118EEF4-E2E9-4465-8CF6-95788F53C94A}"/>
          </ac:grpSpMkLst>
        </pc:grpChg>
        <pc:picChg chg="del">
          <ac:chgData name="linhmx" userId="c1fc7825-eae9-448b-ba73-d94bf9c012d0" providerId="ADAL" clId="{540A2C57-DB7E-4669-89C8-BEC40E8934D3}" dt="2021-06-19T00:19:42.375" v="2075" actId="478"/>
          <ac:picMkLst>
            <pc:docMk/>
            <pc:sldMk cId="2366483796" sldId="272"/>
            <ac:picMk id="8" creationId="{F8586534-EA9C-4C1B-8D60-BDAFDFAAE6E9}"/>
          </ac:picMkLst>
        </pc:picChg>
        <pc:cxnChg chg="add mod">
          <ac:chgData name="linhmx" userId="c1fc7825-eae9-448b-ba73-d94bf9c012d0" providerId="ADAL" clId="{540A2C57-DB7E-4669-89C8-BEC40E8934D3}" dt="2021-06-19T00:22:11.180" v="2115" actId="164"/>
          <ac:cxnSpMkLst>
            <pc:docMk/>
            <pc:sldMk cId="2366483796" sldId="272"/>
            <ac:cxnSpMk id="5" creationId="{2304C85D-D99A-4B2B-B78F-F5970E60F049}"/>
          </ac:cxnSpMkLst>
        </pc:cxnChg>
        <pc:cxnChg chg="add mod">
          <ac:chgData name="linhmx" userId="c1fc7825-eae9-448b-ba73-d94bf9c012d0" providerId="ADAL" clId="{540A2C57-DB7E-4669-89C8-BEC40E8934D3}" dt="2021-06-19T00:22:11.180" v="2115" actId="164"/>
          <ac:cxnSpMkLst>
            <pc:docMk/>
            <pc:sldMk cId="2366483796" sldId="272"/>
            <ac:cxnSpMk id="9" creationId="{7671F4F6-F666-4C65-AABB-C415475978B9}"/>
          </ac:cxnSpMkLst>
        </pc:cxnChg>
        <pc:cxnChg chg="mod">
          <ac:chgData name="linhmx" userId="c1fc7825-eae9-448b-ba73-d94bf9c012d0" providerId="ADAL" clId="{540A2C57-DB7E-4669-89C8-BEC40E8934D3}" dt="2021-06-19T00:23:35.936" v="2131"/>
          <ac:cxnSpMkLst>
            <pc:docMk/>
            <pc:sldMk cId="2366483796" sldId="272"/>
            <ac:cxnSpMk id="12" creationId="{856A474E-D47E-4515-BFEA-A7C0D6791CE3}"/>
          </ac:cxnSpMkLst>
        </pc:cxnChg>
        <pc:cxnChg chg="mod">
          <ac:chgData name="linhmx" userId="c1fc7825-eae9-448b-ba73-d94bf9c012d0" providerId="ADAL" clId="{540A2C57-DB7E-4669-89C8-BEC40E8934D3}" dt="2021-06-19T00:23:35.936" v="2131"/>
          <ac:cxnSpMkLst>
            <pc:docMk/>
            <pc:sldMk cId="2366483796" sldId="272"/>
            <ac:cxnSpMk id="13" creationId="{2D73F177-6AFD-444E-967A-96CC78ACF660}"/>
          </ac:cxnSpMkLst>
        </pc:cxnChg>
        <pc:cxnChg chg="mod">
          <ac:chgData name="linhmx" userId="c1fc7825-eae9-448b-ba73-d94bf9c012d0" providerId="ADAL" clId="{540A2C57-DB7E-4669-89C8-BEC40E8934D3}" dt="2021-06-19T00:23:52.176" v="2135"/>
          <ac:cxnSpMkLst>
            <pc:docMk/>
            <pc:sldMk cId="2366483796" sldId="272"/>
            <ac:cxnSpMk id="16" creationId="{E63B2ACD-F1B7-4E56-9B75-B63F4A3016DE}"/>
          </ac:cxnSpMkLst>
        </pc:cxnChg>
        <pc:cxnChg chg="mod">
          <ac:chgData name="linhmx" userId="c1fc7825-eae9-448b-ba73-d94bf9c012d0" providerId="ADAL" clId="{540A2C57-DB7E-4669-89C8-BEC40E8934D3}" dt="2021-06-19T00:23:52.176" v="2135"/>
          <ac:cxnSpMkLst>
            <pc:docMk/>
            <pc:sldMk cId="2366483796" sldId="272"/>
            <ac:cxnSpMk id="17" creationId="{78C42720-5FA7-4D8B-B9B3-42253FBF205E}"/>
          </ac:cxnSpMkLst>
        </pc:cxnChg>
        <pc:cxnChg chg="mod">
          <ac:chgData name="linhmx" userId="c1fc7825-eae9-448b-ba73-d94bf9c012d0" providerId="ADAL" clId="{540A2C57-DB7E-4669-89C8-BEC40E8934D3}" dt="2021-06-19T00:25:46.392" v="2165"/>
          <ac:cxnSpMkLst>
            <pc:docMk/>
            <pc:sldMk cId="2366483796" sldId="272"/>
            <ac:cxnSpMk id="20" creationId="{CF1912E3-6159-4E8D-89D2-8A8D7034E846}"/>
          </ac:cxnSpMkLst>
        </pc:cxnChg>
        <pc:cxnChg chg="mod">
          <ac:chgData name="linhmx" userId="c1fc7825-eae9-448b-ba73-d94bf9c012d0" providerId="ADAL" clId="{540A2C57-DB7E-4669-89C8-BEC40E8934D3}" dt="2021-06-19T00:25:46.392" v="2165"/>
          <ac:cxnSpMkLst>
            <pc:docMk/>
            <pc:sldMk cId="2366483796" sldId="272"/>
            <ac:cxnSpMk id="21" creationId="{C3652E7B-A568-4A41-B838-839C3D16B790}"/>
          </ac:cxnSpMkLst>
        </pc:cxnChg>
        <pc:cxnChg chg="mod">
          <ac:chgData name="linhmx" userId="c1fc7825-eae9-448b-ba73-d94bf9c012d0" providerId="ADAL" clId="{540A2C57-DB7E-4669-89C8-BEC40E8934D3}" dt="2021-06-19T00:26:33.186" v="2189"/>
          <ac:cxnSpMkLst>
            <pc:docMk/>
            <pc:sldMk cId="2366483796" sldId="272"/>
            <ac:cxnSpMk id="24" creationId="{E145DC2C-1134-4F10-81C3-591D081363BF}"/>
          </ac:cxnSpMkLst>
        </pc:cxnChg>
        <pc:cxnChg chg="mod">
          <ac:chgData name="linhmx" userId="c1fc7825-eae9-448b-ba73-d94bf9c012d0" providerId="ADAL" clId="{540A2C57-DB7E-4669-89C8-BEC40E8934D3}" dt="2021-06-19T00:26:33.186" v="2189"/>
          <ac:cxnSpMkLst>
            <pc:docMk/>
            <pc:sldMk cId="2366483796" sldId="272"/>
            <ac:cxnSpMk id="25" creationId="{CEDE26DC-9703-403E-9619-E11A149178A7}"/>
          </ac:cxnSpMkLst>
        </pc:cxnChg>
        <pc:cxnChg chg="mod">
          <ac:chgData name="linhmx" userId="c1fc7825-eae9-448b-ba73-d94bf9c012d0" providerId="ADAL" clId="{540A2C57-DB7E-4669-89C8-BEC40E8934D3}" dt="2021-06-19T00:26:52.322" v="2194"/>
          <ac:cxnSpMkLst>
            <pc:docMk/>
            <pc:sldMk cId="2366483796" sldId="272"/>
            <ac:cxnSpMk id="28" creationId="{F433F6CC-4A45-4F58-9B5F-E2E06BE40726}"/>
          </ac:cxnSpMkLst>
        </pc:cxnChg>
        <pc:cxnChg chg="mod">
          <ac:chgData name="linhmx" userId="c1fc7825-eae9-448b-ba73-d94bf9c012d0" providerId="ADAL" clId="{540A2C57-DB7E-4669-89C8-BEC40E8934D3}" dt="2021-06-19T00:26:52.322" v="2194"/>
          <ac:cxnSpMkLst>
            <pc:docMk/>
            <pc:sldMk cId="2366483796" sldId="272"/>
            <ac:cxnSpMk id="29" creationId="{F76BA0A6-B383-4DDF-AABF-AF16E6BA55C2}"/>
          </ac:cxnSpMkLst>
        </pc:cxnChg>
        <pc:cxnChg chg="mod">
          <ac:chgData name="linhmx" userId="c1fc7825-eae9-448b-ba73-d94bf9c012d0" providerId="ADAL" clId="{540A2C57-DB7E-4669-89C8-BEC40E8934D3}" dt="2021-06-19T00:27:11.568" v="2201"/>
          <ac:cxnSpMkLst>
            <pc:docMk/>
            <pc:sldMk cId="2366483796" sldId="272"/>
            <ac:cxnSpMk id="32" creationId="{151D8066-472D-4929-8236-D83ADF33E6C4}"/>
          </ac:cxnSpMkLst>
        </pc:cxnChg>
        <pc:cxnChg chg="mod">
          <ac:chgData name="linhmx" userId="c1fc7825-eae9-448b-ba73-d94bf9c012d0" providerId="ADAL" clId="{540A2C57-DB7E-4669-89C8-BEC40E8934D3}" dt="2021-06-19T00:27:11.568" v="2201"/>
          <ac:cxnSpMkLst>
            <pc:docMk/>
            <pc:sldMk cId="2366483796" sldId="272"/>
            <ac:cxnSpMk id="33" creationId="{9674397F-D427-4912-9693-0746FECE3B0C}"/>
          </ac:cxnSpMkLst>
        </pc:cxnChg>
        <pc:cxnChg chg="mod">
          <ac:chgData name="linhmx" userId="c1fc7825-eae9-448b-ba73-d94bf9c012d0" providerId="ADAL" clId="{540A2C57-DB7E-4669-89C8-BEC40E8934D3}" dt="2021-06-19T00:27:44.040" v="2211"/>
          <ac:cxnSpMkLst>
            <pc:docMk/>
            <pc:sldMk cId="2366483796" sldId="272"/>
            <ac:cxnSpMk id="36" creationId="{12E56C5C-D711-4968-A9DD-1CDA2C7AD50C}"/>
          </ac:cxnSpMkLst>
        </pc:cxnChg>
        <pc:cxnChg chg="mod">
          <ac:chgData name="linhmx" userId="c1fc7825-eae9-448b-ba73-d94bf9c012d0" providerId="ADAL" clId="{540A2C57-DB7E-4669-89C8-BEC40E8934D3}" dt="2021-06-19T00:27:44.040" v="2211"/>
          <ac:cxnSpMkLst>
            <pc:docMk/>
            <pc:sldMk cId="2366483796" sldId="272"/>
            <ac:cxnSpMk id="37" creationId="{F8FE1508-55C5-48C3-B105-08A3CA7FC76E}"/>
          </ac:cxnSpMkLst>
        </pc:cxnChg>
        <pc:cxnChg chg="mod">
          <ac:chgData name="linhmx" userId="c1fc7825-eae9-448b-ba73-d94bf9c012d0" providerId="ADAL" clId="{540A2C57-DB7E-4669-89C8-BEC40E8934D3}" dt="2021-06-19T00:28:02.784" v="2216"/>
          <ac:cxnSpMkLst>
            <pc:docMk/>
            <pc:sldMk cId="2366483796" sldId="272"/>
            <ac:cxnSpMk id="40" creationId="{87235995-022A-423C-8AB4-0BB4A6FFC70C}"/>
          </ac:cxnSpMkLst>
        </pc:cxnChg>
        <pc:cxnChg chg="mod">
          <ac:chgData name="linhmx" userId="c1fc7825-eae9-448b-ba73-d94bf9c012d0" providerId="ADAL" clId="{540A2C57-DB7E-4669-89C8-BEC40E8934D3}" dt="2021-06-19T00:28:02.784" v="2216"/>
          <ac:cxnSpMkLst>
            <pc:docMk/>
            <pc:sldMk cId="2366483796" sldId="272"/>
            <ac:cxnSpMk id="41" creationId="{DEAE8F7B-583C-4909-BA10-63F0BCD9DE3E}"/>
          </ac:cxnSpMkLst>
        </pc:cxnChg>
        <pc:cxnChg chg="mod">
          <ac:chgData name="linhmx" userId="c1fc7825-eae9-448b-ba73-d94bf9c012d0" providerId="ADAL" clId="{540A2C57-DB7E-4669-89C8-BEC40E8934D3}" dt="2021-06-19T00:28:26.539" v="2220"/>
          <ac:cxnSpMkLst>
            <pc:docMk/>
            <pc:sldMk cId="2366483796" sldId="272"/>
            <ac:cxnSpMk id="44" creationId="{29E05A91-0DC3-4230-808A-C71FD395CDEE}"/>
          </ac:cxnSpMkLst>
        </pc:cxnChg>
        <pc:cxnChg chg="mod">
          <ac:chgData name="linhmx" userId="c1fc7825-eae9-448b-ba73-d94bf9c012d0" providerId="ADAL" clId="{540A2C57-DB7E-4669-89C8-BEC40E8934D3}" dt="2021-06-19T00:28:26.539" v="2220"/>
          <ac:cxnSpMkLst>
            <pc:docMk/>
            <pc:sldMk cId="2366483796" sldId="272"/>
            <ac:cxnSpMk id="45" creationId="{CE837027-BE54-4C74-BBF1-B0212DCE6C5B}"/>
          </ac:cxnSpMkLst>
        </pc:cxnChg>
        <pc:cxnChg chg="mod">
          <ac:chgData name="linhmx" userId="c1fc7825-eae9-448b-ba73-d94bf9c012d0" providerId="ADAL" clId="{540A2C57-DB7E-4669-89C8-BEC40E8934D3}" dt="2021-06-19T00:28:51.390" v="2229"/>
          <ac:cxnSpMkLst>
            <pc:docMk/>
            <pc:sldMk cId="2366483796" sldId="272"/>
            <ac:cxnSpMk id="48" creationId="{F9D7EA5F-8C50-4496-B792-C563495A4439}"/>
          </ac:cxnSpMkLst>
        </pc:cxnChg>
        <pc:cxnChg chg="mod">
          <ac:chgData name="linhmx" userId="c1fc7825-eae9-448b-ba73-d94bf9c012d0" providerId="ADAL" clId="{540A2C57-DB7E-4669-89C8-BEC40E8934D3}" dt="2021-06-19T00:28:51.390" v="2229"/>
          <ac:cxnSpMkLst>
            <pc:docMk/>
            <pc:sldMk cId="2366483796" sldId="272"/>
            <ac:cxnSpMk id="49" creationId="{E30FC5C1-B1E6-4EB7-9A75-139DADCB750A}"/>
          </ac:cxnSpMkLst>
        </pc:cxnChg>
        <pc:cxnChg chg="mod">
          <ac:chgData name="linhmx" userId="c1fc7825-eae9-448b-ba73-d94bf9c012d0" providerId="ADAL" clId="{540A2C57-DB7E-4669-89C8-BEC40E8934D3}" dt="2021-06-19T00:29:39.644" v="2244"/>
          <ac:cxnSpMkLst>
            <pc:docMk/>
            <pc:sldMk cId="2366483796" sldId="272"/>
            <ac:cxnSpMk id="52" creationId="{28D93C8A-A20A-4AB1-BA33-702EF11FD031}"/>
          </ac:cxnSpMkLst>
        </pc:cxnChg>
        <pc:cxnChg chg="mod">
          <ac:chgData name="linhmx" userId="c1fc7825-eae9-448b-ba73-d94bf9c012d0" providerId="ADAL" clId="{540A2C57-DB7E-4669-89C8-BEC40E8934D3}" dt="2021-06-19T00:29:39.644" v="2244"/>
          <ac:cxnSpMkLst>
            <pc:docMk/>
            <pc:sldMk cId="2366483796" sldId="272"/>
            <ac:cxnSpMk id="53" creationId="{A08F6DBB-CFBB-4E52-AECF-8C5190755293}"/>
          </ac:cxnSpMkLst>
        </pc:cxnChg>
        <pc:cxnChg chg="mod">
          <ac:chgData name="linhmx" userId="c1fc7825-eae9-448b-ba73-d94bf9c012d0" providerId="ADAL" clId="{540A2C57-DB7E-4669-89C8-BEC40E8934D3}" dt="2021-06-19T00:30:19.470" v="2262"/>
          <ac:cxnSpMkLst>
            <pc:docMk/>
            <pc:sldMk cId="2366483796" sldId="272"/>
            <ac:cxnSpMk id="56" creationId="{868ECC71-23A4-44B0-BE2F-0933D74589BB}"/>
          </ac:cxnSpMkLst>
        </pc:cxnChg>
        <pc:cxnChg chg="mod">
          <ac:chgData name="linhmx" userId="c1fc7825-eae9-448b-ba73-d94bf9c012d0" providerId="ADAL" clId="{540A2C57-DB7E-4669-89C8-BEC40E8934D3}" dt="2021-06-19T00:30:19.470" v="2262"/>
          <ac:cxnSpMkLst>
            <pc:docMk/>
            <pc:sldMk cId="2366483796" sldId="272"/>
            <ac:cxnSpMk id="57" creationId="{7C72A085-C9BC-4DAF-8FC0-516CCA2E2F68}"/>
          </ac:cxnSpMkLst>
        </pc:cxnChg>
      </pc:sldChg>
      <pc:sldChg chg="addSp delSp modSp add mod delAnim modAnim">
        <pc:chgData name="linhmx" userId="c1fc7825-eae9-448b-ba73-d94bf9c012d0" providerId="ADAL" clId="{540A2C57-DB7E-4669-89C8-BEC40E8934D3}" dt="2021-06-19T00:44:12.052" v="2450"/>
        <pc:sldMkLst>
          <pc:docMk/>
          <pc:sldMk cId="1097225119" sldId="273"/>
        </pc:sldMkLst>
        <pc:spChg chg="add del mod">
          <ac:chgData name="linhmx" userId="c1fc7825-eae9-448b-ba73-d94bf9c012d0" providerId="ADAL" clId="{540A2C57-DB7E-4669-89C8-BEC40E8934D3}" dt="2021-06-19T00:39:52.950" v="2384"/>
          <ac:spMkLst>
            <pc:docMk/>
            <pc:sldMk cId="1097225119" sldId="273"/>
            <ac:spMk id="2" creationId="{75EF76B1-D3A0-4BC9-A952-674C6C50BC19}"/>
          </ac:spMkLst>
        </pc:spChg>
        <pc:spChg chg="add mod">
          <ac:chgData name="linhmx" userId="c1fc7825-eae9-448b-ba73-d94bf9c012d0" providerId="ADAL" clId="{540A2C57-DB7E-4669-89C8-BEC40E8934D3}" dt="2021-06-19T00:44:09.730" v="2449" actId="1076"/>
          <ac:spMkLst>
            <pc:docMk/>
            <pc:sldMk cId="1097225119" sldId="273"/>
            <ac:spMk id="3" creationId="{47A03920-AC3C-4E37-8F3D-C764B39356DE}"/>
          </ac:spMkLst>
        </pc:spChg>
        <pc:spChg chg="mod">
          <ac:chgData name="linhmx" userId="c1fc7825-eae9-448b-ba73-d94bf9c012d0" providerId="ADAL" clId="{540A2C57-DB7E-4669-89C8-BEC40E8934D3}" dt="2021-06-19T00:39:47.787" v="2381" actId="1076"/>
          <ac:spMkLst>
            <pc:docMk/>
            <pc:sldMk cId="1097225119" sldId="273"/>
            <ac:spMk id="7" creationId="{D5C0AC1F-2E3E-434A-B4FC-577679D0C663}"/>
          </ac:spMkLst>
        </pc:spChg>
        <pc:picChg chg="del">
          <ac:chgData name="linhmx" userId="c1fc7825-eae9-448b-ba73-d94bf9c012d0" providerId="ADAL" clId="{540A2C57-DB7E-4669-89C8-BEC40E8934D3}" dt="2021-06-19T00:32:14.685" v="2288" actId="478"/>
          <ac:picMkLst>
            <pc:docMk/>
            <pc:sldMk cId="1097225119" sldId="273"/>
            <ac:picMk id="8" creationId="{F8586534-EA9C-4C1B-8D60-BDAFDFAAE6E9}"/>
          </ac:picMkLst>
        </pc:picChg>
      </pc:sldChg>
      <pc:sldChg chg="addSp delSp modSp add mod delAnim modAnim">
        <pc:chgData name="linhmx" userId="c1fc7825-eae9-448b-ba73-d94bf9c012d0" providerId="ADAL" clId="{540A2C57-DB7E-4669-89C8-BEC40E8934D3}" dt="2021-06-19T09:24:54.207" v="3556" actId="1038"/>
        <pc:sldMkLst>
          <pc:docMk/>
          <pc:sldMk cId="4170120331" sldId="274"/>
        </pc:sldMkLst>
        <pc:spChg chg="add mod">
          <ac:chgData name="linhmx" userId="c1fc7825-eae9-448b-ba73-d94bf9c012d0" providerId="ADAL" clId="{540A2C57-DB7E-4669-89C8-BEC40E8934D3}" dt="2021-06-19T00:41:03.788" v="2400" actId="1582"/>
          <ac:spMkLst>
            <pc:docMk/>
            <pc:sldMk cId="4170120331" sldId="274"/>
            <ac:spMk id="2" creationId="{D2D34E67-46EA-4C31-B638-2B2B6EFDDDDC}"/>
          </ac:spMkLst>
        </pc:spChg>
        <pc:spChg chg="add mod">
          <ac:chgData name="linhmx" userId="c1fc7825-eae9-448b-ba73-d94bf9c012d0" providerId="ADAL" clId="{540A2C57-DB7E-4669-89C8-BEC40E8934D3}" dt="2021-06-19T00:43:43.139" v="2438" actId="14100"/>
          <ac:spMkLst>
            <pc:docMk/>
            <pc:sldMk cId="4170120331" sldId="274"/>
            <ac:spMk id="3" creationId="{8BAE917C-C9F0-4AC3-B081-209972A9C4B9}"/>
          </ac:spMkLst>
        </pc:spChg>
        <pc:spChg chg="mod">
          <ac:chgData name="linhmx" userId="c1fc7825-eae9-448b-ba73-d94bf9c012d0" providerId="ADAL" clId="{540A2C57-DB7E-4669-89C8-BEC40E8934D3}" dt="2021-06-19T00:42:33.698" v="2413" actId="1076"/>
          <ac:spMkLst>
            <pc:docMk/>
            <pc:sldMk cId="4170120331" sldId="274"/>
            <ac:spMk id="7" creationId="{D5C0AC1F-2E3E-434A-B4FC-577679D0C663}"/>
          </ac:spMkLst>
        </pc:spChg>
        <pc:spChg chg="add mod">
          <ac:chgData name="linhmx" userId="c1fc7825-eae9-448b-ba73-d94bf9c012d0" providerId="ADAL" clId="{540A2C57-DB7E-4669-89C8-BEC40E8934D3}" dt="2021-06-19T00:42:57.218" v="2427" actId="1035"/>
          <ac:spMkLst>
            <pc:docMk/>
            <pc:sldMk cId="4170120331" sldId="274"/>
            <ac:spMk id="9" creationId="{A77991AC-A8C3-44E6-B0E8-5C465ADC4D1F}"/>
          </ac:spMkLst>
        </pc:spChg>
        <pc:spChg chg="add mod">
          <ac:chgData name="linhmx" userId="c1fc7825-eae9-448b-ba73-d94bf9c012d0" providerId="ADAL" clId="{540A2C57-DB7E-4669-89C8-BEC40E8934D3}" dt="2021-06-19T00:43:29.830" v="2435" actId="403"/>
          <ac:spMkLst>
            <pc:docMk/>
            <pc:sldMk cId="4170120331" sldId="274"/>
            <ac:spMk id="10" creationId="{2BA7638C-FCFA-4F4D-8D99-1056140F7595}"/>
          </ac:spMkLst>
        </pc:spChg>
        <pc:spChg chg="add mod">
          <ac:chgData name="linhmx" userId="c1fc7825-eae9-448b-ba73-d94bf9c012d0" providerId="ADAL" clId="{540A2C57-DB7E-4669-89C8-BEC40E8934D3}" dt="2021-06-19T09:24:54.207" v="3556" actId="1038"/>
          <ac:spMkLst>
            <pc:docMk/>
            <pc:sldMk cId="4170120331" sldId="274"/>
            <ac:spMk id="11" creationId="{E5727935-8F55-4942-A989-CF86A433558C}"/>
          </ac:spMkLst>
        </pc:spChg>
        <pc:spChg chg="add mod">
          <ac:chgData name="linhmx" userId="c1fc7825-eae9-448b-ba73-d94bf9c012d0" providerId="ADAL" clId="{540A2C57-DB7E-4669-89C8-BEC40E8934D3}" dt="2021-06-19T00:43:55.289" v="2448" actId="403"/>
          <ac:spMkLst>
            <pc:docMk/>
            <pc:sldMk cId="4170120331" sldId="274"/>
            <ac:spMk id="12" creationId="{18B559E7-DF3C-498A-AD8D-4D381AC6CB93}"/>
          </ac:spMkLst>
        </pc:spChg>
        <pc:picChg chg="mod">
          <ac:chgData name="linhmx" userId="c1fc7825-eae9-448b-ba73-d94bf9c012d0" providerId="ADAL" clId="{540A2C57-DB7E-4669-89C8-BEC40E8934D3}" dt="2021-06-19T00:40:26.714" v="2391" actId="1076"/>
          <ac:picMkLst>
            <pc:docMk/>
            <pc:sldMk cId="4170120331" sldId="274"/>
            <ac:picMk id="4" creationId="{3F3FACF3-77CC-4B61-860E-93E12E205C4A}"/>
          </ac:picMkLst>
        </pc:picChg>
        <pc:picChg chg="del">
          <ac:chgData name="linhmx" userId="c1fc7825-eae9-448b-ba73-d94bf9c012d0" providerId="ADAL" clId="{540A2C57-DB7E-4669-89C8-BEC40E8934D3}" dt="2021-06-19T00:40:06.468" v="2386" actId="478"/>
          <ac:picMkLst>
            <pc:docMk/>
            <pc:sldMk cId="4170120331" sldId="274"/>
            <ac:picMk id="8" creationId="{F8586534-EA9C-4C1B-8D60-BDAFDFAAE6E9}"/>
          </ac:picMkLst>
        </pc:picChg>
      </pc:sldChg>
      <pc:sldChg chg="addSp delSp modSp new mod">
        <pc:chgData name="linhmx" userId="c1fc7825-eae9-448b-ba73-d94bf9c012d0" providerId="ADAL" clId="{540A2C57-DB7E-4669-89C8-BEC40E8934D3}" dt="2021-06-19T01:03:50.829" v="2797"/>
        <pc:sldMkLst>
          <pc:docMk/>
          <pc:sldMk cId="1202843778" sldId="275"/>
        </pc:sldMkLst>
        <pc:spChg chg="del">
          <ac:chgData name="linhmx" userId="c1fc7825-eae9-448b-ba73-d94bf9c012d0" providerId="ADAL" clId="{540A2C57-DB7E-4669-89C8-BEC40E8934D3}" dt="2021-06-19T00:56:33.673" v="2538" actId="931"/>
          <ac:spMkLst>
            <pc:docMk/>
            <pc:sldMk cId="1202843778" sldId="275"/>
            <ac:spMk id="3" creationId="{B4524105-3EC7-4AEB-B268-DFB448D5AF84}"/>
          </ac:spMkLst>
        </pc:spChg>
        <pc:spChg chg="add mod">
          <ac:chgData name="linhmx" userId="c1fc7825-eae9-448b-ba73-d94bf9c012d0" providerId="ADAL" clId="{540A2C57-DB7E-4669-89C8-BEC40E8934D3}" dt="2021-06-19T01:03:50.829" v="2797"/>
          <ac:spMkLst>
            <pc:docMk/>
            <pc:sldMk cId="1202843778" sldId="275"/>
            <ac:spMk id="10" creationId="{A9CEC83B-F2A1-4FAF-95E5-D67EB9E4B74E}"/>
          </ac:spMkLst>
        </pc:spChg>
        <pc:picChg chg="add mod">
          <ac:chgData name="linhmx" userId="c1fc7825-eae9-448b-ba73-d94bf9c012d0" providerId="ADAL" clId="{540A2C57-DB7E-4669-89C8-BEC40E8934D3}" dt="2021-06-19T01:03:49.736" v="2796" actId="1076"/>
          <ac:picMkLst>
            <pc:docMk/>
            <pc:sldMk cId="1202843778" sldId="275"/>
            <ac:picMk id="5" creationId="{9D763E96-4A52-41ED-9462-49673936C29E}"/>
          </ac:picMkLst>
        </pc:picChg>
        <pc:picChg chg="add del mod">
          <ac:chgData name="linhmx" userId="c1fc7825-eae9-448b-ba73-d94bf9c012d0" providerId="ADAL" clId="{540A2C57-DB7E-4669-89C8-BEC40E8934D3}" dt="2021-06-19T00:57:20.835" v="2548" actId="21"/>
          <ac:picMkLst>
            <pc:docMk/>
            <pc:sldMk cId="1202843778" sldId="275"/>
            <ac:picMk id="7" creationId="{E42BA60C-0478-4C24-97A2-3F972E6B181D}"/>
          </ac:picMkLst>
        </pc:picChg>
        <pc:picChg chg="add del mod">
          <ac:chgData name="linhmx" userId="c1fc7825-eae9-448b-ba73-d94bf9c012d0" providerId="ADAL" clId="{540A2C57-DB7E-4669-89C8-BEC40E8934D3}" dt="2021-06-19T00:56:40.943" v="2545" actId="21"/>
          <ac:picMkLst>
            <pc:docMk/>
            <pc:sldMk cId="1202843778" sldId="275"/>
            <ac:picMk id="9" creationId="{D7A6DFA8-0B0D-4955-8B44-011854CF42EE}"/>
          </ac:picMkLst>
        </pc:picChg>
      </pc:sldChg>
      <pc:sldChg chg="modSp add mod modAnim">
        <pc:chgData name="linhmx" userId="c1fc7825-eae9-448b-ba73-d94bf9c012d0" providerId="ADAL" clId="{540A2C57-DB7E-4669-89C8-BEC40E8934D3}" dt="2021-06-19T00:54:28.879" v="2535" actId="403"/>
        <pc:sldMkLst>
          <pc:docMk/>
          <pc:sldMk cId="1199308577" sldId="276"/>
        </pc:sldMkLst>
        <pc:spChg chg="mod">
          <ac:chgData name="linhmx" userId="c1fc7825-eae9-448b-ba73-d94bf9c012d0" providerId="ADAL" clId="{540A2C57-DB7E-4669-89C8-BEC40E8934D3}" dt="2021-06-19T00:54:28.879" v="2535" actId="403"/>
          <ac:spMkLst>
            <pc:docMk/>
            <pc:sldMk cId="1199308577" sldId="276"/>
            <ac:spMk id="7" creationId="{D5C0AC1F-2E3E-434A-B4FC-577679D0C663}"/>
          </ac:spMkLst>
        </pc:spChg>
        <pc:spChg chg="mod">
          <ac:chgData name="linhmx" userId="c1fc7825-eae9-448b-ba73-d94bf9c012d0" providerId="ADAL" clId="{540A2C57-DB7E-4669-89C8-BEC40E8934D3}" dt="2021-06-19T00:54:23.425" v="2534" actId="14100"/>
          <ac:spMkLst>
            <pc:docMk/>
            <pc:sldMk cId="1199308577" sldId="276"/>
            <ac:spMk id="11" creationId="{E5727935-8F55-4942-A989-CF86A433558C}"/>
          </ac:spMkLst>
        </pc:spChg>
      </pc:sldChg>
      <pc:sldChg chg="delSp modSp add mod ord delAnim">
        <pc:chgData name="linhmx" userId="c1fc7825-eae9-448b-ba73-d94bf9c012d0" providerId="ADAL" clId="{540A2C57-DB7E-4669-89C8-BEC40E8934D3}" dt="2021-06-19T01:00:58.433" v="2622" actId="1076"/>
        <pc:sldMkLst>
          <pc:docMk/>
          <pc:sldMk cId="2602186955" sldId="277"/>
        </pc:sldMkLst>
        <pc:spChg chg="mod">
          <ac:chgData name="linhmx" userId="c1fc7825-eae9-448b-ba73-d94bf9c012d0" providerId="ADAL" clId="{540A2C57-DB7E-4669-89C8-BEC40E8934D3}" dt="2021-06-19T01:00:58.433" v="2622" actId="1076"/>
          <ac:spMkLst>
            <pc:docMk/>
            <pc:sldMk cId="2602186955" sldId="277"/>
            <ac:spMk id="7" creationId="{D5C0AC1F-2E3E-434A-B4FC-577679D0C663}"/>
          </ac:spMkLst>
        </pc:spChg>
        <pc:picChg chg="del">
          <ac:chgData name="linhmx" userId="c1fc7825-eae9-448b-ba73-d94bf9c012d0" providerId="ADAL" clId="{540A2C57-DB7E-4669-89C8-BEC40E8934D3}" dt="2021-06-19T00:55:13.532" v="2537" actId="478"/>
          <ac:picMkLst>
            <pc:docMk/>
            <pc:sldMk cId="2602186955" sldId="277"/>
            <ac:picMk id="8" creationId="{F8586534-EA9C-4C1B-8D60-BDAFDFAAE6E9}"/>
          </ac:picMkLst>
        </pc:picChg>
      </pc:sldChg>
      <pc:sldChg chg="addSp delSp modSp new mod">
        <pc:chgData name="linhmx" userId="c1fc7825-eae9-448b-ba73-d94bf9c012d0" providerId="ADAL" clId="{540A2C57-DB7E-4669-89C8-BEC40E8934D3}" dt="2021-06-19T01:03:35.201" v="2793" actId="1076"/>
        <pc:sldMkLst>
          <pc:docMk/>
          <pc:sldMk cId="3198498765" sldId="278"/>
        </pc:sldMkLst>
        <pc:spChg chg="del">
          <ac:chgData name="linhmx" userId="c1fc7825-eae9-448b-ba73-d94bf9c012d0" providerId="ADAL" clId="{540A2C57-DB7E-4669-89C8-BEC40E8934D3}" dt="2021-06-19T01:02:22.128" v="2625" actId="478"/>
          <ac:spMkLst>
            <pc:docMk/>
            <pc:sldMk cId="3198498765" sldId="278"/>
            <ac:spMk id="2" creationId="{205EEC33-46E7-4151-8130-37ED861310A6}"/>
          </ac:spMkLst>
        </pc:spChg>
        <pc:spChg chg="del">
          <ac:chgData name="linhmx" userId="c1fc7825-eae9-448b-ba73-d94bf9c012d0" providerId="ADAL" clId="{540A2C57-DB7E-4669-89C8-BEC40E8934D3}" dt="2021-06-19T01:02:27.306" v="2627" actId="478"/>
          <ac:spMkLst>
            <pc:docMk/>
            <pc:sldMk cId="3198498765" sldId="278"/>
            <ac:spMk id="3" creationId="{3439F897-5049-4889-8F1E-6CE19B4BB0E2}"/>
          </ac:spMkLst>
        </pc:spChg>
        <pc:spChg chg="add mod">
          <ac:chgData name="linhmx" userId="c1fc7825-eae9-448b-ba73-d94bf9c012d0" providerId="ADAL" clId="{540A2C57-DB7E-4669-89C8-BEC40E8934D3}" dt="2021-06-19T01:03:35.201" v="2793" actId="1076"/>
          <ac:spMkLst>
            <pc:docMk/>
            <pc:sldMk cId="3198498765" sldId="278"/>
            <ac:spMk id="5" creationId="{6F9FC2F2-FF3A-466B-BEAA-E5AE81ECF288}"/>
          </ac:spMkLst>
        </pc:spChg>
        <pc:picChg chg="add mod">
          <ac:chgData name="linhmx" userId="c1fc7825-eae9-448b-ba73-d94bf9c012d0" providerId="ADAL" clId="{540A2C57-DB7E-4669-89C8-BEC40E8934D3}" dt="2021-06-19T01:02:51.719" v="2759" actId="1038"/>
          <ac:picMkLst>
            <pc:docMk/>
            <pc:sldMk cId="3198498765" sldId="278"/>
            <ac:picMk id="4" creationId="{A9580E29-ED4A-4BE5-BA1E-96F16F7EDBF9}"/>
          </ac:picMkLst>
        </pc:picChg>
      </pc:sldChg>
      <pc:sldChg chg="addSp modSp new mod">
        <pc:chgData name="linhmx" userId="c1fc7825-eae9-448b-ba73-d94bf9c012d0" providerId="ADAL" clId="{540A2C57-DB7E-4669-89C8-BEC40E8934D3}" dt="2021-06-19T01:03:44.201" v="2795" actId="1076"/>
        <pc:sldMkLst>
          <pc:docMk/>
          <pc:sldMk cId="210168957" sldId="279"/>
        </pc:sldMkLst>
        <pc:spChg chg="add mod">
          <ac:chgData name="linhmx" userId="c1fc7825-eae9-448b-ba73-d94bf9c012d0" providerId="ADAL" clId="{540A2C57-DB7E-4669-89C8-BEC40E8934D3}" dt="2021-06-19T01:03:44.201" v="2795" actId="1076"/>
          <ac:spMkLst>
            <pc:docMk/>
            <pc:sldMk cId="210168957" sldId="279"/>
            <ac:spMk id="5" creationId="{B292A002-9C68-47B6-B122-1C32754CA04A}"/>
          </ac:spMkLst>
        </pc:spChg>
        <pc:picChg chg="add mod">
          <ac:chgData name="linhmx" userId="c1fc7825-eae9-448b-ba73-d94bf9c012d0" providerId="ADAL" clId="{540A2C57-DB7E-4669-89C8-BEC40E8934D3}" dt="2021-06-19T00:57:24.753" v="2550"/>
          <ac:picMkLst>
            <pc:docMk/>
            <pc:sldMk cId="210168957" sldId="279"/>
            <ac:picMk id="4" creationId="{8EA3E788-B054-4F97-A1BD-7D3BD5FDA26D}"/>
          </ac:picMkLst>
        </pc:picChg>
      </pc:sldChg>
      <pc:sldChg chg="new">
        <pc:chgData name="linhmx" userId="c1fc7825-eae9-448b-ba73-d94bf9c012d0" providerId="ADAL" clId="{540A2C57-DB7E-4669-89C8-BEC40E8934D3}" dt="2021-06-19T00:59:32.414" v="2562" actId="680"/>
        <pc:sldMkLst>
          <pc:docMk/>
          <pc:sldMk cId="3385949996" sldId="280"/>
        </pc:sldMkLst>
      </pc:sldChg>
      <pc:sldChg chg="addSp delSp modSp new mod">
        <pc:chgData name="linhmx" userId="c1fc7825-eae9-448b-ba73-d94bf9c012d0" providerId="ADAL" clId="{540A2C57-DB7E-4669-89C8-BEC40E8934D3}" dt="2021-06-19T01:08:06.962" v="3483" actId="114"/>
        <pc:sldMkLst>
          <pc:docMk/>
          <pc:sldMk cId="1714936495" sldId="281"/>
        </pc:sldMkLst>
        <pc:spChg chg="del">
          <ac:chgData name="linhmx" userId="c1fc7825-eae9-448b-ba73-d94bf9c012d0" providerId="ADAL" clId="{540A2C57-DB7E-4669-89C8-BEC40E8934D3}" dt="2021-06-19T01:03:59.858" v="2800" actId="478"/>
          <ac:spMkLst>
            <pc:docMk/>
            <pc:sldMk cId="1714936495" sldId="281"/>
            <ac:spMk id="2" creationId="{1F29B4A4-E3C0-4AB8-B179-DE7D0278E00F}"/>
          </ac:spMkLst>
        </pc:spChg>
        <pc:spChg chg="del">
          <ac:chgData name="linhmx" userId="c1fc7825-eae9-448b-ba73-d94bf9c012d0" providerId="ADAL" clId="{540A2C57-DB7E-4669-89C8-BEC40E8934D3}" dt="2021-06-19T01:03:58.662" v="2799" actId="478"/>
          <ac:spMkLst>
            <pc:docMk/>
            <pc:sldMk cId="1714936495" sldId="281"/>
            <ac:spMk id="3" creationId="{BEC85DDB-EE6E-4504-9499-598048A07BDC}"/>
          </ac:spMkLst>
        </pc:spChg>
        <pc:spChg chg="add mod">
          <ac:chgData name="linhmx" userId="c1fc7825-eae9-448b-ba73-d94bf9c012d0" providerId="ADAL" clId="{540A2C57-DB7E-4669-89C8-BEC40E8934D3}" dt="2021-06-19T01:03:55.620" v="2798"/>
          <ac:spMkLst>
            <pc:docMk/>
            <pc:sldMk cId="1714936495" sldId="281"/>
            <ac:spMk id="4" creationId="{8430567D-9801-4B29-886C-1ABD0940B21A}"/>
          </ac:spMkLst>
        </pc:spChg>
        <pc:spChg chg="add mod">
          <ac:chgData name="linhmx" userId="c1fc7825-eae9-448b-ba73-d94bf9c012d0" providerId="ADAL" clId="{540A2C57-DB7E-4669-89C8-BEC40E8934D3}" dt="2021-06-19T01:08:06.962" v="3483" actId="114"/>
          <ac:spMkLst>
            <pc:docMk/>
            <pc:sldMk cId="1714936495" sldId="281"/>
            <ac:spMk id="5" creationId="{302E6A34-6DFC-49F5-B149-FE85206C47BE}"/>
          </ac:spMkLst>
        </pc:spChg>
      </pc:sldChg>
      <pc:sldChg chg="addSp delSp modSp new del mod ord addAnim delAnim modAnim">
        <pc:chgData name="linhmx" userId="c1fc7825-eae9-448b-ba73-d94bf9c012d0" providerId="ADAL" clId="{540A2C57-DB7E-4669-89C8-BEC40E8934D3}" dt="2021-06-19T01:32:26.822" v="3546" actId="47"/>
        <pc:sldMkLst>
          <pc:docMk/>
          <pc:sldMk cId="604407649" sldId="282"/>
        </pc:sldMkLst>
        <pc:spChg chg="del">
          <ac:chgData name="linhmx" userId="c1fc7825-eae9-448b-ba73-d94bf9c012d0" providerId="ADAL" clId="{540A2C57-DB7E-4669-89C8-BEC40E8934D3}" dt="2021-06-19T01:18:46.553" v="3510" actId="478"/>
          <ac:spMkLst>
            <pc:docMk/>
            <pc:sldMk cId="604407649" sldId="282"/>
            <ac:spMk id="2" creationId="{986195EE-6E82-4CE7-B3CD-443B8381E056}"/>
          </ac:spMkLst>
        </pc:spChg>
        <pc:spChg chg="del">
          <ac:chgData name="linhmx" userId="c1fc7825-eae9-448b-ba73-d94bf9c012d0" providerId="ADAL" clId="{540A2C57-DB7E-4669-89C8-BEC40E8934D3}" dt="2021-06-19T01:19:01.478" v="3514" actId="478"/>
          <ac:spMkLst>
            <pc:docMk/>
            <pc:sldMk cId="604407649" sldId="282"/>
            <ac:spMk id="3" creationId="{41FEEF43-26EA-44C2-A9E7-0EF2E9A625AA}"/>
          </ac:spMkLst>
        </pc:spChg>
        <pc:spChg chg="add del mod">
          <ac:chgData name="linhmx" userId="c1fc7825-eae9-448b-ba73-d94bf9c012d0" providerId="ADAL" clId="{540A2C57-DB7E-4669-89C8-BEC40E8934D3}" dt="2021-06-19T01:31:44.706" v="3530" actId="21"/>
          <ac:spMkLst>
            <pc:docMk/>
            <pc:sldMk cId="604407649" sldId="282"/>
            <ac:spMk id="6" creationId="{AD72C333-FE8D-4035-B8F1-F8D945D959C4}"/>
          </ac:spMkLst>
        </pc:spChg>
        <pc:picChg chg="add mod">
          <ac:chgData name="linhmx" userId="c1fc7825-eae9-448b-ba73-d94bf9c012d0" providerId="ADAL" clId="{540A2C57-DB7E-4669-89C8-BEC40E8934D3}" dt="2021-06-19T01:18:09.095" v="3486"/>
          <ac:picMkLst>
            <pc:docMk/>
            <pc:sldMk cId="604407649" sldId="282"/>
            <ac:picMk id="4" creationId="{731E8932-D94D-40DB-B06C-51C36E4903D9}"/>
          </ac:picMkLst>
        </pc:picChg>
        <pc:picChg chg="add del mod">
          <ac:chgData name="linhmx" userId="c1fc7825-eae9-448b-ba73-d94bf9c012d0" providerId="ADAL" clId="{540A2C57-DB7E-4669-89C8-BEC40E8934D3}" dt="2021-06-19T01:19:04.919" v="3515" actId="1076"/>
          <ac:picMkLst>
            <pc:docMk/>
            <pc:sldMk cId="604407649" sldId="282"/>
            <ac:picMk id="5" creationId="{D65ADD9D-0354-4FD5-ADF4-82366881BA5E}"/>
          </ac:picMkLst>
        </pc:picChg>
      </pc:sldChg>
      <pc:sldChg chg="addSp delSp modSp del mod delAnim">
        <pc:chgData name="linhmx" userId="c1fc7825-eae9-448b-ba73-d94bf9c012d0" providerId="ADAL" clId="{540A2C57-DB7E-4669-89C8-BEC40E8934D3}" dt="2021-06-19T01:32:17.243" v="3540" actId="47"/>
        <pc:sldMkLst>
          <pc:docMk/>
          <pc:sldMk cId="1596120106" sldId="283"/>
        </pc:sldMkLst>
        <pc:spChg chg="del topLvl">
          <ac:chgData name="linhmx" userId="c1fc7825-eae9-448b-ba73-d94bf9c012d0" providerId="ADAL" clId="{540A2C57-DB7E-4669-89C8-BEC40E8934D3}" dt="2021-06-19T01:31:27.014" v="3527" actId="478"/>
          <ac:spMkLst>
            <pc:docMk/>
            <pc:sldMk cId="1596120106" sldId="283"/>
            <ac:spMk id="29" creationId="{00000000-0000-0000-0000-000000000000}"/>
          </ac:spMkLst>
        </pc:spChg>
        <pc:spChg chg="del topLvl">
          <ac:chgData name="linhmx" userId="c1fc7825-eae9-448b-ba73-d94bf9c012d0" providerId="ADAL" clId="{540A2C57-DB7E-4669-89C8-BEC40E8934D3}" dt="2021-06-19T01:31:24.545" v="3526" actId="478"/>
          <ac:spMkLst>
            <pc:docMk/>
            <pc:sldMk cId="1596120106" sldId="283"/>
            <ac:spMk id="30" creationId="{00000000-0000-0000-0000-000000000000}"/>
          </ac:spMkLst>
        </pc:spChg>
        <pc:spChg chg="add del mod">
          <ac:chgData name="linhmx" userId="c1fc7825-eae9-448b-ba73-d94bf9c012d0" providerId="ADAL" clId="{540A2C57-DB7E-4669-89C8-BEC40E8934D3}" dt="2021-06-19T01:32:13.736" v="3538" actId="21"/>
          <ac:spMkLst>
            <pc:docMk/>
            <pc:sldMk cId="1596120106" sldId="283"/>
            <ac:spMk id="31" creationId="{A8951506-C6E8-4FB9-83A8-24F7E7E26950}"/>
          </ac:spMkLst>
        </pc:spChg>
        <pc:grpChg chg="del">
          <ac:chgData name="linhmx" userId="c1fc7825-eae9-448b-ba73-d94bf9c012d0" providerId="ADAL" clId="{540A2C57-DB7E-4669-89C8-BEC40E8934D3}" dt="2021-06-19T01:31:21.078" v="3525" actId="478"/>
          <ac:grpSpMkLst>
            <pc:docMk/>
            <pc:sldMk cId="1596120106" sldId="283"/>
            <ac:grpSpMk id="19" creationId="{00000000-0000-0000-0000-000000000000}"/>
          </ac:grpSpMkLst>
        </pc:grpChg>
        <pc:grpChg chg="del">
          <ac:chgData name="linhmx" userId="c1fc7825-eae9-448b-ba73-d94bf9c012d0" providerId="ADAL" clId="{540A2C57-DB7E-4669-89C8-BEC40E8934D3}" dt="2021-06-19T01:31:24.545" v="3526" actId="478"/>
          <ac:grpSpMkLst>
            <pc:docMk/>
            <pc:sldMk cId="1596120106" sldId="283"/>
            <ac:grpSpMk id="28" creationId="{00000000-0000-0000-0000-000000000000}"/>
          </ac:grpSpMkLst>
        </pc:grpChg>
        <pc:picChg chg="mod">
          <ac:chgData name="linhmx" userId="c1fc7825-eae9-448b-ba73-d94bf9c012d0" providerId="ADAL" clId="{540A2C57-DB7E-4669-89C8-BEC40E8934D3}" dt="2021-06-19T01:31:36.043" v="3528" actId="1076"/>
          <ac:picMkLst>
            <pc:docMk/>
            <pc:sldMk cId="1596120106" sldId="283"/>
            <ac:picMk id="24" creationId="{00000000-0000-0000-0000-000000000000}"/>
          </ac:picMkLst>
        </pc:picChg>
        <pc:picChg chg="mod">
          <ac:chgData name="linhmx" userId="c1fc7825-eae9-448b-ba73-d94bf9c012d0" providerId="ADAL" clId="{540A2C57-DB7E-4669-89C8-BEC40E8934D3}" dt="2021-06-19T01:31:39.535" v="3529" actId="1076"/>
          <ac:picMkLst>
            <pc:docMk/>
            <pc:sldMk cId="1596120106" sldId="283"/>
            <ac:picMk id="25" creationId="{00000000-0000-0000-0000-000000000000}"/>
          </ac:picMkLst>
        </pc:picChg>
      </pc:sldChg>
      <pc:sldChg chg="modSp mod">
        <pc:chgData name="linhmx" userId="c1fc7825-eae9-448b-ba73-d94bf9c012d0" providerId="ADAL" clId="{540A2C57-DB7E-4669-89C8-BEC40E8934D3}" dt="2021-06-19T09:29:47.254" v="3568" actId="1038"/>
        <pc:sldMkLst>
          <pc:docMk/>
          <pc:sldMk cId="1098426332" sldId="308"/>
        </pc:sldMkLst>
        <pc:picChg chg="mod">
          <ac:chgData name="linhmx" userId="c1fc7825-eae9-448b-ba73-d94bf9c012d0" providerId="ADAL" clId="{540A2C57-DB7E-4669-89C8-BEC40E8934D3}" dt="2021-06-19T09:29:47.254" v="3568" actId="1038"/>
          <ac:picMkLst>
            <pc:docMk/>
            <pc:sldMk cId="1098426332" sldId="308"/>
            <ac:picMk id="6" creationId="{B6CA1901-7D41-4B04-B965-B9376F4EFEEE}"/>
          </ac:picMkLst>
        </pc:picChg>
      </pc:sldChg>
      <pc:sldChg chg="ord">
        <pc:chgData name="linhmx" userId="c1fc7825-eae9-448b-ba73-d94bf9c012d0" providerId="ADAL" clId="{540A2C57-DB7E-4669-89C8-BEC40E8934D3}" dt="2021-06-19T09:30:04.768" v="3570"/>
        <pc:sldMkLst>
          <pc:docMk/>
          <pc:sldMk cId="768854921" sldId="309"/>
        </pc:sldMkLst>
      </pc:sldChg>
      <pc:sldChg chg="delSp add mod delAnim">
        <pc:chgData name="linhmx" userId="c1fc7825-eae9-448b-ba73-d94bf9c012d0" providerId="ADAL" clId="{540A2C57-DB7E-4669-89C8-BEC40E8934D3}" dt="2021-06-19T09:32:30.807" v="3585" actId="478"/>
        <pc:sldMkLst>
          <pc:docMk/>
          <pc:sldMk cId="3999519451" sldId="317"/>
        </pc:sldMkLst>
        <pc:picChg chg="del">
          <ac:chgData name="linhmx" userId="c1fc7825-eae9-448b-ba73-d94bf9c012d0" providerId="ADAL" clId="{540A2C57-DB7E-4669-89C8-BEC40E8934D3}" dt="2021-06-19T09:32:30.807" v="3585" actId="478"/>
          <ac:picMkLst>
            <pc:docMk/>
            <pc:sldMk cId="3999519451" sldId="317"/>
            <ac:picMk id="8" creationId="{F8586534-EA9C-4C1B-8D60-BDAFDFAAE6E9}"/>
          </ac:picMkLst>
        </pc:picChg>
      </pc:sldChg>
      <pc:sldMasterChg chg="delSldLayout">
        <pc:chgData name="linhmx" userId="c1fc7825-eae9-448b-ba73-d94bf9c012d0" providerId="ADAL" clId="{540A2C57-DB7E-4669-89C8-BEC40E8934D3}" dt="2021-06-19T01:31:15.850" v="3524" actId="47"/>
        <pc:sldMasterMkLst>
          <pc:docMk/>
          <pc:sldMasterMk cId="853405097" sldId="2147483648"/>
        </pc:sldMasterMkLst>
        <pc:sldLayoutChg chg="del">
          <pc:chgData name="linhmx" userId="c1fc7825-eae9-448b-ba73-d94bf9c012d0" providerId="ADAL" clId="{540A2C57-DB7E-4669-89C8-BEC40E8934D3}" dt="2021-06-19T01:31:15.850" v="3524" actId="47"/>
          <pc:sldLayoutMkLst>
            <pc:docMk/>
            <pc:sldMasterMk cId="853405097" sldId="2147483648"/>
            <pc:sldLayoutMk cId="4171905561" sldId="2147483660"/>
          </pc:sldLayoutMkLst>
        </pc:sldLayoutChg>
      </pc:sldMasterChg>
      <pc:sldMasterChg chg="delSldLayout">
        <pc:chgData name="linhmx" userId="c1fc7825-eae9-448b-ba73-d94bf9c012d0" providerId="ADAL" clId="{540A2C57-DB7E-4669-89C8-BEC40E8934D3}" dt="2021-06-19T01:32:17.243" v="3540" actId="47"/>
        <pc:sldMasterMkLst>
          <pc:docMk/>
          <pc:sldMasterMk cId="2779925618" sldId="2147483661"/>
        </pc:sldMasterMkLst>
        <pc:sldLayoutChg chg="del">
          <pc:chgData name="linhmx" userId="c1fc7825-eae9-448b-ba73-d94bf9c012d0" providerId="ADAL" clId="{540A2C57-DB7E-4669-89C8-BEC40E8934D3}" dt="2021-06-19T01:32:17.243" v="3540" actId="47"/>
          <pc:sldLayoutMkLst>
            <pc:docMk/>
            <pc:sldMasterMk cId="2779925618" sldId="2147483661"/>
            <pc:sldLayoutMk cId="555886313" sldId="214748367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ED687C-CB8F-4F39-9791-5154616346A1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0CE754-0CA2-404E-B27B-3264648DE6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380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9D3E0-124D-4DFF-AE99-4EA4CC201DB4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4888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49D3E0-124D-4DFF-AE99-4EA4CC201DB4}" type="slidenum">
              <a:rPr lang="zh-CN" altLang="en-US" smtClean="0"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89471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7CE196-D173-4EAB-BE8A-F51C5DC084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43E3BA8-2D53-4476-A333-027D5C7135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99156B-0705-4560-9FFE-DD4B4B15F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719EAC-33F6-42FB-925C-34CFB7236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11145D-CDA5-4DF1-82D0-84028A8D7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4376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1E7E9F-80AC-4DB3-A0E6-129C95BAA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251B1DB-6FB6-4386-8683-37E8043F4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2CE9FC-47E2-48A7-848A-9064F2A091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80C81-F4DA-4E50-8E41-4023418CF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44E700-E7A5-457C-B785-DFFCDD9D9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034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88DDC-3F58-459B-B406-9A137C122E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0922303-9AA2-420B-8F92-FB50177575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471F4-E7EC-4D85-8FFA-F6EE4BCEC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0491F6-964F-4115-9CAC-C0135F7FD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18C379-FFD0-4D5D-A408-32004776C1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4675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2EF53DE9-0253-4820-972D-2F5369CFB06D}"/>
              </a:ext>
            </a:extLst>
          </p:cNvPr>
          <p:cNvSpPr/>
          <p:nvPr userDrawn="1"/>
        </p:nvSpPr>
        <p:spPr>
          <a:xfrm>
            <a:off x="0" y="0"/>
            <a:ext cx="12192000" cy="20900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AF925FA-B5D4-4B3A-8537-E5FC94B75C67}"/>
              </a:ext>
            </a:extLst>
          </p:cNvPr>
          <p:cNvSpPr/>
          <p:nvPr userDrawn="1"/>
        </p:nvSpPr>
        <p:spPr>
          <a:xfrm>
            <a:off x="0" y="6755674"/>
            <a:ext cx="12192000" cy="102326"/>
          </a:xfrm>
          <a:prstGeom prst="rect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6531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0176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图片 13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111"/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  <p:pic>
        <p:nvPicPr>
          <p:cNvPr id="19" name="图片 1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" y="4610950"/>
            <a:ext cx="12192015" cy="224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54048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Tm="1000">
        <p:blinds dir="vert"/>
      </p:transition>
    </mc:Choice>
    <mc:Fallback xmlns="">
      <p:transition spd="slow" advTm="1000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694A4-FEEE-4E76-B72B-740D4CA28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ABF06-D9FD-40A2-8780-65E910E746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D2298-A40E-4BBE-8C88-DCD683D9D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24A96F-0C09-4F5D-991E-1FA0C6993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7AA56B-93A9-4F5C-AEBF-7551D1F2C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2750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B1556D-11DB-4019-9411-41B25D5B5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A97F9F-1D8B-49AC-A3AD-A6F61F8B2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AAD775-9B4F-45A7-8D7A-75C26A482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2B91D5-2D4D-486D-B48C-03A7EBC73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A6124F-AE15-4422-8BFE-A9CE30B0F3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62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D8494-D402-4023-8F78-EE96ABDC4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FC7A67-3552-47F0-889A-9E378F1358F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F6BE0E-84D4-408D-84E9-72319726D37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D1427C-533F-473C-8A3F-E235550B1B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CEC81D9-7EC8-4D08-A8DF-E4E19113C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2A0120-1193-4B63-ABFC-8D1C92607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42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82BE4-F1F1-4D14-B69D-FE73DE20BB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B824FB-7F13-4ABF-9BB6-3711B285F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813485-4A05-4763-B199-24C22CD417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26B97D-7B04-4B37-A755-DE4826DADD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CB3F025-F791-4F91-95C6-B7AAE8E7321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E77A62-C091-429B-AA74-3FD08F54B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9E4B4E-B890-4AE3-BC2E-0B55C792F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7B45A8-78F2-49BF-9CAA-C73476189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8084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E8956-0339-4A8D-8E25-78616B782A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743B02-1832-4BD2-B799-AB52875F2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0FC0B5-B7CB-4852-B5A9-AC3BD768C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8216CF4-8376-4995-A5A1-BEF626DAD9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178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3B4B77-E3D5-43C0-9D64-F6FFF0BE5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BB58394-D7C3-47F2-9499-812E74814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62CFC4-601A-4F47-B5FB-61951E8276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5967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2A4837-4C16-4FAE-B787-CF9320A34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A383BA-7580-476A-9BA2-E7207BA2D3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5605E6-1D9F-4D9B-9BC2-86EDBD4D61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7E6E37-92C8-4BED-AB2F-951B5403D0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37EF0F-0ED1-4610-8903-E565C8D438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63B89D-C632-440B-B333-7846B05AE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77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237E60-B0A8-4824-A8BA-ED48C37440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04ACF72-417E-4591-A359-CFBEB63544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C95ABBF-88BE-49B1-BBC2-B58BE9D449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FB616C-F6E2-40FA-8631-B10886692B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D2D30F6-4140-47FC-B6CF-3D6C3A669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ED7912-2468-4954-B638-3DA7DB10B8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834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B45DF9A-D7DF-467E-9675-E0AD6D00D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220102-CCD9-451C-9714-2DFE23CA56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3A620D-FDE4-44D1-990F-4CF82133FC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9BF91-CBAF-4138-BA50-0ECA45BADFAC}" type="datetimeFigureOut">
              <a:rPr lang="en-US" smtClean="0"/>
              <a:t>4/7/2025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80BA91-D4A9-4D21-B934-AD35D38493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1D39C1-82C2-40C6-9A8E-95E0205C70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46D1DE-7B50-410B-A29F-8022C275BD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405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8" r:id="rId13"/>
    <p:sldLayoutId id="214748367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3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8">
            <a:extLst>
              <a:ext uri="{FF2B5EF4-FFF2-40B4-BE49-F238E27FC236}">
                <a16:creationId xmlns:a16="http://schemas.microsoft.com/office/drawing/2014/main" id="{84E0EB1E-CC1F-4B09-8338-D305427AF817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1609859" y="1246503"/>
            <a:ext cx="8937937" cy="13538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8798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TIẾNG</a:t>
            </a:r>
            <a:r>
              <a:rPr lang="en-US" altLang="zh-CN" sz="8798" b="1" dirty="0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 </a:t>
            </a:r>
            <a:r>
              <a:rPr lang="en-US" altLang="zh-CN" sz="8798" b="1" dirty="0" err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Arial-Rounded" panose="020B0500000000000000" pitchFamily="34" charset="0"/>
                <a:cs typeface="Times New Roman" pitchFamily="18" charset="0"/>
              </a:rPr>
              <a:t>VIỆT</a:t>
            </a:r>
            <a:endParaRPr lang="en-US" altLang="zh-CN" sz="8798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Arial-Rounded" panose="020B0500000000000000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08777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1000">
        <p14:warp dir="in"/>
      </p:transition>
    </mc:Choice>
    <mc:Fallback xmlns="">
      <p:transition spd="slow" advClick="0" advTm="1000">
        <p:fade/>
      </p:transition>
    </mc:Fallback>
  </mc:AlternateContent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</p:bld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</p:bldLst>
      </p:timing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>
            <a:extLst>
              <a:ext uri="{FF2B5EF4-FFF2-40B4-BE49-F238E27FC236}">
                <a16:creationId xmlns:a16="http://schemas.microsoft.com/office/drawing/2014/main" id="{0AAFFE85-53AF-4176-86BE-F5C216A0D5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7706" y="5179314"/>
            <a:ext cx="1019492" cy="1539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6">
            <a:extLst>
              <a:ext uri="{FF2B5EF4-FFF2-40B4-BE49-F238E27FC236}">
                <a16:creationId xmlns:a16="http://schemas.microsoft.com/office/drawing/2014/main" id="{76A2B587-50FA-43A8-AAA6-7D1650B023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7198" y="5231903"/>
            <a:ext cx="869852" cy="148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loud 3">
            <a:extLst>
              <a:ext uri="{FF2B5EF4-FFF2-40B4-BE49-F238E27FC236}">
                <a16:creationId xmlns:a16="http://schemas.microsoft.com/office/drawing/2014/main" id="{CC6F8E4E-EC8C-4F65-89FA-8A567D3A15A4}"/>
              </a:ext>
            </a:extLst>
          </p:cNvPr>
          <p:cNvSpPr/>
          <p:nvPr/>
        </p:nvSpPr>
        <p:spPr>
          <a:xfrm>
            <a:off x="2415982" y="1484243"/>
            <a:ext cx="7933966" cy="3167270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LUYỆN</a:t>
            </a:r>
            <a:r>
              <a:rPr lang="en-US" sz="5400" b="1" dirty="0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TẬP</a:t>
            </a:r>
            <a:r>
              <a:rPr lang="en-US" sz="5400" b="1" dirty="0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THEO </a:t>
            </a:r>
          </a:p>
          <a:p>
            <a:pPr algn="ctr"/>
            <a:r>
              <a:rPr lang="en-US" sz="5400" b="1" dirty="0" err="1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VĂN</a:t>
            </a:r>
            <a:r>
              <a:rPr lang="en-US" sz="5400" b="1" dirty="0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BẢN</a:t>
            </a:r>
            <a:r>
              <a:rPr lang="en-US" sz="5400" b="1" dirty="0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endParaRPr lang="en-US" sz="5400" b="1" dirty="0">
              <a:solidFill>
                <a:srgbClr val="C0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56237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2878C1C-446C-46C8-9919-816EE7E048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6308" y="259596"/>
            <a:ext cx="1103657" cy="9690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3DA2C56-082C-4277-99DC-FF74ACB79DED}"/>
              </a:ext>
            </a:extLst>
          </p:cNvPr>
          <p:cNvSpPr txBox="1"/>
          <p:nvPr/>
        </p:nvSpPr>
        <p:spPr>
          <a:xfrm>
            <a:off x="1108045" y="482518"/>
            <a:ext cx="1148019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rabicPeriod"/>
            </a:pP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Tìm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những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hỏi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có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Đó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hỏi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của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ai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dành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r>
              <a:rPr lang="en-US" sz="32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ai</a:t>
            </a:r>
            <a:endParaRPr lang="en-US" sz="32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576CD321-DDE5-4271-A63A-27E48886CF9C}"/>
              </a:ext>
            </a:extLst>
          </p:cNvPr>
          <p:cNvSpPr/>
          <p:nvPr/>
        </p:nvSpPr>
        <p:spPr>
          <a:xfrm>
            <a:off x="1229965" y="1918582"/>
            <a:ext cx="5048915" cy="73152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Sáng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nay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ngủ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dậy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gì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29C36C43-A4A1-4E85-9AC6-A6A7F8D99E5F}"/>
              </a:ext>
            </a:extLst>
          </p:cNvPr>
          <p:cNvSpPr/>
          <p:nvPr/>
        </p:nvSpPr>
        <p:spPr>
          <a:xfrm>
            <a:off x="7188804" y="1918582"/>
            <a:ext cx="4582052" cy="731521"/>
          </a:xfrm>
          <a:prstGeom prst="roundRec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gì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nữa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F5C5324-1F91-4620-B5EA-EE62C1A9AF6A}"/>
              </a:ext>
            </a:extLst>
          </p:cNvPr>
          <p:cNvSpPr/>
          <p:nvPr/>
        </p:nvSpPr>
        <p:spPr>
          <a:xfrm>
            <a:off x="2451402" y="3511163"/>
            <a:ext cx="8793479" cy="731521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Đó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câu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hỏi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của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giáo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dành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cho</a:t>
            </a:r>
            <a:r>
              <a:rPr lang="en-US" sz="2800" dirty="0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800" dirty="0" err="1">
                <a:solidFill>
                  <a:schemeClr val="tx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endParaRPr lang="en-US" sz="2800" dirty="0">
              <a:solidFill>
                <a:schemeClr val="tx1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5890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DF61A504-DC34-4EFA-B044-79887A5332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108" y="409160"/>
            <a:ext cx="1103657" cy="96906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CFE18812-5647-4AD8-AFD9-81A800E5EA8E}"/>
              </a:ext>
            </a:extLst>
          </p:cNvPr>
          <p:cNvSpPr txBox="1"/>
          <p:nvPr/>
        </p:nvSpPr>
        <p:spPr>
          <a:xfrm>
            <a:off x="1534764" y="409160"/>
            <a:ext cx="1065723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US" sz="2800" dirty="0">
                <a:solidFill>
                  <a:srgbClr val="E84706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</a:t>
            </a:r>
            <a:r>
              <a:rPr lang="en-US" sz="28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Đóng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vai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các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và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đáp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lời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khen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khi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trở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nên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tự</a:t>
            </a:r>
            <a:r>
              <a:rPr lang="en-US" sz="3200" dirty="0">
                <a:solidFill>
                  <a:prstClr val="black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tin.</a:t>
            </a:r>
          </a:p>
          <a:p>
            <a:pPr>
              <a:lnSpc>
                <a:spcPct val="150000"/>
              </a:lnSpc>
            </a:pPr>
            <a:endParaRPr lang="en-US" sz="28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29953B-E585-41C2-A20C-5C25E8ACA96E}"/>
              </a:ext>
            </a:extLst>
          </p:cNvPr>
          <p:cNvSpPr txBox="1"/>
          <p:nvPr/>
        </p:nvSpPr>
        <p:spPr>
          <a:xfrm>
            <a:off x="708838" y="2625151"/>
            <a:ext cx="107814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Bạn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giỏi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quá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000" baseline="0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Bạn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thật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tự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tin!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Tớ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tự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hào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về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 </a:t>
            </a:r>
            <a:r>
              <a:rPr kumimoji="0" lang="en-US" sz="4000" b="0" i="0" u="none" strike="noStrike" kern="1200" cap="none" spc="0" normalizeH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bạn</a:t>
            </a:r>
            <a:r>
              <a:rPr kumimoji="0" lang="en-US" sz="4000" b="0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Arial-Rounded" panose="020B0500000000000000" pitchFamily="34" charset="0"/>
                <a:cs typeface="Times New Roman" panose="02020603050405020304" pitchFamily="18" charset="0"/>
              </a:rPr>
              <a:t>!</a:t>
            </a:r>
            <a:endParaRPr kumimoji="0" lang="en-US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Arial-Rounded" panose="020B0500000000000000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3077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3F234587-AF8F-4BAA-ABDE-9D3F5500A2BB}"/>
              </a:ext>
            </a:extLst>
          </p:cNvPr>
          <p:cNvGrpSpPr/>
          <p:nvPr/>
        </p:nvGrpSpPr>
        <p:grpSpPr>
          <a:xfrm>
            <a:off x="2968989" y="2110883"/>
            <a:ext cx="7251842" cy="2018182"/>
            <a:chOff x="2829935" y="3550985"/>
            <a:chExt cx="7251842" cy="2018182"/>
          </a:xfrm>
        </p:grpSpPr>
        <p:sp>
          <p:nvSpPr>
            <p:cNvPr id="6" name="Rounded Rectangle 5"/>
            <p:cNvSpPr/>
            <p:nvPr/>
          </p:nvSpPr>
          <p:spPr>
            <a:xfrm>
              <a:off x="2829935" y="3793226"/>
              <a:ext cx="7251842" cy="1775941"/>
            </a:xfrm>
            <a:prstGeom prst="round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ounded Rectangle 6"/>
            <p:cNvSpPr/>
            <p:nvPr/>
          </p:nvSpPr>
          <p:spPr>
            <a:xfrm>
              <a:off x="2908323" y="3980560"/>
              <a:ext cx="7095067" cy="1490613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4014393" y="3557950"/>
              <a:ext cx="114128" cy="522188"/>
            </a:xfrm>
            <a:prstGeom prst="roundRect">
              <a:avLst/>
            </a:prstGeom>
            <a:scene3d>
              <a:camera prst="orthographicFront"/>
              <a:lightRig rig="threePt" dir="t"/>
            </a:scene3d>
            <a:sp3d>
              <a:bevelT prst="convex"/>
            </a:sp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8993858" y="3550985"/>
              <a:ext cx="114128" cy="522188"/>
            </a:xfrm>
            <a:prstGeom prst="roundRect">
              <a:avLst/>
            </a:prstGeom>
            <a:scene3d>
              <a:camera prst="orthographicFront"/>
              <a:lightRig rig="threePt" dir="t"/>
            </a:scene3d>
            <a:sp3d>
              <a:bevelT prst="convex"/>
            </a:sp3d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2BFAB66E-FABC-479A-AD73-8CFF1151BCDE}"/>
              </a:ext>
            </a:extLst>
          </p:cNvPr>
          <p:cNvGrpSpPr/>
          <p:nvPr/>
        </p:nvGrpSpPr>
        <p:grpSpPr>
          <a:xfrm>
            <a:off x="176702" y="80407"/>
            <a:ext cx="2537440" cy="1969734"/>
            <a:chOff x="-2489582" y="2641097"/>
            <a:chExt cx="2537440" cy="1969734"/>
          </a:xfrm>
        </p:grpSpPr>
        <p:sp>
          <p:nvSpPr>
            <p:cNvPr id="13" name="Cloud 12"/>
            <p:cNvSpPr/>
            <p:nvPr/>
          </p:nvSpPr>
          <p:spPr>
            <a:xfrm rot="12142935">
              <a:off x="-2489582" y="2641097"/>
              <a:ext cx="2537440" cy="1969734"/>
            </a:xfrm>
            <a:prstGeom prst="cloud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Cloud 13"/>
            <p:cNvSpPr/>
            <p:nvPr/>
          </p:nvSpPr>
          <p:spPr>
            <a:xfrm rot="12142935">
              <a:off x="-2425194" y="2813121"/>
              <a:ext cx="2342250" cy="1652982"/>
            </a:xfrm>
            <a:prstGeom prst="cloud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384349" y="643642"/>
            <a:ext cx="212214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iCiel Cucho Bold" pitchFamily="50" charset="0"/>
                <a:cs typeface="iCiel Cucho Bold" pitchFamily="50" charset="0"/>
              </a:rPr>
              <a:t>TUẦN </a:t>
            </a:r>
            <a:r>
              <a:rPr lang="en-US" sz="6000" b="1" dirty="0">
                <a:latin typeface="iCiel Cucho Bold" pitchFamily="50" charset="0"/>
                <a:cs typeface="iCiel Cucho Bold" pitchFamily="50" charset="0"/>
              </a:rPr>
              <a:t>3</a:t>
            </a:r>
            <a:endParaRPr lang="en-US" sz="5400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3550075" y="2876603"/>
            <a:ext cx="7101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srgbClr val="00B050"/>
                </a:solidFill>
                <a:effectLst>
                  <a:reflection blurRad="6350" stA="55000" endA="300" endPos="45500" dir="5400000" sy="-100000" algn="bl" rotWithShape="0"/>
                </a:effectLst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MỘT GIỜ HỌC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637B469F-4C6B-4890-B36E-0022CEEE7647}"/>
              </a:ext>
            </a:extLst>
          </p:cNvPr>
          <p:cNvSpPr/>
          <p:nvPr/>
        </p:nvSpPr>
        <p:spPr>
          <a:xfrm>
            <a:off x="1412214" y="2445737"/>
            <a:ext cx="1748351" cy="1683328"/>
          </a:xfrm>
          <a:prstGeom prst="ellipse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1660145" y="2970894"/>
            <a:ext cx="15104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chemeClr val="bg1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Bài</a:t>
            </a:r>
            <a:r>
              <a:rPr lang="en-US" sz="36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n-US" sz="3600" b="1" dirty="0">
                <a:solidFill>
                  <a:schemeClr val="bg1"/>
                </a:solidFill>
                <a:latin typeface="Arial Rounded MT Bold" panose="020F0704030504030204" pitchFamily="34" charset="0"/>
              </a:rPr>
              <a:t>6</a:t>
            </a:r>
            <a:endParaRPr lang="en-US" sz="36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1887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8">
            <a:extLst>
              <a:ext uri="{FF2B5EF4-FFF2-40B4-BE49-F238E27FC236}">
                <a16:creationId xmlns:a16="http://schemas.microsoft.com/office/drawing/2014/main" id="{84E0EB1E-CC1F-4B09-8338-D305427AF817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986528" y="1246503"/>
            <a:ext cx="6218944" cy="135389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8798" b="1" dirty="0" err="1">
                <a:solidFill>
                  <a:schemeClr val="accent6">
                    <a:lumMod val="50000"/>
                  </a:scheme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TIẾT</a:t>
            </a:r>
            <a:r>
              <a:rPr lang="en-US" altLang="zh-CN" sz="8798" b="1" dirty="0">
                <a:solidFill>
                  <a:schemeClr val="accent6">
                    <a:lumMod val="50000"/>
                  </a:scheme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3199655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 advClick="0" advTm="1000">
        <p14:warp dir="in"/>
      </p:transition>
    </mc:Choice>
    <mc:Fallback xmlns="">
      <p:transition spd="slow" advClick="0" advTm="1000">
        <p:fade/>
      </p:transition>
    </mc:Fallback>
  </mc:AlternateContent>
  <mc:AlternateContent xmlns:mc="http://schemas.openxmlformats.org/markup-compatibility/2006">
    <mc:Choice xmlns:p14="http://schemas.microsoft.com/office/powerpoint/2010/main"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afterEffect" p14:presetBounceEnd="5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50000">
                                          <p:cBhvr additive="base">
                                            <p:cTn id="7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50000">
                                          <p:cBhvr additive="base">
                                            <p:cTn id="8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</p:bldLst>
      </p:timing>
    </mc:Choice>
    <mc:Fallback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1" fill="hold" grpId="0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500" fill="hold"/>
                                            <p:tgtEl>
                                              <p:spTgt spid="15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0-#ppt_h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  <p:bldLst>
          <p:bldP spid="15" grpId="0"/>
        </p:bldLst>
      </p:timing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F98B9A-1507-4744-BFD6-ED624F002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7666"/>
            <a:ext cx="1380160" cy="11343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4FCDFA-7FE8-43EE-89E8-009440917F72}"/>
              </a:ext>
            </a:extLst>
          </p:cNvPr>
          <p:cNvSpPr txBox="1"/>
          <p:nvPr/>
        </p:nvSpPr>
        <p:spPr>
          <a:xfrm>
            <a:off x="1469128" y="664855"/>
            <a:ext cx="1051907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3200" dirty="0">
                <a:solidFill>
                  <a:srgbClr val="E84706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1.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giờ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giáo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yêu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cầu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gì</a:t>
            </a:r>
            <a:r>
              <a:rPr lang="en-US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  <a:p>
            <a:endParaRPr lang="en-US" sz="28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0266D1-B9E0-45D0-8D5A-DA29D1E37804}"/>
              </a:ext>
            </a:extLst>
          </p:cNvPr>
          <p:cNvSpPr txBox="1"/>
          <p:nvPr/>
        </p:nvSpPr>
        <p:spPr>
          <a:xfrm>
            <a:off x="1198175" y="1466950"/>
            <a:ext cx="102174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91325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Trong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giờ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giáo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yêu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cầu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t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ập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nói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trước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lớp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về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bất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cứ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điều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gì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mình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thích</a:t>
            </a:r>
            <a:r>
              <a:rPr lang="en-US" altLang="zh-CN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.</a:t>
            </a:r>
            <a:endParaRPr lang="zh-CN" altLang="en-US" sz="3600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  <a:sym typeface="+mn-lt"/>
            </a:endParaRPr>
          </a:p>
        </p:txBody>
      </p:sp>
      <p:pic>
        <p:nvPicPr>
          <p:cNvPr id="13" name="图片 4">
            <a:extLst>
              <a:ext uri="{FF2B5EF4-FFF2-40B4-BE49-F238E27FC236}">
                <a16:creationId xmlns:a16="http://schemas.microsoft.com/office/drawing/2014/main" id="{92432BDA-F392-4DE6-98FB-DD313335AF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6" y="5588747"/>
            <a:ext cx="840338" cy="1269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图片 6">
            <a:extLst>
              <a:ext uri="{FF2B5EF4-FFF2-40B4-BE49-F238E27FC236}">
                <a16:creationId xmlns:a16="http://schemas.microsoft.com/office/drawing/2014/main" id="{68AD1A66-F0AE-40F1-BBA4-DB63709766A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78" y="5632094"/>
            <a:ext cx="716994" cy="1225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85949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F98B9A-1507-4744-BFD6-ED624F002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7666"/>
            <a:ext cx="1380160" cy="11343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4FCDFA-7FE8-43EE-89E8-009440917F72}"/>
              </a:ext>
            </a:extLst>
          </p:cNvPr>
          <p:cNvSpPr txBox="1"/>
          <p:nvPr/>
        </p:nvSpPr>
        <p:spPr>
          <a:xfrm>
            <a:off x="-569640" y="403245"/>
            <a:ext cx="100347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 defTabSz="91325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200" dirty="0">
                <a:solidFill>
                  <a:srgbClr val="E84706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2. </a:t>
            </a:r>
            <a:r>
              <a:rPr lang="en-US" altLang="zh-CN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Vì</a:t>
            </a:r>
            <a:r>
              <a:rPr lang="en-US" altLang="zh-CN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sao</a:t>
            </a:r>
            <a:r>
              <a:rPr lang="en-US" altLang="zh-CN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lúc</a:t>
            </a:r>
            <a:r>
              <a:rPr lang="en-US" altLang="zh-CN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đầu</a:t>
            </a:r>
            <a:r>
              <a:rPr lang="en-US" altLang="zh-CN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Quang</a:t>
            </a:r>
            <a:r>
              <a:rPr lang="en-US" altLang="zh-CN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lúng</a:t>
            </a:r>
            <a:r>
              <a:rPr lang="en-US" altLang="zh-CN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32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túng</a:t>
            </a:r>
            <a:r>
              <a:rPr lang="en-US" altLang="zh-CN" sz="32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0266D1-B9E0-45D0-8D5A-DA29D1E37804}"/>
              </a:ext>
            </a:extLst>
          </p:cNvPr>
          <p:cNvSpPr txBox="1"/>
          <p:nvPr/>
        </p:nvSpPr>
        <p:spPr>
          <a:xfrm>
            <a:off x="1380160" y="1119210"/>
            <a:ext cx="9925794" cy="561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28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 </a:t>
            </a:r>
          </a:p>
        </p:txBody>
      </p:sp>
      <p:pic>
        <p:nvPicPr>
          <p:cNvPr id="7" name="图片 4">
            <a:extLst>
              <a:ext uri="{FF2B5EF4-FFF2-40B4-BE49-F238E27FC236}">
                <a16:creationId xmlns:a16="http://schemas.microsoft.com/office/drawing/2014/main" id="{7B0891FE-7E4C-4886-AC56-B0C2BBC1DF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6" y="5588747"/>
            <a:ext cx="840338" cy="1269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6">
            <a:extLst>
              <a:ext uri="{FF2B5EF4-FFF2-40B4-BE49-F238E27FC236}">
                <a16:creationId xmlns:a16="http://schemas.microsoft.com/office/drawing/2014/main" id="{B1ED33CD-61EE-4606-8B24-A8580E0E103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78" y="5632094"/>
            <a:ext cx="716994" cy="1225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32255" y="1680646"/>
            <a:ext cx="110216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Vì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cảm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thấy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với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bên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cạnh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thì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dễ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nhưng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thì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sao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mà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khó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thế</a:t>
            </a:r>
            <a:r>
              <a:rPr lang="en-US" sz="36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7617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F98B9A-1507-4744-BFD6-ED624F002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7586"/>
            <a:ext cx="1380160" cy="11343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4FCDFA-7FE8-43EE-89E8-009440917F72}"/>
              </a:ext>
            </a:extLst>
          </p:cNvPr>
          <p:cNvSpPr txBox="1"/>
          <p:nvPr/>
        </p:nvSpPr>
        <p:spPr>
          <a:xfrm>
            <a:off x="1606856" y="528232"/>
            <a:ext cx="1003474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 defTabSz="913256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altLang="zh-CN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3. Theo </a:t>
            </a:r>
            <a:r>
              <a:rPr lang="en-US" altLang="zh-CN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em</a:t>
            </a:r>
            <a:r>
              <a:rPr lang="en-US" altLang="zh-CN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, </a:t>
            </a:r>
            <a:r>
              <a:rPr lang="en-US" altLang="zh-CN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điều</a:t>
            </a:r>
            <a:r>
              <a:rPr lang="en-US" altLang="zh-CN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gì</a:t>
            </a:r>
            <a:r>
              <a:rPr lang="en-US" altLang="zh-CN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khiến</a:t>
            </a:r>
            <a:r>
              <a:rPr lang="en-US" altLang="zh-CN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Quang</a:t>
            </a:r>
            <a:r>
              <a:rPr lang="en-US" altLang="zh-CN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trở</a:t>
            </a:r>
            <a:r>
              <a:rPr lang="en-US" altLang="zh-CN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nên</a:t>
            </a:r>
            <a:r>
              <a:rPr lang="en-US" altLang="zh-CN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</a:t>
            </a:r>
            <a:r>
              <a:rPr lang="en-US" altLang="zh-CN" sz="28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tự</a:t>
            </a:r>
            <a:r>
              <a:rPr lang="en-US" altLang="zh-CN" sz="28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  <a:sym typeface="+mn-lt"/>
              </a:rPr>
              <a:t> tin?</a:t>
            </a:r>
            <a:endParaRPr lang="zh-CN" altLang="en-US" sz="2000" b="1" dirty="0">
              <a:solidFill>
                <a:prstClr val="black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  <a:sym typeface="+mn-lt"/>
            </a:endParaRPr>
          </a:p>
        </p:txBody>
      </p:sp>
      <p:pic>
        <p:nvPicPr>
          <p:cNvPr id="7" name="图片 4">
            <a:extLst>
              <a:ext uri="{FF2B5EF4-FFF2-40B4-BE49-F238E27FC236}">
                <a16:creationId xmlns:a16="http://schemas.microsoft.com/office/drawing/2014/main" id="{624DF6ED-611A-4D86-9E3E-EC91C3F8264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6" y="5588747"/>
            <a:ext cx="840338" cy="1269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6">
            <a:extLst>
              <a:ext uri="{FF2B5EF4-FFF2-40B4-BE49-F238E27FC236}">
                <a16:creationId xmlns:a16="http://schemas.microsoft.com/office/drawing/2014/main" id="{B38CAAE4-F7F2-464F-8E57-6E42E5EB84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78" y="5632094"/>
            <a:ext cx="716994" cy="1225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08547" y="1620253"/>
            <a:ext cx="1219481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err="1"/>
              <a:t>Thầy</a:t>
            </a:r>
            <a:r>
              <a:rPr lang="en-US" sz="3600" dirty="0"/>
              <a:t> </a:t>
            </a:r>
            <a:r>
              <a:rPr lang="en-US" sz="3600" dirty="0" err="1"/>
              <a:t>giáo</a:t>
            </a:r>
            <a:r>
              <a:rPr lang="en-US" sz="3600" dirty="0"/>
              <a:t> </a:t>
            </a:r>
            <a:r>
              <a:rPr lang="en-US" sz="3600" dirty="0" err="1"/>
              <a:t>và</a:t>
            </a:r>
            <a:r>
              <a:rPr lang="en-US" sz="3600" dirty="0"/>
              <a:t> </a:t>
            </a:r>
            <a:r>
              <a:rPr lang="en-US" sz="3600" dirty="0" err="1"/>
              <a:t>các</a:t>
            </a:r>
            <a:r>
              <a:rPr lang="en-US" sz="3600" dirty="0"/>
              <a:t> </a:t>
            </a:r>
            <a:r>
              <a:rPr lang="en-US" sz="3600" dirty="0" err="1"/>
              <a:t>bạn</a:t>
            </a:r>
            <a:r>
              <a:rPr lang="en-US" sz="3600" dirty="0"/>
              <a:t> </a:t>
            </a:r>
            <a:r>
              <a:rPr lang="en-US" sz="3600" dirty="0" err="1"/>
              <a:t>động</a:t>
            </a:r>
            <a:r>
              <a:rPr lang="en-US" sz="3600" dirty="0"/>
              <a:t> </a:t>
            </a:r>
            <a:r>
              <a:rPr lang="en-US" sz="3600" dirty="0" err="1"/>
              <a:t>viên</a:t>
            </a:r>
            <a:r>
              <a:rPr lang="en-US" sz="3600" dirty="0"/>
              <a:t>, </a:t>
            </a:r>
            <a:r>
              <a:rPr lang="en-US" sz="3600" dirty="0" err="1"/>
              <a:t>cổ</a:t>
            </a:r>
            <a:r>
              <a:rPr lang="en-US" sz="3600" dirty="0"/>
              <a:t> </a:t>
            </a:r>
            <a:r>
              <a:rPr lang="en-US" sz="3600" dirty="0" err="1"/>
              <a:t>vũ</a:t>
            </a:r>
            <a:r>
              <a:rPr lang="en-US" sz="3600" dirty="0"/>
              <a:t> </a:t>
            </a:r>
            <a:r>
              <a:rPr lang="en-US" sz="3600" dirty="0" err="1"/>
              <a:t>Quang</a:t>
            </a:r>
            <a:r>
              <a:rPr lang="en-US" sz="3600" dirty="0"/>
              <a:t>; </a:t>
            </a:r>
            <a:r>
              <a:rPr lang="en-US" sz="3600" dirty="0" err="1"/>
              <a:t>Quang</a:t>
            </a:r>
            <a:r>
              <a:rPr lang="en-US" sz="3600" dirty="0"/>
              <a:t> </a:t>
            </a:r>
            <a:r>
              <a:rPr lang="en-US" sz="3600" dirty="0" err="1"/>
              <a:t>rất</a:t>
            </a:r>
            <a:r>
              <a:rPr lang="en-US" sz="3600" dirty="0"/>
              <a:t> </a:t>
            </a:r>
            <a:r>
              <a:rPr lang="en-US" sz="3600" dirty="0" err="1"/>
              <a:t>cố</a:t>
            </a:r>
            <a:r>
              <a:rPr lang="en-US" sz="3600" dirty="0"/>
              <a:t> </a:t>
            </a:r>
            <a:r>
              <a:rPr lang="en-US" sz="3600" dirty="0" err="1"/>
              <a:t>gắng</a:t>
            </a:r>
            <a:r>
              <a:rPr lang="en-US" dirty="0"/>
              <a:t>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839678" y="3643105"/>
            <a:ext cx="1074084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200" dirty="0" err="1"/>
              <a:t>Vậy</a:t>
            </a:r>
            <a:r>
              <a:rPr lang="en-US" sz="3200" dirty="0"/>
              <a:t> </a:t>
            </a:r>
            <a:r>
              <a:rPr lang="en-US" sz="3200" dirty="0" err="1"/>
              <a:t>theo</a:t>
            </a:r>
            <a:r>
              <a:rPr lang="en-US" sz="3200" dirty="0"/>
              <a:t> </a:t>
            </a:r>
            <a:r>
              <a:rPr lang="en-US" sz="3200" dirty="0" err="1"/>
              <a:t>em</a:t>
            </a:r>
            <a:r>
              <a:rPr lang="en-US" sz="3200" dirty="0"/>
              <a:t>, </a:t>
            </a:r>
            <a:r>
              <a:rPr lang="en-US" sz="3200" dirty="0" err="1"/>
              <a:t>trong</a:t>
            </a:r>
            <a:r>
              <a:rPr lang="en-US" sz="3200" dirty="0"/>
              <a:t> </a:t>
            </a:r>
            <a:r>
              <a:rPr lang="en-US" sz="3200" dirty="0" err="1"/>
              <a:t>một</a:t>
            </a:r>
            <a:r>
              <a:rPr lang="en-US" sz="3200" dirty="0"/>
              <a:t> </a:t>
            </a:r>
            <a:r>
              <a:rPr lang="en-US" sz="3200" dirty="0" err="1"/>
              <a:t>lớp</a:t>
            </a:r>
            <a:r>
              <a:rPr lang="en-US" sz="3200" dirty="0"/>
              <a:t> </a:t>
            </a:r>
            <a:r>
              <a:rPr lang="en-US" sz="3200" dirty="0" err="1"/>
              <a:t>học</a:t>
            </a:r>
            <a:r>
              <a:rPr lang="en-US" sz="3200" dirty="0"/>
              <a:t>, </a:t>
            </a:r>
            <a:r>
              <a:rPr lang="en-US" sz="3200" dirty="0" err="1"/>
              <a:t>khi</a:t>
            </a:r>
            <a:r>
              <a:rPr lang="en-US" sz="3200" dirty="0"/>
              <a:t> </a:t>
            </a:r>
            <a:r>
              <a:rPr lang="en-US" sz="3200" dirty="0" err="1"/>
              <a:t>bạn</a:t>
            </a:r>
            <a:r>
              <a:rPr lang="en-US" sz="3200" dirty="0"/>
              <a:t> </a:t>
            </a:r>
            <a:r>
              <a:rPr lang="en-US" sz="3200" dirty="0" err="1"/>
              <a:t>gặp</a:t>
            </a:r>
            <a:r>
              <a:rPr lang="en-US" sz="3200" dirty="0"/>
              <a:t> </a:t>
            </a:r>
            <a:r>
              <a:rPr lang="en-US" sz="3200" dirty="0" err="1"/>
              <a:t>khó</a:t>
            </a:r>
            <a:r>
              <a:rPr lang="en-US" sz="3200" dirty="0"/>
              <a:t> </a:t>
            </a:r>
            <a:r>
              <a:rPr lang="en-US" sz="3200" dirty="0" err="1"/>
              <a:t>khăn</a:t>
            </a:r>
            <a:r>
              <a:rPr lang="en-US" sz="3200" dirty="0"/>
              <a:t> </a:t>
            </a:r>
            <a:r>
              <a:rPr lang="en-US" sz="3200" dirty="0" err="1"/>
              <a:t>chúng</a:t>
            </a:r>
            <a:r>
              <a:rPr lang="en-US" sz="3200" dirty="0"/>
              <a:t> ta </a:t>
            </a:r>
            <a:r>
              <a:rPr lang="en-US" sz="3200" dirty="0" err="1"/>
              <a:t>cần</a:t>
            </a:r>
            <a:r>
              <a:rPr lang="en-US" sz="3200" dirty="0"/>
              <a:t> </a:t>
            </a:r>
            <a:r>
              <a:rPr lang="en-US" sz="3200" dirty="0" err="1"/>
              <a:t>làm</a:t>
            </a:r>
            <a:r>
              <a:rPr lang="en-US" sz="3200" dirty="0"/>
              <a:t> </a:t>
            </a:r>
            <a:r>
              <a:rPr lang="en-US" sz="3200" dirty="0" err="1"/>
              <a:t>gì</a:t>
            </a:r>
            <a:r>
              <a:rPr lang="en-US" sz="32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16576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AF98B9A-1507-4744-BFD6-ED624F0022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7586"/>
            <a:ext cx="1380160" cy="113437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A4FCDFA-7FE8-43EE-89E8-009440917F72}"/>
              </a:ext>
            </a:extLst>
          </p:cNvPr>
          <p:cNvSpPr txBox="1"/>
          <p:nvPr/>
        </p:nvSpPr>
        <p:spPr>
          <a:xfrm>
            <a:off x="1606856" y="528232"/>
            <a:ext cx="100347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defRPr/>
            </a:pP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4.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Khi</a:t>
            </a: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cảm</a:t>
            </a: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thấy</a:t>
            </a: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thế</a:t>
            </a: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nào</a:t>
            </a:r>
            <a:r>
              <a:rPr lang="en-US" sz="3600" dirty="0">
                <a:solidFill>
                  <a:srgbClr val="FF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</a:t>
            </a:r>
          </a:p>
        </p:txBody>
      </p:sp>
      <p:pic>
        <p:nvPicPr>
          <p:cNvPr id="7" name="图片 4">
            <a:extLst>
              <a:ext uri="{FF2B5EF4-FFF2-40B4-BE49-F238E27FC236}">
                <a16:creationId xmlns:a16="http://schemas.microsoft.com/office/drawing/2014/main" id="{986A168A-C010-40F3-94C0-7C6269988E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16" y="5588747"/>
            <a:ext cx="840338" cy="12692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图片 6">
            <a:extLst>
              <a:ext uri="{FF2B5EF4-FFF2-40B4-BE49-F238E27FC236}">
                <a16:creationId xmlns:a16="http://schemas.microsoft.com/office/drawing/2014/main" id="{531A222A-7371-4B0B-980D-D2C40D5A229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678" y="5632094"/>
            <a:ext cx="716994" cy="12259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20680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4">
            <a:extLst>
              <a:ext uri="{FF2B5EF4-FFF2-40B4-BE49-F238E27FC236}">
                <a16:creationId xmlns:a16="http://schemas.microsoft.com/office/drawing/2014/main" id="{0AAFFE85-53AF-4176-86BE-F5C216A0D5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519" y="5137111"/>
            <a:ext cx="1019492" cy="15398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图片 6">
            <a:extLst>
              <a:ext uri="{FF2B5EF4-FFF2-40B4-BE49-F238E27FC236}">
                <a16:creationId xmlns:a16="http://schemas.microsoft.com/office/drawing/2014/main" id="{76A2B587-50FA-43A8-AAA6-7D1650B023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6011" y="5189700"/>
            <a:ext cx="869852" cy="14872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Cloud 3">
            <a:extLst>
              <a:ext uri="{FF2B5EF4-FFF2-40B4-BE49-F238E27FC236}">
                <a16:creationId xmlns:a16="http://schemas.microsoft.com/office/drawing/2014/main" id="{CC6F8E4E-EC8C-4F65-89FA-8A567D3A15A4}"/>
              </a:ext>
            </a:extLst>
          </p:cNvPr>
          <p:cNvSpPr/>
          <p:nvPr/>
        </p:nvSpPr>
        <p:spPr>
          <a:xfrm>
            <a:off x="2415982" y="1484243"/>
            <a:ext cx="7933966" cy="2491409"/>
          </a:xfrm>
          <a:prstGeom prst="cloud">
            <a:avLst/>
          </a:prstGeom>
          <a:solidFill>
            <a:srgbClr val="FFFF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b="1" dirty="0" err="1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LUYỆN</a:t>
            </a:r>
            <a:r>
              <a:rPr lang="en-US" sz="5400" b="1" dirty="0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ĐỌC</a:t>
            </a:r>
            <a:r>
              <a:rPr lang="en-US" sz="5400" b="1" dirty="0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5400" b="1" dirty="0" err="1">
                <a:solidFill>
                  <a:srgbClr val="C00000"/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LẠI</a:t>
            </a:r>
            <a:endParaRPr lang="en-US" sz="5400" b="1" dirty="0">
              <a:solidFill>
                <a:srgbClr val="C00000"/>
              </a:solidFill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861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3F3FACF3-77CC-4B61-860E-93E12E205C4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73" y="256092"/>
            <a:ext cx="856388" cy="68511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5C0AC1F-2E3E-434A-B4FC-577679D0C663}"/>
              </a:ext>
            </a:extLst>
          </p:cNvPr>
          <p:cNvSpPr txBox="1"/>
          <p:nvPr/>
        </p:nvSpPr>
        <p:spPr>
          <a:xfrm>
            <a:off x="243840" y="441617"/>
            <a:ext cx="11948160" cy="64448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MỘT GIỜ HỌC </a:t>
            </a:r>
          </a:p>
          <a:p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giáo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: “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Chúng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ta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cần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cách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giao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tự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tin.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Vì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thế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hôm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nay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chúng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ta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sẽ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tập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bất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cứ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điều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gì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mình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thích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.”.</a:t>
            </a:r>
          </a:p>
          <a:p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được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mời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lên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tiên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Cậu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lúng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túng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đỏ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mặt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thấy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với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bên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cạnh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thì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dễ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nhưng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trước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thì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sao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mà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khó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thế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bảo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: “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cố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nhớ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xem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sang nay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ngủ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dậy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đã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gì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?”.</a:t>
            </a:r>
          </a:p>
          <a:p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ngập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ngừng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vừa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vừa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gãi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: “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…”.</a:t>
            </a:r>
          </a:p>
          <a:p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giáo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nhắc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: “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gì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nữa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?”.</a:t>
            </a:r>
          </a:p>
          <a:p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lại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gãi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đầu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: “À…ờ…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ngủ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dậy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.”.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Và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cậu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:”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…ờ…”.</a:t>
            </a:r>
          </a:p>
          <a:p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giáo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mỉm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cười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kiên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nhẫn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nghe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bảo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: “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Thế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được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đấy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!”.</a:t>
            </a:r>
          </a:p>
          <a:p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Nhưng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chưa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chịu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về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chỗ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Bỗng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cậu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to:”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sau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đó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…ờ…à”.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thở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mạnh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một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hơi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rồi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: “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Mẹ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…ờ…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bảo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: Con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đánh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răng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Thế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là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đánh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rang”.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giáo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vỗ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tay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vỗ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tay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theo.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Cuối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cùng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nói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với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giọng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rất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tự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tin: “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Sau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đó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bố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đưa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em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đi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học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.”.</a:t>
            </a:r>
          </a:p>
          <a:p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Thầy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giáo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vỗ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tay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Các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bạn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vỗ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tay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theo.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Quang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cũng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vỗ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tay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Cả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lớp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tràn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ngập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tiếng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vỗ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sz="2400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tay</a:t>
            </a: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.					    </a:t>
            </a:r>
          </a:p>
          <a:p>
            <a:pPr>
              <a:lnSpc>
                <a:spcPct val="120000"/>
              </a:lnSpc>
            </a:pPr>
            <a:r>
              <a:rPr lang="en-US" sz="2400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                                                                                            </a:t>
            </a:r>
            <a:r>
              <a:rPr lang="en-US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(</a:t>
            </a:r>
            <a:r>
              <a:rPr lang="en-US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Theo </a:t>
            </a:r>
            <a:r>
              <a:rPr lang="en-US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Tốt</a:t>
            </a:r>
            <a:r>
              <a:rPr lang="en-US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- </a:t>
            </a:r>
            <a:r>
              <a:rPr lang="en-US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tô-chan</a:t>
            </a:r>
            <a:r>
              <a:rPr lang="en-US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, </a:t>
            </a:r>
            <a:r>
              <a:rPr lang="en-US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cô</a:t>
            </a:r>
            <a:r>
              <a:rPr lang="en-US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bé</a:t>
            </a:r>
            <a:r>
              <a:rPr lang="en-US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bên</a:t>
            </a:r>
            <a:r>
              <a:rPr lang="en-US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cửa</a:t>
            </a:r>
            <a:r>
              <a:rPr lang="en-US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 </a:t>
            </a:r>
            <a:r>
              <a:rPr lang="en-US" i="1" dirty="0" err="1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sổ</a:t>
            </a:r>
            <a:r>
              <a:rPr lang="en-US" i="1" dirty="0">
                <a:latin typeface="Arial-Rounded" panose="020B0500000000000000" pitchFamily="34" charset="0"/>
                <a:ea typeface="Arial-Rounded" panose="020B0500000000000000" pitchFamily="34" charset="0"/>
                <a:cs typeface="Arial-Rounded" panose="020B0500000000000000" pitchFamily="34" charset="0"/>
              </a:rPr>
              <a:t>)</a:t>
            </a:r>
            <a:endParaRPr lang="en-US" dirty="0">
              <a:latin typeface="Arial-Rounded" panose="020B0500000000000000" pitchFamily="34" charset="0"/>
              <a:ea typeface="Arial-Rounded" panose="020B0500000000000000" pitchFamily="34" charset="0"/>
              <a:cs typeface="Arial-Rounded" panose="020B05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4233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A" val="v3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</TotalTime>
  <Words>486</Words>
  <Application>Microsoft Office PowerPoint</Application>
  <PresentationFormat>Widescreen</PresentationFormat>
  <Paragraphs>37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Arial Black</vt:lpstr>
      <vt:lpstr>Arial Rounded MT Bold</vt:lpstr>
      <vt:lpstr>Arial-Rounded</vt:lpstr>
      <vt:lpstr>Calibri</vt:lpstr>
      <vt:lpstr>Calibri Light</vt:lpstr>
      <vt:lpstr>等线</vt:lpstr>
      <vt:lpstr>iCiel Cucho Bold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linhmx</dc:creator>
  <cp:lastModifiedBy>MAIHUNG</cp:lastModifiedBy>
  <cp:revision>64</cp:revision>
  <dcterms:created xsi:type="dcterms:W3CDTF">2021-06-18T23:20:35Z</dcterms:created>
  <dcterms:modified xsi:type="dcterms:W3CDTF">2025-04-06T21:00:02Z</dcterms:modified>
</cp:coreProperties>
</file>