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377" r:id="rId3"/>
    <p:sldId id="380" r:id="rId4"/>
    <p:sldId id="381" r:id="rId5"/>
    <p:sldId id="382" r:id="rId6"/>
    <p:sldId id="378" r:id="rId7"/>
    <p:sldId id="3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A06"/>
    <a:srgbClr val="FF6600"/>
    <a:srgbClr val="0D97FF"/>
    <a:srgbClr val="F1F474"/>
    <a:srgbClr val="A2D668"/>
    <a:srgbClr val="FFFFFF"/>
    <a:srgbClr val="E84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9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09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31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6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968989" y="2110883"/>
            <a:ext cx="7251842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4349" y="643642"/>
            <a:ext cx="2122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iCiel Cucho Bold" pitchFamily="50" charset="0"/>
                <a:cs typeface="iCiel Cucho Bold" pitchFamily="50" charset="0"/>
              </a:rPr>
              <a:t>TUẦN </a:t>
            </a:r>
            <a:r>
              <a:rPr lang="en-US" sz="6000" b="1" dirty="0">
                <a:latin typeface="iCiel Cucho Bold" pitchFamily="50" charset="0"/>
                <a:cs typeface="iCiel Cucho Bold" pitchFamily="50" charset="0"/>
              </a:rPr>
              <a:t>3</a:t>
            </a:r>
            <a:endParaRPr lang="en-US" sz="5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50075" y="2876603"/>
            <a:ext cx="7101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GIỜ HỌC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1412214" y="2445737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60145" y="2970894"/>
            <a:ext cx="151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6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4574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3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  <p:bldLst>
          <p:bldP spid="15" grpId="0"/>
          <p:bldP spid="20" grpId="0"/>
          <p:bldP spid="22" grpId="0" animBg="1"/>
          <p:bldP spid="2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F4B98E-F897-4769-805E-D56275A13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43" y="486691"/>
            <a:ext cx="1126435" cy="644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00270-6BED-4D33-914C-FB5B35A93EF1}"/>
              </a:ext>
            </a:extLst>
          </p:cNvPr>
          <p:cNvSpPr txBox="1"/>
          <p:nvPr/>
        </p:nvSpPr>
        <p:spPr>
          <a:xfrm>
            <a:off x="1463078" y="1352471"/>
            <a:ext cx="1011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31AC8-187F-453E-A012-6B29B7883CB1}"/>
              </a:ext>
            </a:extLst>
          </p:cNvPr>
          <p:cNvSpPr/>
          <p:nvPr/>
        </p:nvSpPr>
        <p:spPr>
          <a:xfrm>
            <a:off x="609599" y="2097118"/>
            <a:ext cx="109728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loát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12DD7-74E7-4583-B018-6052BF6DF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72" y="1128213"/>
            <a:ext cx="9576244" cy="53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831AC8-187F-453E-A012-6B29B7883CB1}"/>
              </a:ext>
            </a:extLst>
          </p:cNvPr>
          <p:cNvSpPr/>
          <p:nvPr/>
        </p:nvSpPr>
        <p:spPr>
          <a:xfrm>
            <a:off x="624839" y="984598"/>
            <a:ext cx="109728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loát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able&#10;&#10;Description automatically generated">
            <a:extLst>
              <a:ext uri="{FF2B5EF4-FFF2-40B4-BE49-F238E27FC236}">
                <a16:creationId xmlns:a16="http://schemas.microsoft.com/office/drawing/2014/main" id="{C731668C-217D-4C4B-8E39-CAF64654DB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588049" y="1361432"/>
            <a:ext cx="10905066" cy="4116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2BDCBD-BBA5-464E-90B2-2858740A814C}"/>
              </a:ext>
            </a:extLst>
          </p:cNvPr>
          <p:cNvSpPr txBox="1"/>
          <p:nvPr/>
        </p:nvSpPr>
        <p:spPr>
          <a:xfrm>
            <a:off x="3455580" y="4742120"/>
            <a:ext cx="5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D9699-7492-4F12-B258-3C6A488E7FA1}"/>
              </a:ext>
            </a:extLst>
          </p:cNvPr>
          <p:cNvSpPr txBox="1"/>
          <p:nvPr/>
        </p:nvSpPr>
        <p:spPr>
          <a:xfrm>
            <a:off x="8676166" y="2594344"/>
            <a:ext cx="5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26BD10-722C-4C63-AECE-B1DE0F4339E3}"/>
              </a:ext>
            </a:extLst>
          </p:cNvPr>
          <p:cNvSpPr txBox="1"/>
          <p:nvPr/>
        </p:nvSpPr>
        <p:spPr>
          <a:xfrm>
            <a:off x="8676165" y="3717671"/>
            <a:ext cx="5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E3F69-688E-4A06-9686-444AC013BA5E}"/>
              </a:ext>
            </a:extLst>
          </p:cNvPr>
          <p:cNvSpPr txBox="1"/>
          <p:nvPr/>
        </p:nvSpPr>
        <p:spPr>
          <a:xfrm>
            <a:off x="8676164" y="4742119"/>
            <a:ext cx="5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</p:txBody>
      </p:sp>
      <p:sp>
        <p:nvSpPr>
          <p:cNvPr id="2" name="Rectangle 1"/>
          <p:cNvSpPr/>
          <p:nvPr/>
        </p:nvSpPr>
        <p:spPr>
          <a:xfrm>
            <a:off x="4636655" y="2724727"/>
            <a:ext cx="1265381" cy="255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9873673" y="2798618"/>
            <a:ext cx="1219200" cy="248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48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5786-9A62-4CFC-8D22-DC3FE782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A1618-573E-4A06-8C95-0590FA145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FB4D41-A4B2-4D50-B71C-1CDBBFADE7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90CD2-0E7D-460E-AEBF-3CC74F23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921949" cy="39603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E8B3800-C2F3-4229-A43F-15B70F1ABC61}"/>
              </a:ext>
            </a:extLst>
          </p:cNvPr>
          <p:cNvSpPr/>
          <p:nvPr/>
        </p:nvSpPr>
        <p:spPr>
          <a:xfrm>
            <a:off x="5901070" y="4167963"/>
            <a:ext cx="914400" cy="5209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8AF3B2-56B6-4397-B084-0E94AA3EAE3F}"/>
              </a:ext>
            </a:extLst>
          </p:cNvPr>
          <p:cNvSpPr/>
          <p:nvPr/>
        </p:nvSpPr>
        <p:spPr>
          <a:xfrm>
            <a:off x="1828800" y="4189118"/>
            <a:ext cx="914400" cy="5209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EDD0F0-95D0-42A7-B604-87B25EAF5871}"/>
              </a:ext>
            </a:extLst>
          </p:cNvPr>
          <p:cNvSpPr/>
          <p:nvPr/>
        </p:nvSpPr>
        <p:spPr>
          <a:xfrm>
            <a:off x="7517219" y="4199897"/>
            <a:ext cx="914400" cy="5209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EEDC52-39C9-4AFD-801B-69A0AC3E1206}"/>
              </a:ext>
            </a:extLst>
          </p:cNvPr>
          <p:cNvSpPr/>
          <p:nvPr/>
        </p:nvSpPr>
        <p:spPr>
          <a:xfrm>
            <a:off x="9379357" y="4189118"/>
            <a:ext cx="914400" cy="5209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DF07C8-9A15-4395-A216-152F253883FB}"/>
              </a:ext>
            </a:extLst>
          </p:cNvPr>
          <p:cNvSpPr/>
          <p:nvPr/>
        </p:nvSpPr>
        <p:spPr>
          <a:xfrm>
            <a:off x="4012019" y="4199897"/>
            <a:ext cx="914400" cy="5209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57301B-7BD8-4A5B-96A2-AC5BC170BAAA}"/>
              </a:ext>
            </a:extLst>
          </p:cNvPr>
          <p:cNvSpPr/>
          <p:nvPr/>
        </p:nvSpPr>
        <p:spPr>
          <a:xfrm>
            <a:off x="2530550" y="5167313"/>
            <a:ext cx="7931888" cy="691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Tuấn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130</Words>
  <Application>Microsoft Office PowerPoint</Application>
  <PresentationFormat>Widescreen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Arial Rounded MT Bold</vt:lpstr>
      <vt:lpstr>Arial-Rounded</vt:lpstr>
      <vt:lpstr>Calibri</vt:lpstr>
      <vt:lpstr>Calibri Light</vt:lpstr>
      <vt:lpstr>等线</vt:lpstr>
      <vt:lpstr>HP001 4 hàng</vt:lpstr>
      <vt:lpstr>iCiel Cucho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MAIHUNG</cp:lastModifiedBy>
  <cp:revision>64</cp:revision>
  <dcterms:created xsi:type="dcterms:W3CDTF">2021-06-18T23:20:35Z</dcterms:created>
  <dcterms:modified xsi:type="dcterms:W3CDTF">2025-04-06T21:00:46Z</dcterms:modified>
</cp:coreProperties>
</file>