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83" r:id="rId3"/>
    <p:sldId id="384" r:id="rId4"/>
    <p:sldId id="385" r:id="rId5"/>
    <p:sldId id="386" r:id="rId6"/>
    <p:sldId id="3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93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2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968989" y="2110883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4349" y="643642"/>
            <a:ext cx="212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Ciel Cucho Bold" pitchFamily="50" charset="0"/>
                <a:cs typeface="iCiel Cucho Bold" pitchFamily="50" charset="0"/>
              </a:rPr>
              <a:t>TUẦN </a:t>
            </a:r>
            <a:r>
              <a:rPr lang="en-US" sz="6000" b="1" dirty="0">
                <a:latin typeface="iCiel Cucho Bold" pitchFamily="50" charset="0"/>
                <a:cs typeface="iCiel Cucho Bold" pitchFamily="50" charset="0"/>
              </a:rPr>
              <a:t>3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50075" y="2876603"/>
            <a:ext cx="710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60145" y="2970894"/>
            <a:ext cx="15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462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678897" y="1300638"/>
            <a:ext cx="1113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2339163" y="3317358"/>
            <a:ext cx="6039293" cy="232853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Khuôn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bĩnh.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</a:t>
            </a:r>
            <a:r>
              <a:rPr lang="en-US" sz="4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cao.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4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mà.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59EA6-5CC9-447B-BA28-ECC84BB8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28" y="2190307"/>
            <a:ext cx="6273209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87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iCiel Cucho Bold</vt:lpstr>
      <vt:lpstr>Times New Roman</vt:lpstr>
      <vt:lpstr>Office Theme</vt:lpstr>
      <vt:lpstr>PowerPoint Presentation</vt:lpstr>
      <vt:lpstr>PowerPoint Presentation</vt:lpstr>
      <vt:lpstr>PowerPoint Presentation</vt:lpstr>
      <vt:lpstr>1. Những từ nào dưới đây chỉ đặc điểm?</vt:lpstr>
      <vt:lpstr>2. Ghép những từ ở bài 1 để tạo câu nêu đặc điểm?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64</cp:revision>
  <dcterms:created xsi:type="dcterms:W3CDTF">2021-06-18T23:20:35Z</dcterms:created>
  <dcterms:modified xsi:type="dcterms:W3CDTF">2025-04-06T21:01:49Z</dcterms:modified>
</cp:coreProperties>
</file>