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64" r:id="rId2"/>
    <p:sldId id="389" r:id="rId3"/>
    <p:sldId id="392" r:id="rId4"/>
    <p:sldId id="395" r:id="rId5"/>
    <p:sldId id="390" r:id="rId6"/>
    <p:sldId id="39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4A06"/>
    <a:srgbClr val="FF6600"/>
    <a:srgbClr val="0D97FF"/>
    <a:srgbClr val="F1F474"/>
    <a:srgbClr val="A2D668"/>
    <a:srgbClr val="FFFFFF"/>
    <a:srgbClr val="E8470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40A2C57-DB7E-4669-89C8-BEC40E8934D3}" v="195" dt="2021-06-19T09:32:21.1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325" autoAdjust="0"/>
    <p:restoredTop sz="94660"/>
  </p:normalViewPr>
  <p:slideViewPr>
    <p:cSldViewPr snapToGrid="0">
      <p:cViewPr varScale="1">
        <p:scale>
          <a:sx n="98" d="100"/>
          <a:sy n="98" d="100"/>
        </p:scale>
        <p:origin x="144" y="77"/>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54"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3"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nhmx" userId="c1fc7825-eae9-448b-ba73-d94bf9c012d0" providerId="ADAL" clId="{540A2C57-DB7E-4669-89C8-BEC40E8934D3}"/>
    <pc:docChg chg="undo custSel addSld delSld modSld sldOrd">
      <pc:chgData name="linhmx" userId="c1fc7825-eae9-448b-ba73-d94bf9c012d0" providerId="ADAL" clId="{540A2C57-DB7E-4669-89C8-BEC40E8934D3}" dt="2021-06-19T09:32:30.807" v="3585" actId="478"/>
      <pc:docMkLst>
        <pc:docMk/>
      </pc:docMkLst>
      <pc:sldChg chg="delSp add del mod delAnim modAnim">
        <pc:chgData name="linhmx" userId="c1fc7825-eae9-448b-ba73-d94bf9c012d0" providerId="ADAL" clId="{540A2C57-DB7E-4669-89C8-BEC40E8934D3}" dt="2021-06-19T01:31:15.850" v="3524" actId="47"/>
        <pc:sldMkLst>
          <pc:docMk/>
          <pc:sldMk cId="0" sldId="256"/>
        </pc:sldMkLst>
        <pc:spChg chg="del">
          <ac:chgData name="linhmx" userId="c1fc7825-eae9-448b-ba73-d94bf9c012d0" providerId="ADAL" clId="{540A2C57-DB7E-4669-89C8-BEC40E8934D3}" dt="2021-06-19T01:30:23.990" v="3522" actId="478"/>
          <ac:spMkLst>
            <pc:docMk/>
            <pc:sldMk cId="0" sldId="256"/>
            <ac:spMk id="17" creationId="{00000000-0000-0000-0000-000000000000}"/>
          </ac:spMkLst>
        </pc:spChg>
        <pc:spChg chg="del">
          <ac:chgData name="linhmx" userId="c1fc7825-eae9-448b-ba73-d94bf9c012d0" providerId="ADAL" clId="{540A2C57-DB7E-4669-89C8-BEC40E8934D3}" dt="2021-06-19T01:30:17.270" v="3519" actId="478"/>
          <ac:spMkLst>
            <pc:docMk/>
            <pc:sldMk cId="0" sldId="256"/>
            <ac:spMk id="20" creationId="{00000000-0000-0000-0000-000000000000}"/>
          </ac:spMkLst>
        </pc:spChg>
        <pc:spChg chg="del topLvl">
          <ac:chgData name="linhmx" userId="c1fc7825-eae9-448b-ba73-d94bf9c012d0" providerId="ADAL" clId="{540A2C57-DB7E-4669-89C8-BEC40E8934D3}" dt="2021-06-19T01:30:21.726" v="3521" actId="478"/>
          <ac:spMkLst>
            <pc:docMk/>
            <pc:sldMk cId="0" sldId="256"/>
            <ac:spMk id="29" creationId="{00000000-0000-0000-0000-000000000000}"/>
          </ac:spMkLst>
        </pc:spChg>
        <pc:spChg chg="del topLvl">
          <ac:chgData name="linhmx" userId="c1fc7825-eae9-448b-ba73-d94bf9c012d0" providerId="ADAL" clId="{540A2C57-DB7E-4669-89C8-BEC40E8934D3}" dt="2021-06-19T01:30:15.477" v="3518" actId="478"/>
          <ac:spMkLst>
            <pc:docMk/>
            <pc:sldMk cId="0" sldId="256"/>
            <ac:spMk id="30" creationId="{00000000-0000-0000-0000-000000000000}"/>
          </ac:spMkLst>
        </pc:spChg>
        <pc:grpChg chg="del">
          <ac:chgData name="linhmx" userId="c1fc7825-eae9-448b-ba73-d94bf9c012d0" providerId="ADAL" clId="{540A2C57-DB7E-4669-89C8-BEC40E8934D3}" dt="2021-06-19T01:30:19.678" v="3520" actId="478"/>
          <ac:grpSpMkLst>
            <pc:docMk/>
            <pc:sldMk cId="0" sldId="256"/>
            <ac:grpSpMk id="19" creationId="{00000000-0000-0000-0000-000000000000}"/>
          </ac:grpSpMkLst>
        </pc:grpChg>
        <pc:grpChg chg="del">
          <ac:chgData name="linhmx" userId="c1fc7825-eae9-448b-ba73-d94bf9c012d0" providerId="ADAL" clId="{540A2C57-DB7E-4669-89C8-BEC40E8934D3}" dt="2021-06-19T01:30:15.477" v="3518" actId="478"/>
          <ac:grpSpMkLst>
            <pc:docMk/>
            <pc:sldMk cId="0" sldId="256"/>
            <ac:grpSpMk id="28" creationId="{00000000-0000-0000-0000-000000000000}"/>
          </ac:grpSpMkLst>
        </pc:grpChg>
      </pc:sldChg>
      <pc:sldChg chg="addSp delSp modSp mod modAnim">
        <pc:chgData name="linhmx" userId="c1fc7825-eae9-448b-ba73-d94bf9c012d0" providerId="ADAL" clId="{540A2C57-DB7E-4669-89C8-BEC40E8934D3}" dt="2021-06-19T01:32:24.359" v="3545" actId="404"/>
        <pc:sldMkLst>
          <pc:docMk/>
          <pc:sldMk cId="0" sldId="259"/>
        </pc:sldMkLst>
        <pc:spChg chg="add mod">
          <ac:chgData name="linhmx" userId="c1fc7825-eae9-448b-ba73-d94bf9c012d0" providerId="ADAL" clId="{540A2C57-DB7E-4669-89C8-BEC40E8934D3}" dt="2021-06-19T01:32:24.359" v="3545" actId="404"/>
          <ac:spMkLst>
            <pc:docMk/>
            <pc:sldMk cId="0" sldId="259"/>
            <ac:spMk id="12" creationId="{C724A5B3-4FC6-4B1B-B3FD-8E41D1104C1F}"/>
          </ac:spMkLst>
        </pc:spChg>
        <pc:spChg chg="del">
          <ac:chgData name="linhmx" userId="c1fc7825-eae9-448b-ba73-d94bf9c012d0" providerId="ADAL" clId="{540A2C57-DB7E-4669-89C8-BEC40E8934D3}" dt="2021-06-19T01:32:06.311" v="3535" actId="478"/>
          <ac:spMkLst>
            <pc:docMk/>
            <pc:sldMk cId="0" sldId="259"/>
            <ac:spMk id="5128" creationId="{00000000-0000-0000-0000-000000000000}"/>
          </ac:spMkLst>
        </pc:spChg>
        <pc:spChg chg="del">
          <ac:chgData name="linhmx" userId="c1fc7825-eae9-448b-ba73-d94bf9c012d0" providerId="ADAL" clId="{540A2C57-DB7E-4669-89C8-BEC40E8934D3}" dt="2021-06-19T01:32:02.980" v="3533" actId="478"/>
          <ac:spMkLst>
            <pc:docMk/>
            <pc:sldMk cId="0" sldId="259"/>
            <ac:spMk id="5129" creationId="{00000000-0000-0000-0000-000000000000}"/>
          </ac:spMkLst>
        </pc:spChg>
        <pc:spChg chg="del">
          <ac:chgData name="linhmx" userId="c1fc7825-eae9-448b-ba73-d94bf9c012d0" providerId="ADAL" clId="{540A2C57-DB7E-4669-89C8-BEC40E8934D3}" dt="2021-06-19T01:32:04.943" v="3534" actId="478"/>
          <ac:spMkLst>
            <pc:docMk/>
            <pc:sldMk cId="0" sldId="259"/>
            <ac:spMk id="5130" creationId="{00000000-0000-0000-0000-000000000000}"/>
          </ac:spMkLst>
        </pc:spChg>
        <pc:picChg chg="mod">
          <ac:chgData name="linhmx" userId="c1fc7825-eae9-448b-ba73-d94bf9c012d0" providerId="ADAL" clId="{540A2C57-DB7E-4669-89C8-BEC40E8934D3}" dt="2021-06-19T01:32:10.818" v="3537" actId="1076"/>
          <ac:picMkLst>
            <pc:docMk/>
            <pc:sldMk cId="0" sldId="259"/>
            <ac:picMk id="5131" creationId="{00000000-0000-0000-0000-000000000000}"/>
          </ac:picMkLst>
        </pc:picChg>
        <pc:picChg chg="mod">
          <ac:chgData name="linhmx" userId="c1fc7825-eae9-448b-ba73-d94bf9c012d0" providerId="ADAL" clId="{540A2C57-DB7E-4669-89C8-BEC40E8934D3}" dt="2021-06-19T01:32:08.005" v="3536" actId="1076"/>
          <ac:picMkLst>
            <pc:docMk/>
            <pc:sldMk cId="0" sldId="259"/>
            <ac:picMk id="5132" creationId="{00000000-0000-0000-0000-000000000000}"/>
          </ac:picMkLst>
        </pc:picChg>
      </pc:sldChg>
      <pc:sldChg chg="addSp delSp modSp mod delAnim modAnim">
        <pc:chgData name="linhmx" userId="c1fc7825-eae9-448b-ba73-d94bf9c012d0" providerId="ADAL" clId="{540A2C57-DB7E-4669-89C8-BEC40E8934D3}" dt="2021-06-19T01:33:09.956" v="3552" actId="1076"/>
        <pc:sldMkLst>
          <pc:docMk/>
          <pc:sldMk cId="3931887596" sldId="264"/>
        </pc:sldMkLst>
        <pc:spChg chg="mod">
          <ac:chgData name="linhmx" userId="c1fc7825-eae9-448b-ba73-d94bf9c012d0" providerId="ADAL" clId="{540A2C57-DB7E-4669-89C8-BEC40E8934D3}" dt="2021-06-18T23:33:23.068" v="107" actId="1076"/>
          <ac:spMkLst>
            <pc:docMk/>
            <pc:sldMk cId="3931887596" sldId="264"/>
            <ac:spMk id="12" creationId="{00000000-0000-0000-0000-000000000000}"/>
          </ac:spMkLst>
        </pc:spChg>
        <pc:spChg chg="del mod topLvl">
          <ac:chgData name="linhmx" userId="c1fc7825-eae9-448b-ba73-d94bf9c012d0" providerId="ADAL" clId="{540A2C57-DB7E-4669-89C8-BEC40E8934D3}" dt="2021-06-18T23:33:03.078" v="98" actId="478"/>
          <ac:spMkLst>
            <pc:docMk/>
            <pc:sldMk cId="3931887596" sldId="264"/>
            <ac:spMk id="17" creationId="{00000000-0000-0000-0000-000000000000}"/>
          </ac:spMkLst>
        </pc:spChg>
        <pc:spChg chg="mod ord topLvl">
          <ac:chgData name="linhmx" userId="c1fc7825-eae9-448b-ba73-d94bf9c012d0" providerId="ADAL" clId="{540A2C57-DB7E-4669-89C8-BEC40E8934D3}" dt="2021-06-18T23:33:00.889" v="97" actId="1076"/>
          <ac:spMkLst>
            <pc:docMk/>
            <pc:sldMk cId="3931887596" sldId="264"/>
            <ac:spMk id="18" creationId="{00000000-0000-0000-0000-000000000000}"/>
          </ac:spMkLst>
        </pc:spChg>
        <pc:spChg chg="mod">
          <ac:chgData name="linhmx" userId="c1fc7825-eae9-448b-ba73-d94bf9c012d0" providerId="ADAL" clId="{540A2C57-DB7E-4669-89C8-BEC40E8934D3}" dt="2021-06-19T01:33:09.956" v="3552" actId="1076"/>
          <ac:spMkLst>
            <pc:docMk/>
            <pc:sldMk cId="3931887596" sldId="264"/>
            <ac:spMk id="19" creationId="{00000000-0000-0000-0000-000000000000}"/>
          </ac:spMkLst>
        </pc:spChg>
        <pc:spChg chg="del mod">
          <ac:chgData name="linhmx" userId="c1fc7825-eae9-448b-ba73-d94bf9c012d0" providerId="ADAL" clId="{540A2C57-DB7E-4669-89C8-BEC40E8934D3}" dt="2021-06-18T23:30:47.140" v="55" actId="478"/>
          <ac:spMkLst>
            <pc:docMk/>
            <pc:sldMk cId="3931887596" sldId="264"/>
            <ac:spMk id="20" creationId="{AB5745BD-0E13-4A2C-B56B-81F76B9E9B79}"/>
          </ac:spMkLst>
        </pc:spChg>
        <pc:spChg chg="add mod">
          <ac:chgData name="linhmx" userId="c1fc7825-eae9-448b-ba73-d94bf9c012d0" providerId="ADAL" clId="{540A2C57-DB7E-4669-89C8-BEC40E8934D3}" dt="2021-06-18T23:32:52.031" v="94" actId="14100"/>
          <ac:spMkLst>
            <pc:docMk/>
            <pc:sldMk cId="3931887596" sldId="264"/>
            <ac:spMk id="21" creationId="{637B469F-4C6B-4890-B36E-0022CEEE7647}"/>
          </ac:spMkLst>
        </pc:spChg>
        <pc:grpChg chg="mod">
          <ac:chgData name="linhmx" userId="c1fc7825-eae9-448b-ba73-d94bf9c012d0" providerId="ADAL" clId="{540A2C57-DB7E-4669-89C8-BEC40E8934D3}" dt="2021-06-18T23:33:50.485" v="109" actId="1076"/>
          <ac:grpSpMkLst>
            <pc:docMk/>
            <pc:sldMk cId="3931887596" sldId="264"/>
            <ac:grpSpMk id="10" creationId="{00000000-0000-0000-0000-000000000000}"/>
          </ac:grpSpMkLst>
        </pc:grpChg>
        <pc:grpChg chg="del mod">
          <ac:chgData name="linhmx" userId="c1fc7825-eae9-448b-ba73-d94bf9c012d0" providerId="ADAL" clId="{540A2C57-DB7E-4669-89C8-BEC40E8934D3}" dt="2021-06-18T23:31:15.681" v="62" actId="165"/>
          <ac:grpSpMkLst>
            <pc:docMk/>
            <pc:sldMk cId="3931887596" sldId="264"/>
            <ac:grpSpMk id="16" creationId="{00000000-0000-0000-0000-000000000000}"/>
          </ac:grpSpMkLst>
        </pc:grpChg>
        <pc:picChg chg="add del mod">
          <ac:chgData name="linhmx" userId="c1fc7825-eae9-448b-ba73-d94bf9c012d0" providerId="ADAL" clId="{540A2C57-DB7E-4669-89C8-BEC40E8934D3}" dt="2021-06-19T01:18:20.745" v="3489" actId="478"/>
          <ac:picMkLst>
            <pc:docMk/>
            <pc:sldMk cId="3931887596" sldId="264"/>
            <ac:picMk id="22" creationId="{D599F789-12D8-420B-90F7-B5626D51F374}"/>
          </ac:picMkLst>
        </pc:picChg>
        <pc:picChg chg="add del mod">
          <ac:chgData name="linhmx" userId="c1fc7825-eae9-448b-ba73-d94bf9c012d0" providerId="ADAL" clId="{540A2C57-DB7E-4669-89C8-BEC40E8934D3}" dt="2021-06-19T01:18:20.745" v="3489" actId="478"/>
          <ac:picMkLst>
            <pc:docMk/>
            <pc:sldMk cId="3931887596" sldId="264"/>
            <ac:picMk id="23" creationId="{14C271D8-9E70-4AC8-BA57-BCCA1C840D8A}"/>
          </ac:picMkLst>
        </pc:picChg>
      </pc:sldChg>
      <pc:sldChg chg="addSp delSp modSp mod">
        <pc:chgData name="linhmx" userId="c1fc7825-eae9-448b-ba73-d94bf9c012d0" providerId="ADAL" clId="{540A2C57-DB7E-4669-89C8-BEC40E8934D3}" dt="2021-06-19T09:30:39.411" v="3582" actId="1037"/>
        <pc:sldMkLst>
          <pc:docMk/>
          <pc:sldMk cId="4002264337" sldId="265"/>
        </pc:sldMkLst>
        <pc:spChg chg="del">
          <ac:chgData name="linhmx" userId="c1fc7825-eae9-448b-ba73-d94bf9c012d0" providerId="ADAL" clId="{540A2C57-DB7E-4669-89C8-BEC40E8934D3}" dt="2021-06-18T23:35:03.675" v="115" actId="478"/>
          <ac:spMkLst>
            <pc:docMk/>
            <pc:sldMk cId="4002264337" sldId="265"/>
            <ac:spMk id="3" creationId="{D0B8302E-5094-4644-9F97-68BB29EFDB02}"/>
          </ac:spMkLst>
        </pc:spChg>
        <pc:spChg chg="mod ord">
          <ac:chgData name="linhmx" userId="c1fc7825-eae9-448b-ba73-d94bf9c012d0" providerId="ADAL" clId="{540A2C57-DB7E-4669-89C8-BEC40E8934D3}" dt="2021-06-18T23:51:23.149" v="272" actId="1076"/>
          <ac:spMkLst>
            <pc:docMk/>
            <pc:sldMk cId="4002264337" sldId="265"/>
            <ac:spMk id="4" creationId="{B75234F5-18E2-4380-847A-DDBACA75E2CA}"/>
          </ac:spMkLst>
        </pc:spChg>
        <pc:spChg chg="add mod ord">
          <ac:chgData name="linhmx" userId="c1fc7825-eae9-448b-ba73-d94bf9c012d0" providerId="ADAL" clId="{540A2C57-DB7E-4669-89C8-BEC40E8934D3}" dt="2021-06-18T23:38:44.649" v="250" actId="164"/>
          <ac:spMkLst>
            <pc:docMk/>
            <pc:sldMk cId="4002264337" sldId="265"/>
            <ac:spMk id="6" creationId="{99D671FE-50BD-4F0C-A340-C55A9F859850}"/>
          </ac:spMkLst>
        </pc:spChg>
        <pc:spChg chg="add mod">
          <ac:chgData name="linhmx" userId="c1fc7825-eae9-448b-ba73-d94bf9c012d0" providerId="ADAL" clId="{540A2C57-DB7E-4669-89C8-BEC40E8934D3}" dt="2021-06-18T23:51:48.300" v="280" actId="208"/>
          <ac:spMkLst>
            <pc:docMk/>
            <pc:sldMk cId="4002264337" sldId="265"/>
            <ac:spMk id="10" creationId="{ED020E98-D051-4C3D-989D-8C704693A9CC}"/>
          </ac:spMkLst>
        </pc:spChg>
        <pc:grpChg chg="add mod">
          <ac:chgData name="linhmx" userId="c1fc7825-eae9-448b-ba73-d94bf9c012d0" providerId="ADAL" clId="{540A2C57-DB7E-4669-89C8-BEC40E8934D3}" dt="2021-06-18T23:51:25.633" v="273" actId="1076"/>
          <ac:grpSpMkLst>
            <pc:docMk/>
            <pc:sldMk cId="4002264337" sldId="265"/>
            <ac:grpSpMk id="8" creationId="{38FFC73D-58E5-4920-BAEE-EF4AFB2D8A56}"/>
          </ac:grpSpMkLst>
        </pc:grpChg>
        <pc:picChg chg="mod">
          <ac:chgData name="linhmx" userId="c1fc7825-eae9-448b-ba73-d94bf9c012d0" providerId="ADAL" clId="{540A2C57-DB7E-4669-89C8-BEC40E8934D3}" dt="2021-06-19T09:30:39.411" v="3582" actId="1037"/>
          <ac:picMkLst>
            <pc:docMk/>
            <pc:sldMk cId="4002264337" sldId="265"/>
            <ac:picMk id="2" creationId="{E0D4197A-F911-4432-9F4F-A09D63471CAB}"/>
          </ac:picMkLst>
        </pc:picChg>
        <pc:picChg chg="add del mod">
          <ac:chgData name="linhmx" userId="c1fc7825-eae9-448b-ba73-d94bf9c012d0" providerId="ADAL" clId="{540A2C57-DB7E-4669-89C8-BEC40E8934D3}" dt="2021-06-18T23:38:15.309" v="238" actId="478"/>
          <ac:picMkLst>
            <pc:docMk/>
            <pc:sldMk cId="4002264337" sldId="265"/>
            <ac:picMk id="5" creationId="{281EBEEC-7B6D-466B-A766-41464DB64158}"/>
          </ac:picMkLst>
        </pc:picChg>
        <pc:picChg chg="add mod">
          <ac:chgData name="linhmx" userId="c1fc7825-eae9-448b-ba73-d94bf9c012d0" providerId="ADAL" clId="{540A2C57-DB7E-4669-89C8-BEC40E8934D3}" dt="2021-06-18T23:38:44.649" v="250" actId="164"/>
          <ac:picMkLst>
            <pc:docMk/>
            <pc:sldMk cId="4002264337" sldId="265"/>
            <ac:picMk id="7" creationId="{B653E408-922D-4D27-890D-7482C05B590E}"/>
          </ac:picMkLst>
        </pc:picChg>
        <pc:picChg chg="add mod">
          <ac:chgData name="linhmx" userId="c1fc7825-eae9-448b-ba73-d94bf9c012d0" providerId="ADAL" clId="{540A2C57-DB7E-4669-89C8-BEC40E8934D3}" dt="2021-06-18T23:51:34.007" v="276" actId="14100"/>
          <ac:picMkLst>
            <pc:docMk/>
            <pc:sldMk cId="4002264337" sldId="265"/>
            <ac:picMk id="9" creationId="{E772423A-6078-436E-97EE-0358CA20CCC6}"/>
          </ac:picMkLst>
        </pc:picChg>
      </pc:sldChg>
      <pc:sldChg chg="addSp modSp new mod">
        <pc:chgData name="linhmx" userId="c1fc7825-eae9-448b-ba73-d94bf9c012d0" providerId="ADAL" clId="{540A2C57-DB7E-4669-89C8-BEC40E8934D3}" dt="2021-06-18T23:40:32.922" v="260" actId="1076"/>
        <pc:sldMkLst>
          <pc:docMk/>
          <pc:sldMk cId="4292164002" sldId="266"/>
        </pc:sldMkLst>
        <pc:picChg chg="add mod">
          <ac:chgData name="linhmx" userId="c1fc7825-eae9-448b-ba73-d94bf9c012d0" providerId="ADAL" clId="{540A2C57-DB7E-4669-89C8-BEC40E8934D3}" dt="2021-06-18T23:40:32.922" v="260" actId="1076"/>
          <ac:picMkLst>
            <pc:docMk/>
            <pc:sldMk cId="4292164002" sldId="266"/>
            <ac:picMk id="4" creationId="{4F9A4183-3ACB-458D-A9DB-C30197D7D277}"/>
          </ac:picMkLst>
        </pc:picChg>
      </pc:sldChg>
      <pc:sldChg chg="addSp delSp modSp new mod modAnim">
        <pc:chgData name="linhmx" userId="c1fc7825-eae9-448b-ba73-d94bf9c012d0" providerId="ADAL" clId="{540A2C57-DB7E-4669-89C8-BEC40E8934D3}" dt="2021-06-19T00:24:59.716" v="2146" actId="1076"/>
        <pc:sldMkLst>
          <pc:docMk/>
          <pc:sldMk cId="2201094154" sldId="267"/>
        </pc:sldMkLst>
        <pc:spChg chg="del">
          <ac:chgData name="linhmx" userId="c1fc7825-eae9-448b-ba73-d94bf9c012d0" providerId="ADAL" clId="{540A2C57-DB7E-4669-89C8-BEC40E8934D3}" dt="2021-06-18T23:52:56.429" v="286" actId="478"/>
          <ac:spMkLst>
            <pc:docMk/>
            <pc:sldMk cId="2201094154" sldId="267"/>
            <ac:spMk id="2" creationId="{35D972FE-CE59-4D1C-B8C8-095F84FEF96A}"/>
          </ac:spMkLst>
        </pc:spChg>
        <pc:spChg chg="del">
          <ac:chgData name="linhmx" userId="c1fc7825-eae9-448b-ba73-d94bf9c012d0" providerId="ADAL" clId="{540A2C57-DB7E-4669-89C8-BEC40E8934D3}" dt="2021-06-18T23:52:56.429" v="286" actId="478"/>
          <ac:spMkLst>
            <pc:docMk/>
            <pc:sldMk cId="2201094154" sldId="267"/>
            <ac:spMk id="3" creationId="{3E599F0A-8C63-48C9-A63F-E4B85E5E375A}"/>
          </ac:spMkLst>
        </pc:spChg>
        <pc:spChg chg="add del mod">
          <ac:chgData name="linhmx" userId="c1fc7825-eae9-448b-ba73-d94bf9c012d0" providerId="ADAL" clId="{540A2C57-DB7E-4669-89C8-BEC40E8934D3}" dt="2021-06-18T23:52:51.607" v="285" actId="478"/>
          <ac:spMkLst>
            <pc:docMk/>
            <pc:sldMk cId="2201094154" sldId="267"/>
            <ac:spMk id="5" creationId="{273A3D63-BB5A-4495-B8C7-C2E54EB13621}"/>
          </ac:spMkLst>
        </pc:spChg>
        <pc:spChg chg="add del mod">
          <ac:chgData name="linhmx" userId="c1fc7825-eae9-448b-ba73-d94bf9c012d0" providerId="ADAL" clId="{540A2C57-DB7E-4669-89C8-BEC40E8934D3}" dt="2021-06-18T23:52:51.607" v="285" actId="478"/>
          <ac:spMkLst>
            <pc:docMk/>
            <pc:sldMk cId="2201094154" sldId="267"/>
            <ac:spMk id="6" creationId="{66E99479-B583-4824-BB93-D83670142280}"/>
          </ac:spMkLst>
        </pc:spChg>
        <pc:spChg chg="add mod">
          <ac:chgData name="linhmx" userId="c1fc7825-eae9-448b-ba73-d94bf9c012d0" providerId="ADAL" clId="{540A2C57-DB7E-4669-89C8-BEC40E8934D3}" dt="2021-06-19T00:24:59.716" v="2146" actId="1076"/>
          <ac:spMkLst>
            <pc:docMk/>
            <pc:sldMk cId="2201094154" sldId="267"/>
            <ac:spMk id="7" creationId="{D5C0AC1F-2E3E-434A-B4FC-577679D0C663}"/>
          </ac:spMkLst>
        </pc:spChg>
        <pc:picChg chg="add mod">
          <ac:chgData name="linhmx" userId="c1fc7825-eae9-448b-ba73-d94bf9c012d0" providerId="ADAL" clId="{540A2C57-DB7E-4669-89C8-BEC40E8934D3}" dt="2021-06-18T23:53:00.260" v="287" actId="14100"/>
          <ac:picMkLst>
            <pc:docMk/>
            <pc:sldMk cId="2201094154" sldId="267"/>
            <ac:picMk id="4" creationId="{3F3FACF3-77CC-4B61-860E-93E12E205C4A}"/>
          </ac:picMkLst>
        </pc:picChg>
        <pc:picChg chg="add mod">
          <ac:chgData name="linhmx" userId="c1fc7825-eae9-448b-ba73-d94bf9c012d0" providerId="ADAL" clId="{540A2C57-DB7E-4669-89C8-BEC40E8934D3}" dt="2021-06-19T00:08:31.008" v="1759" actId="1076"/>
          <ac:picMkLst>
            <pc:docMk/>
            <pc:sldMk cId="2201094154" sldId="267"/>
            <ac:picMk id="8" creationId="{F8586534-EA9C-4C1B-8D60-BDAFDFAAE6E9}"/>
          </ac:picMkLst>
        </pc:picChg>
      </pc:sldChg>
      <pc:sldChg chg="new del">
        <pc:chgData name="linhmx" userId="c1fc7825-eae9-448b-ba73-d94bf9c012d0" providerId="ADAL" clId="{540A2C57-DB7E-4669-89C8-BEC40E8934D3}" dt="2021-06-19T00:07:58.061" v="1757" actId="47"/>
        <pc:sldMkLst>
          <pc:docMk/>
          <pc:sldMk cId="1248058300" sldId="268"/>
        </pc:sldMkLst>
      </pc:sldChg>
      <pc:sldChg chg="addSp delSp modSp new mod ord modAnim">
        <pc:chgData name="linhmx" userId="c1fc7825-eae9-448b-ba73-d94bf9c012d0" providerId="ADAL" clId="{540A2C57-DB7E-4669-89C8-BEC40E8934D3}" dt="2021-06-19T00:19:22.805" v="2071"/>
        <pc:sldMkLst>
          <pc:docMk/>
          <pc:sldMk cId="3768165303" sldId="268"/>
        </pc:sldMkLst>
        <pc:spChg chg="del">
          <ac:chgData name="linhmx" userId="c1fc7825-eae9-448b-ba73-d94bf9c012d0" providerId="ADAL" clId="{540A2C57-DB7E-4669-89C8-BEC40E8934D3}" dt="2021-06-19T00:11:01.002" v="1763"/>
          <ac:spMkLst>
            <pc:docMk/>
            <pc:sldMk cId="3768165303" sldId="268"/>
            <ac:spMk id="3" creationId="{C41AEC41-8542-4220-994F-54B2D93077A3}"/>
          </ac:spMkLst>
        </pc:spChg>
        <pc:picChg chg="add mod">
          <ac:chgData name="linhmx" userId="c1fc7825-eae9-448b-ba73-d94bf9c012d0" providerId="ADAL" clId="{540A2C57-DB7E-4669-89C8-BEC40E8934D3}" dt="2021-06-19T00:11:26.164" v="1766" actId="14100"/>
          <ac:picMkLst>
            <pc:docMk/>
            <pc:sldMk cId="3768165303" sldId="268"/>
            <ac:picMk id="4" creationId="{7F3730BA-8F65-4138-BAE0-31B083057ECD}"/>
          </ac:picMkLst>
        </pc:picChg>
      </pc:sldChg>
      <pc:sldChg chg="addSp delSp modSp add del mod delAnim">
        <pc:chgData name="linhmx" userId="c1fc7825-eae9-448b-ba73-d94bf9c012d0" providerId="ADAL" clId="{540A2C57-DB7E-4669-89C8-BEC40E8934D3}" dt="2021-06-19T00:19:29.405" v="2073" actId="47"/>
        <pc:sldMkLst>
          <pc:docMk/>
          <pc:sldMk cId="2881844874" sldId="269"/>
        </pc:sldMkLst>
        <pc:spChg chg="add mod">
          <ac:chgData name="linhmx" userId="c1fc7825-eae9-448b-ba73-d94bf9c012d0" providerId="ADAL" clId="{540A2C57-DB7E-4669-89C8-BEC40E8934D3}" dt="2021-06-19T00:12:37.875" v="1780" actId="1076"/>
          <ac:spMkLst>
            <pc:docMk/>
            <pc:sldMk cId="2881844874" sldId="269"/>
            <ac:spMk id="2" creationId="{DFD4E08A-6098-428A-A2C9-1FDF9815682C}"/>
          </ac:spMkLst>
        </pc:spChg>
        <pc:spChg chg="del">
          <ac:chgData name="linhmx" userId="c1fc7825-eae9-448b-ba73-d94bf9c012d0" providerId="ADAL" clId="{540A2C57-DB7E-4669-89C8-BEC40E8934D3}" dt="2021-06-19T00:12:01.861" v="1768" actId="478"/>
          <ac:spMkLst>
            <pc:docMk/>
            <pc:sldMk cId="2881844874" sldId="269"/>
            <ac:spMk id="7" creationId="{D5C0AC1F-2E3E-434A-B4FC-577679D0C663}"/>
          </ac:spMkLst>
        </pc:spChg>
        <pc:picChg chg="del">
          <ac:chgData name="linhmx" userId="c1fc7825-eae9-448b-ba73-d94bf9c012d0" providerId="ADAL" clId="{540A2C57-DB7E-4669-89C8-BEC40E8934D3}" dt="2021-06-19T00:12:04.541" v="1769" actId="478"/>
          <ac:picMkLst>
            <pc:docMk/>
            <pc:sldMk cId="2881844874" sldId="269"/>
            <ac:picMk id="8" creationId="{F8586534-EA9C-4C1B-8D60-BDAFDFAAE6E9}"/>
          </ac:picMkLst>
        </pc:picChg>
      </pc:sldChg>
      <pc:sldChg chg="addSp delSp modSp new mod modAnim">
        <pc:chgData name="linhmx" userId="c1fc7825-eae9-448b-ba73-d94bf9c012d0" providerId="ADAL" clId="{540A2C57-DB7E-4669-89C8-BEC40E8934D3}" dt="2021-06-19T01:32:42.536" v="3548" actId="1076"/>
        <pc:sldMkLst>
          <pc:docMk/>
          <pc:sldMk cId="1545319382" sldId="270"/>
        </pc:sldMkLst>
        <pc:spChg chg="del">
          <ac:chgData name="linhmx" userId="c1fc7825-eae9-448b-ba73-d94bf9c012d0" providerId="ADAL" clId="{540A2C57-DB7E-4669-89C8-BEC40E8934D3}" dt="2021-06-19T00:13:54.294" v="1782" actId="478"/>
          <ac:spMkLst>
            <pc:docMk/>
            <pc:sldMk cId="1545319382" sldId="270"/>
            <ac:spMk id="2" creationId="{ED0ABF12-A3A9-4700-BE1F-273A15ED44EA}"/>
          </ac:spMkLst>
        </pc:spChg>
        <pc:spChg chg="del mod">
          <ac:chgData name="linhmx" userId="c1fc7825-eae9-448b-ba73-d94bf9c012d0" providerId="ADAL" clId="{540A2C57-DB7E-4669-89C8-BEC40E8934D3}" dt="2021-06-19T00:13:58.803" v="1785" actId="478"/>
          <ac:spMkLst>
            <pc:docMk/>
            <pc:sldMk cId="1545319382" sldId="270"/>
            <ac:spMk id="3" creationId="{76720DF0-398B-48BF-9D54-1A8B56D3DD18}"/>
          </ac:spMkLst>
        </pc:spChg>
        <pc:spChg chg="add mod">
          <ac:chgData name="linhmx" userId="c1fc7825-eae9-448b-ba73-d94bf9c012d0" providerId="ADAL" clId="{540A2C57-DB7E-4669-89C8-BEC40E8934D3}" dt="2021-06-19T00:18:22.525" v="2067" actId="1076"/>
          <ac:spMkLst>
            <pc:docMk/>
            <pc:sldMk cId="1545319382" sldId="270"/>
            <ac:spMk id="4" creationId="{C2F9C745-7746-4F8A-B941-C765AE1AC39B}"/>
          </ac:spMkLst>
        </pc:spChg>
        <pc:spChg chg="add mod">
          <ac:chgData name="linhmx" userId="c1fc7825-eae9-448b-ba73-d94bf9c012d0" providerId="ADAL" clId="{540A2C57-DB7E-4669-89C8-BEC40E8934D3}" dt="2021-06-19T01:32:42.536" v="3548" actId="1076"/>
          <ac:spMkLst>
            <pc:docMk/>
            <pc:sldMk cId="1545319382" sldId="270"/>
            <ac:spMk id="5" creationId="{A97EE31B-DD66-487D-977B-B66981E3E8BB}"/>
          </ac:spMkLst>
        </pc:spChg>
      </pc:sldChg>
      <pc:sldChg chg="new del">
        <pc:chgData name="linhmx" userId="c1fc7825-eae9-448b-ba73-d94bf9c012d0" providerId="ADAL" clId="{540A2C57-DB7E-4669-89C8-BEC40E8934D3}" dt="2021-06-19T00:12:17.398" v="1771" actId="680"/>
        <pc:sldMkLst>
          <pc:docMk/>
          <pc:sldMk cId="3834810030" sldId="270"/>
        </pc:sldMkLst>
      </pc:sldChg>
      <pc:sldChg chg="addSp delSp modSp new mod modAnim">
        <pc:chgData name="linhmx" userId="c1fc7825-eae9-448b-ba73-d94bf9c012d0" providerId="ADAL" clId="{540A2C57-DB7E-4669-89C8-BEC40E8934D3}" dt="2021-06-19T00:50:46.408" v="2518"/>
        <pc:sldMkLst>
          <pc:docMk/>
          <pc:sldMk cId="41764998" sldId="271"/>
        </pc:sldMkLst>
        <pc:spChg chg="del">
          <ac:chgData name="linhmx" userId="c1fc7825-eae9-448b-ba73-d94bf9c012d0" providerId="ADAL" clId="{540A2C57-DB7E-4669-89C8-BEC40E8934D3}" dt="2021-06-19T00:44:49.135" v="2455" actId="478"/>
          <ac:spMkLst>
            <pc:docMk/>
            <pc:sldMk cId="41764998" sldId="271"/>
            <ac:spMk id="2" creationId="{9CE9CBAC-4EBB-4763-B98D-7402590B81D0}"/>
          </ac:spMkLst>
        </pc:spChg>
        <pc:spChg chg="del">
          <ac:chgData name="linhmx" userId="c1fc7825-eae9-448b-ba73-d94bf9c012d0" providerId="ADAL" clId="{540A2C57-DB7E-4669-89C8-BEC40E8934D3}" dt="2021-06-19T00:44:49.135" v="2455" actId="478"/>
          <ac:spMkLst>
            <pc:docMk/>
            <pc:sldMk cId="41764998" sldId="271"/>
            <ac:spMk id="3" creationId="{B121A6C8-124F-4665-94D7-7D0D301CF1ED}"/>
          </ac:spMkLst>
        </pc:spChg>
        <pc:spChg chg="add mod">
          <ac:chgData name="linhmx" userId="c1fc7825-eae9-448b-ba73-d94bf9c012d0" providerId="ADAL" clId="{540A2C57-DB7E-4669-89C8-BEC40E8934D3}" dt="2021-06-19T00:47:05.858" v="2488" actId="20577"/>
          <ac:spMkLst>
            <pc:docMk/>
            <pc:sldMk cId="41764998" sldId="271"/>
            <ac:spMk id="4" creationId="{51015D63-3603-4B0B-94EF-B700526ACC78}"/>
          </ac:spMkLst>
        </pc:spChg>
        <pc:spChg chg="add mod">
          <ac:chgData name="linhmx" userId="c1fc7825-eae9-448b-ba73-d94bf9c012d0" providerId="ADAL" clId="{540A2C57-DB7E-4669-89C8-BEC40E8934D3}" dt="2021-06-19T00:45:46.220" v="2480" actId="403"/>
          <ac:spMkLst>
            <pc:docMk/>
            <pc:sldMk cId="41764998" sldId="271"/>
            <ac:spMk id="5" creationId="{A1076592-5921-46AD-ADCF-0DCB36A5DC2E}"/>
          </ac:spMkLst>
        </pc:spChg>
        <pc:spChg chg="add ord">
          <ac:chgData name="linhmx" userId="c1fc7825-eae9-448b-ba73-d94bf9c012d0" providerId="ADAL" clId="{540A2C57-DB7E-4669-89C8-BEC40E8934D3}" dt="2021-06-19T00:46:18.135" v="2482" actId="167"/>
          <ac:spMkLst>
            <pc:docMk/>
            <pc:sldMk cId="41764998" sldId="271"/>
            <ac:spMk id="6" creationId="{241090A6-BBCC-43E0-BBC7-FAB3B7CF0D57}"/>
          </ac:spMkLst>
        </pc:spChg>
        <pc:spChg chg="add mod ord">
          <ac:chgData name="linhmx" userId="c1fc7825-eae9-448b-ba73-d94bf9c012d0" providerId="ADAL" clId="{540A2C57-DB7E-4669-89C8-BEC40E8934D3}" dt="2021-06-19T00:48:57.448" v="2506" actId="207"/>
          <ac:spMkLst>
            <pc:docMk/>
            <pc:sldMk cId="41764998" sldId="271"/>
            <ac:spMk id="14" creationId="{066B5567-4C09-43D3-A6DE-230AB853338D}"/>
          </ac:spMkLst>
        </pc:spChg>
        <pc:grpChg chg="add mod">
          <ac:chgData name="linhmx" userId="c1fc7825-eae9-448b-ba73-d94bf9c012d0" providerId="ADAL" clId="{540A2C57-DB7E-4669-89C8-BEC40E8934D3}" dt="2021-06-19T00:47:38.422" v="2496" actId="164"/>
          <ac:grpSpMkLst>
            <pc:docMk/>
            <pc:sldMk cId="41764998" sldId="271"/>
            <ac:grpSpMk id="11" creationId="{1300E730-6DC3-4316-B154-A95A8B3F33FC}"/>
          </ac:grpSpMkLst>
        </pc:grpChg>
        <pc:grpChg chg="add mod">
          <ac:chgData name="linhmx" userId="c1fc7825-eae9-448b-ba73-d94bf9c012d0" providerId="ADAL" clId="{540A2C57-DB7E-4669-89C8-BEC40E8934D3}" dt="2021-06-19T00:50:24.188" v="2515" actId="1076"/>
          <ac:grpSpMkLst>
            <pc:docMk/>
            <pc:sldMk cId="41764998" sldId="271"/>
            <ac:grpSpMk id="16" creationId="{726D7154-E9E1-4828-81B1-61CBBF933570}"/>
          </ac:grpSpMkLst>
        </pc:grpChg>
        <pc:cxnChg chg="add mod">
          <ac:chgData name="linhmx" userId="c1fc7825-eae9-448b-ba73-d94bf9c012d0" providerId="ADAL" clId="{540A2C57-DB7E-4669-89C8-BEC40E8934D3}" dt="2021-06-19T00:47:16.678" v="2491" actId="208"/>
          <ac:cxnSpMkLst>
            <pc:docMk/>
            <pc:sldMk cId="41764998" sldId="271"/>
            <ac:cxnSpMk id="8" creationId="{11269782-4ABF-4E0A-9084-1217239B3DE4}"/>
          </ac:cxnSpMkLst>
        </pc:cxnChg>
        <pc:cxnChg chg="add mod">
          <ac:chgData name="linhmx" userId="c1fc7825-eae9-448b-ba73-d94bf9c012d0" providerId="ADAL" clId="{540A2C57-DB7E-4669-89C8-BEC40E8934D3}" dt="2021-06-19T00:47:38.422" v="2496" actId="164"/>
          <ac:cxnSpMkLst>
            <pc:docMk/>
            <pc:sldMk cId="41764998" sldId="271"/>
            <ac:cxnSpMk id="9" creationId="{437598FC-366E-4AF5-B1BF-B38371DF293F}"/>
          </ac:cxnSpMkLst>
        </pc:cxnChg>
        <pc:cxnChg chg="add mod">
          <ac:chgData name="linhmx" userId="c1fc7825-eae9-448b-ba73-d94bf9c012d0" providerId="ADAL" clId="{540A2C57-DB7E-4669-89C8-BEC40E8934D3}" dt="2021-06-19T00:47:38.422" v="2496" actId="164"/>
          <ac:cxnSpMkLst>
            <pc:docMk/>
            <pc:sldMk cId="41764998" sldId="271"/>
            <ac:cxnSpMk id="10" creationId="{D3F9AD46-F4FA-4ADE-A354-6685C8A093EA}"/>
          </ac:cxnSpMkLst>
        </pc:cxnChg>
        <pc:cxnChg chg="add mod">
          <ac:chgData name="linhmx" userId="c1fc7825-eae9-448b-ba73-d94bf9c012d0" providerId="ADAL" clId="{540A2C57-DB7E-4669-89C8-BEC40E8934D3}" dt="2021-06-19T00:47:49.210" v="2498" actId="1076"/>
          <ac:cxnSpMkLst>
            <pc:docMk/>
            <pc:sldMk cId="41764998" sldId="271"/>
            <ac:cxnSpMk id="12" creationId="{95F6715F-A5FE-479B-94DF-0B028ECA33F8}"/>
          </ac:cxnSpMkLst>
        </pc:cxnChg>
        <pc:cxnChg chg="add mod">
          <ac:chgData name="linhmx" userId="c1fc7825-eae9-448b-ba73-d94bf9c012d0" providerId="ADAL" clId="{540A2C57-DB7E-4669-89C8-BEC40E8934D3}" dt="2021-06-19T00:48:18.378" v="2500" actId="1076"/>
          <ac:cxnSpMkLst>
            <pc:docMk/>
            <pc:sldMk cId="41764998" sldId="271"/>
            <ac:cxnSpMk id="13" creationId="{E23A2A15-7E9B-4485-8931-D50A3EF5B269}"/>
          </ac:cxnSpMkLst>
        </pc:cxnChg>
        <pc:cxnChg chg="add mod">
          <ac:chgData name="linhmx" userId="c1fc7825-eae9-448b-ba73-d94bf9c012d0" providerId="ADAL" clId="{540A2C57-DB7E-4669-89C8-BEC40E8934D3}" dt="2021-06-19T00:50:13.098" v="2512" actId="1076"/>
          <ac:cxnSpMkLst>
            <pc:docMk/>
            <pc:sldMk cId="41764998" sldId="271"/>
            <ac:cxnSpMk id="15" creationId="{65B519E5-FFB5-49B4-9813-20A8B3D453DA}"/>
          </ac:cxnSpMkLst>
        </pc:cxnChg>
        <pc:cxnChg chg="mod">
          <ac:chgData name="linhmx" userId="c1fc7825-eae9-448b-ba73-d94bf9c012d0" providerId="ADAL" clId="{540A2C57-DB7E-4669-89C8-BEC40E8934D3}" dt="2021-06-19T00:50:06.126" v="2510"/>
          <ac:cxnSpMkLst>
            <pc:docMk/>
            <pc:sldMk cId="41764998" sldId="271"/>
            <ac:cxnSpMk id="17" creationId="{281C323D-B5FE-421F-A898-E458B291AE93}"/>
          </ac:cxnSpMkLst>
        </pc:cxnChg>
        <pc:cxnChg chg="mod">
          <ac:chgData name="linhmx" userId="c1fc7825-eae9-448b-ba73-d94bf9c012d0" providerId="ADAL" clId="{540A2C57-DB7E-4669-89C8-BEC40E8934D3}" dt="2021-06-19T00:50:06.126" v="2510"/>
          <ac:cxnSpMkLst>
            <pc:docMk/>
            <pc:sldMk cId="41764998" sldId="271"/>
            <ac:cxnSpMk id="18" creationId="{986444C9-3DC5-49DE-924F-1851BDA14748}"/>
          </ac:cxnSpMkLst>
        </pc:cxnChg>
        <pc:cxnChg chg="add mod">
          <ac:chgData name="linhmx" userId="c1fc7825-eae9-448b-ba73-d94bf9c012d0" providerId="ADAL" clId="{540A2C57-DB7E-4669-89C8-BEC40E8934D3}" dt="2021-06-19T00:50:16.306" v="2513" actId="1076"/>
          <ac:cxnSpMkLst>
            <pc:docMk/>
            <pc:sldMk cId="41764998" sldId="271"/>
            <ac:cxnSpMk id="19" creationId="{6D13DBE0-CC66-42A6-B439-59831A4B094E}"/>
          </ac:cxnSpMkLst>
        </pc:cxnChg>
        <pc:cxnChg chg="add mod">
          <ac:chgData name="linhmx" userId="c1fc7825-eae9-448b-ba73-d94bf9c012d0" providerId="ADAL" clId="{540A2C57-DB7E-4669-89C8-BEC40E8934D3}" dt="2021-06-19T00:50:21.514" v="2514" actId="1076"/>
          <ac:cxnSpMkLst>
            <pc:docMk/>
            <pc:sldMk cId="41764998" sldId="271"/>
            <ac:cxnSpMk id="20" creationId="{3AD5239A-4D5D-46BA-B59E-7243F62C1577}"/>
          </ac:cxnSpMkLst>
        </pc:cxnChg>
        <pc:cxnChg chg="add mod">
          <ac:chgData name="linhmx" userId="c1fc7825-eae9-448b-ba73-d94bf9c012d0" providerId="ADAL" clId="{540A2C57-DB7E-4669-89C8-BEC40E8934D3}" dt="2021-06-19T00:50:43.490" v="2517" actId="1076"/>
          <ac:cxnSpMkLst>
            <pc:docMk/>
            <pc:sldMk cId="41764998" sldId="271"/>
            <ac:cxnSpMk id="21" creationId="{7BB2C0D7-F295-4A74-82E8-2475CE266E1D}"/>
          </ac:cxnSpMkLst>
        </pc:cxnChg>
      </pc:sldChg>
      <pc:sldChg chg="addSp delSp modSp add del mod delAnim modAnim">
        <pc:chgData name="linhmx" userId="c1fc7825-eae9-448b-ba73-d94bf9c012d0" providerId="ADAL" clId="{540A2C57-DB7E-4669-89C8-BEC40E8934D3}" dt="2021-06-19T09:32:23.822" v="3584" actId="47"/>
        <pc:sldMkLst>
          <pc:docMk/>
          <pc:sldMk cId="2366483796" sldId="272"/>
        </pc:sldMkLst>
        <pc:spChg chg="add mod">
          <ac:chgData name="linhmx" userId="c1fc7825-eae9-448b-ba73-d94bf9c012d0" providerId="ADAL" clId="{540A2C57-DB7E-4669-89C8-BEC40E8934D3}" dt="2021-06-19T00:25:17.228" v="2148" actId="1076"/>
          <ac:spMkLst>
            <pc:docMk/>
            <pc:sldMk cId="2366483796" sldId="272"/>
            <ac:spMk id="2" creationId="{48B1593A-7E64-4CE6-B03A-0967BFAF9E38}"/>
          </ac:spMkLst>
        </pc:spChg>
        <pc:spChg chg="mod">
          <ac:chgData name="linhmx" userId="c1fc7825-eae9-448b-ba73-d94bf9c012d0" providerId="ADAL" clId="{540A2C57-DB7E-4669-89C8-BEC40E8934D3}" dt="2021-06-19T00:31:18.104" v="2285" actId="1035"/>
          <ac:spMkLst>
            <pc:docMk/>
            <pc:sldMk cId="2366483796" sldId="272"/>
            <ac:spMk id="7" creationId="{D5C0AC1F-2E3E-434A-B4FC-577679D0C663}"/>
          </ac:spMkLst>
        </pc:spChg>
        <pc:spChg chg="add mod">
          <ac:chgData name="linhmx" userId="c1fc7825-eae9-448b-ba73-d94bf9c012d0" providerId="ADAL" clId="{540A2C57-DB7E-4669-89C8-BEC40E8934D3}" dt="2021-06-19T00:25:31.311" v="2161" actId="1035"/>
          <ac:spMkLst>
            <pc:docMk/>
            <pc:sldMk cId="2366483796" sldId="272"/>
            <ac:spMk id="10" creationId="{B350BBDB-83C4-40BD-92A2-BF0E67D5481A}"/>
          </ac:spMkLst>
        </pc:spChg>
        <pc:spChg chg="add mod">
          <ac:chgData name="linhmx" userId="c1fc7825-eae9-448b-ba73-d94bf9c012d0" providerId="ADAL" clId="{540A2C57-DB7E-4669-89C8-BEC40E8934D3}" dt="2021-06-19T00:23:57.664" v="2137" actId="20577"/>
          <ac:spMkLst>
            <pc:docMk/>
            <pc:sldMk cId="2366483796" sldId="272"/>
            <ac:spMk id="14" creationId="{6DAD4EF7-5F5E-4C7C-AAEB-152E9181D93D}"/>
          </ac:spMkLst>
        </pc:spChg>
        <pc:spChg chg="add mod">
          <ac:chgData name="linhmx" userId="c1fc7825-eae9-448b-ba73-d94bf9c012d0" providerId="ADAL" clId="{540A2C57-DB7E-4669-89C8-BEC40E8934D3}" dt="2021-06-19T00:26:03.825" v="2171" actId="1035"/>
          <ac:spMkLst>
            <pc:docMk/>
            <pc:sldMk cId="2366483796" sldId="272"/>
            <ac:spMk id="18" creationId="{2B1BECB8-3263-47EC-AA26-94D8D4D2D872}"/>
          </ac:spMkLst>
        </pc:spChg>
        <pc:spChg chg="add mod">
          <ac:chgData name="linhmx" userId="c1fc7825-eae9-448b-ba73-d94bf9c012d0" providerId="ADAL" clId="{540A2C57-DB7E-4669-89C8-BEC40E8934D3}" dt="2021-06-19T00:26:43.516" v="2192" actId="1076"/>
          <ac:spMkLst>
            <pc:docMk/>
            <pc:sldMk cId="2366483796" sldId="272"/>
            <ac:spMk id="22" creationId="{C2AC6180-3744-4465-BFE4-13338238A0B2}"/>
          </ac:spMkLst>
        </pc:spChg>
        <pc:spChg chg="add mod">
          <ac:chgData name="linhmx" userId="c1fc7825-eae9-448b-ba73-d94bf9c012d0" providerId="ADAL" clId="{540A2C57-DB7E-4669-89C8-BEC40E8934D3}" dt="2021-06-19T00:26:58.264" v="2196" actId="20577"/>
          <ac:spMkLst>
            <pc:docMk/>
            <pc:sldMk cId="2366483796" sldId="272"/>
            <ac:spMk id="26" creationId="{7BF5FEC3-9362-4434-9D24-DC4545806165}"/>
          </ac:spMkLst>
        </pc:spChg>
        <pc:spChg chg="add mod">
          <ac:chgData name="linhmx" userId="c1fc7825-eae9-448b-ba73-d94bf9c012d0" providerId="ADAL" clId="{540A2C57-DB7E-4669-89C8-BEC40E8934D3}" dt="2021-06-19T00:27:28.092" v="2205" actId="1076"/>
          <ac:spMkLst>
            <pc:docMk/>
            <pc:sldMk cId="2366483796" sldId="272"/>
            <ac:spMk id="30" creationId="{3372693A-0BA8-46AF-80F3-74685C19EBA6}"/>
          </ac:spMkLst>
        </pc:spChg>
        <pc:spChg chg="add mod">
          <ac:chgData name="linhmx" userId="c1fc7825-eae9-448b-ba73-d94bf9c012d0" providerId="ADAL" clId="{540A2C57-DB7E-4669-89C8-BEC40E8934D3}" dt="2021-06-19T00:27:54.836" v="2214" actId="1076"/>
          <ac:spMkLst>
            <pc:docMk/>
            <pc:sldMk cId="2366483796" sldId="272"/>
            <ac:spMk id="34" creationId="{D2AA73C2-13BE-4592-AB2B-D790EE8FD12A}"/>
          </ac:spMkLst>
        </pc:spChg>
        <pc:spChg chg="add mod">
          <ac:chgData name="linhmx" userId="c1fc7825-eae9-448b-ba73-d94bf9c012d0" providerId="ADAL" clId="{540A2C57-DB7E-4669-89C8-BEC40E8934D3}" dt="2021-06-19T00:28:15.937" v="2218" actId="20577"/>
          <ac:spMkLst>
            <pc:docMk/>
            <pc:sldMk cId="2366483796" sldId="272"/>
            <ac:spMk id="38" creationId="{EA3215E8-810E-41F5-BAD8-06CA29365525}"/>
          </ac:spMkLst>
        </pc:spChg>
        <pc:spChg chg="add mod">
          <ac:chgData name="linhmx" userId="c1fc7825-eae9-448b-ba73-d94bf9c012d0" providerId="ADAL" clId="{540A2C57-DB7E-4669-89C8-BEC40E8934D3}" dt="2021-06-19T00:28:41.476" v="2225" actId="1076"/>
          <ac:spMkLst>
            <pc:docMk/>
            <pc:sldMk cId="2366483796" sldId="272"/>
            <ac:spMk id="42" creationId="{E15D2F19-B0DE-437F-8CB5-EACA074CACE4}"/>
          </ac:spMkLst>
        </pc:spChg>
        <pc:spChg chg="add mod">
          <ac:chgData name="linhmx" userId="c1fc7825-eae9-448b-ba73-d94bf9c012d0" providerId="ADAL" clId="{540A2C57-DB7E-4669-89C8-BEC40E8934D3}" dt="2021-06-19T00:29:14.100" v="2237" actId="1076"/>
          <ac:spMkLst>
            <pc:docMk/>
            <pc:sldMk cId="2366483796" sldId="272"/>
            <ac:spMk id="46" creationId="{9C2B7ED9-5CC4-4F9D-AE2E-6DB7A62DE33E}"/>
          </ac:spMkLst>
        </pc:spChg>
        <pc:spChg chg="add mod">
          <ac:chgData name="linhmx" userId="c1fc7825-eae9-448b-ba73-d94bf9c012d0" providerId="ADAL" clId="{540A2C57-DB7E-4669-89C8-BEC40E8934D3}" dt="2021-06-19T00:30:12.804" v="2255" actId="1076"/>
          <ac:spMkLst>
            <pc:docMk/>
            <pc:sldMk cId="2366483796" sldId="272"/>
            <ac:spMk id="50" creationId="{174CAC23-3A00-41B5-BCB9-7613D35B0CD1}"/>
          </ac:spMkLst>
        </pc:spChg>
        <pc:spChg chg="add mod">
          <ac:chgData name="linhmx" userId="c1fc7825-eae9-448b-ba73-d94bf9c012d0" providerId="ADAL" clId="{540A2C57-DB7E-4669-89C8-BEC40E8934D3}" dt="2021-06-19T00:30:32.981" v="2266" actId="14100"/>
          <ac:spMkLst>
            <pc:docMk/>
            <pc:sldMk cId="2366483796" sldId="272"/>
            <ac:spMk id="54" creationId="{56D02B82-8E29-4B65-9D1A-0EB698937552}"/>
          </ac:spMkLst>
        </pc:spChg>
        <pc:grpChg chg="add mod">
          <ac:chgData name="linhmx" userId="c1fc7825-eae9-448b-ba73-d94bf9c012d0" providerId="ADAL" clId="{540A2C57-DB7E-4669-89C8-BEC40E8934D3}" dt="2021-06-19T00:25:27.165" v="2156" actId="1037"/>
          <ac:grpSpMkLst>
            <pc:docMk/>
            <pc:sldMk cId="2366483796" sldId="272"/>
            <ac:grpSpMk id="6" creationId="{3071CE72-0FDC-46E2-ADDE-430B5A34DC3A}"/>
          </ac:grpSpMkLst>
        </pc:grpChg>
        <pc:grpChg chg="add mod">
          <ac:chgData name="linhmx" userId="c1fc7825-eae9-448b-ba73-d94bf9c012d0" providerId="ADAL" clId="{540A2C57-DB7E-4669-89C8-BEC40E8934D3}" dt="2021-06-19T00:25:35.532" v="2162" actId="1076"/>
          <ac:grpSpMkLst>
            <pc:docMk/>
            <pc:sldMk cId="2366483796" sldId="272"/>
            <ac:grpSpMk id="11" creationId="{9D3951AC-6D00-4F19-8528-375C4A5D8B14}"/>
          </ac:grpSpMkLst>
        </pc:grpChg>
        <pc:grpChg chg="add mod">
          <ac:chgData name="linhmx" userId="c1fc7825-eae9-448b-ba73-d94bf9c012d0" providerId="ADAL" clId="{540A2C57-DB7E-4669-89C8-BEC40E8934D3}" dt="2021-06-19T00:25:41.748" v="2164" actId="1076"/>
          <ac:grpSpMkLst>
            <pc:docMk/>
            <pc:sldMk cId="2366483796" sldId="272"/>
            <ac:grpSpMk id="15" creationId="{8CC69CDA-B7D8-4465-BAD8-AAB5AD3E1F60}"/>
          </ac:grpSpMkLst>
        </pc:grpChg>
        <pc:grpChg chg="add mod">
          <ac:chgData name="linhmx" userId="c1fc7825-eae9-448b-ba73-d94bf9c012d0" providerId="ADAL" clId="{540A2C57-DB7E-4669-89C8-BEC40E8934D3}" dt="2021-06-19T00:26:27.565" v="2188" actId="1037"/>
          <ac:grpSpMkLst>
            <pc:docMk/>
            <pc:sldMk cId="2366483796" sldId="272"/>
            <ac:grpSpMk id="19" creationId="{C6B5891C-40AF-49EC-B8A2-2009D1D9B48B}"/>
          </ac:grpSpMkLst>
        </pc:grpChg>
        <pc:grpChg chg="add mod">
          <ac:chgData name="linhmx" userId="c1fc7825-eae9-448b-ba73-d94bf9c012d0" providerId="ADAL" clId="{540A2C57-DB7E-4669-89C8-BEC40E8934D3}" dt="2021-06-19T00:26:48.980" v="2193" actId="1076"/>
          <ac:grpSpMkLst>
            <pc:docMk/>
            <pc:sldMk cId="2366483796" sldId="272"/>
            <ac:grpSpMk id="23" creationId="{6AAD67BD-2186-47E1-8348-F3DFEE3F3FBA}"/>
          </ac:grpSpMkLst>
        </pc:grpChg>
        <pc:grpChg chg="add mod">
          <ac:chgData name="linhmx" userId="c1fc7825-eae9-448b-ba73-d94bf9c012d0" providerId="ADAL" clId="{540A2C57-DB7E-4669-89C8-BEC40E8934D3}" dt="2021-06-19T00:27:02.972" v="2197" actId="1076"/>
          <ac:grpSpMkLst>
            <pc:docMk/>
            <pc:sldMk cId="2366483796" sldId="272"/>
            <ac:grpSpMk id="27" creationId="{9969F5FA-3EF0-49B0-91DB-15B1256ED339}"/>
          </ac:grpSpMkLst>
        </pc:grpChg>
        <pc:grpChg chg="add mod">
          <ac:chgData name="linhmx" userId="c1fc7825-eae9-448b-ba73-d94bf9c012d0" providerId="ADAL" clId="{540A2C57-DB7E-4669-89C8-BEC40E8934D3}" dt="2021-06-19T00:27:41.492" v="2210" actId="1076"/>
          <ac:grpSpMkLst>
            <pc:docMk/>
            <pc:sldMk cId="2366483796" sldId="272"/>
            <ac:grpSpMk id="31" creationId="{369B8894-1D1B-4ADC-BBF1-F5DADE23FDA9}"/>
          </ac:grpSpMkLst>
        </pc:grpChg>
        <pc:grpChg chg="add mod">
          <ac:chgData name="linhmx" userId="c1fc7825-eae9-448b-ba73-d94bf9c012d0" providerId="ADAL" clId="{540A2C57-DB7E-4669-89C8-BEC40E8934D3}" dt="2021-06-19T00:28:01.132" v="2215" actId="1076"/>
          <ac:grpSpMkLst>
            <pc:docMk/>
            <pc:sldMk cId="2366483796" sldId="272"/>
            <ac:grpSpMk id="35" creationId="{D050B37C-0EF6-43EE-A72B-B937FC739A5C}"/>
          </ac:grpSpMkLst>
        </pc:grpChg>
        <pc:grpChg chg="add mod">
          <ac:chgData name="linhmx" userId="c1fc7825-eae9-448b-ba73-d94bf9c012d0" providerId="ADAL" clId="{540A2C57-DB7E-4669-89C8-BEC40E8934D3}" dt="2021-06-19T00:28:23.284" v="2219" actId="1076"/>
          <ac:grpSpMkLst>
            <pc:docMk/>
            <pc:sldMk cId="2366483796" sldId="272"/>
            <ac:grpSpMk id="39" creationId="{86E2C008-AFE8-4080-9F5B-02F896C88F23}"/>
          </ac:grpSpMkLst>
        </pc:grpChg>
        <pc:grpChg chg="add mod">
          <ac:chgData name="linhmx" userId="c1fc7825-eae9-448b-ba73-d94bf9c012d0" providerId="ADAL" clId="{540A2C57-DB7E-4669-89C8-BEC40E8934D3}" dt="2021-06-19T00:29:11.197" v="2236" actId="1076"/>
          <ac:grpSpMkLst>
            <pc:docMk/>
            <pc:sldMk cId="2366483796" sldId="272"/>
            <ac:grpSpMk id="43" creationId="{1EACDB45-3F4A-4EE8-981A-910CE979D1AF}"/>
          </ac:grpSpMkLst>
        </pc:grpChg>
        <pc:grpChg chg="add mod">
          <ac:chgData name="linhmx" userId="c1fc7825-eae9-448b-ba73-d94bf9c012d0" providerId="ADAL" clId="{540A2C57-DB7E-4669-89C8-BEC40E8934D3}" dt="2021-06-19T00:30:09.636" v="2254" actId="1076"/>
          <ac:grpSpMkLst>
            <pc:docMk/>
            <pc:sldMk cId="2366483796" sldId="272"/>
            <ac:grpSpMk id="47" creationId="{173F092D-1234-4E25-AA91-6D744567A821}"/>
          </ac:grpSpMkLst>
        </pc:grpChg>
        <pc:grpChg chg="add mod">
          <ac:chgData name="linhmx" userId="c1fc7825-eae9-448b-ba73-d94bf9c012d0" providerId="ADAL" clId="{540A2C57-DB7E-4669-89C8-BEC40E8934D3}" dt="2021-06-19T00:30:18.652" v="2261" actId="1076"/>
          <ac:grpSpMkLst>
            <pc:docMk/>
            <pc:sldMk cId="2366483796" sldId="272"/>
            <ac:grpSpMk id="51" creationId="{0CEDC5D1-1C13-4EB2-A726-91094338FC20}"/>
          </ac:grpSpMkLst>
        </pc:grpChg>
        <pc:grpChg chg="add mod">
          <ac:chgData name="linhmx" userId="c1fc7825-eae9-448b-ba73-d94bf9c012d0" providerId="ADAL" clId="{540A2C57-DB7E-4669-89C8-BEC40E8934D3}" dt="2021-06-19T00:30:37.724" v="2267" actId="1076"/>
          <ac:grpSpMkLst>
            <pc:docMk/>
            <pc:sldMk cId="2366483796" sldId="272"/>
            <ac:grpSpMk id="55" creationId="{1118EEF4-E2E9-4465-8CF6-95788F53C94A}"/>
          </ac:grpSpMkLst>
        </pc:grpChg>
        <pc:picChg chg="del">
          <ac:chgData name="linhmx" userId="c1fc7825-eae9-448b-ba73-d94bf9c012d0" providerId="ADAL" clId="{540A2C57-DB7E-4669-89C8-BEC40E8934D3}" dt="2021-06-19T00:19:42.375" v="2075" actId="478"/>
          <ac:picMkLst>
            <pc:docMk/>
            <pc:sldMk cId="2366483796" sldId="272"/>
            <ac:picMk id="8" creationId="{F8586534-EA9C-4C1B-8D60-BDAFDFAAE6E9}"/>
          </ac:picMkLst>
        </pc:picChg>
        <pc:cxnChg chg="add mod">
          <ac:chgData name="linhmx" userId="c1fc7825-eae9-448b-ba73-d94bf9c012d0" providerId="ADAL" clId="{540A2C57-DB7E-4669-89C8-BEC40E8934D3}" dt="2021-06-19T00:22:11.180" v="2115" actId="164"/>
          <ac:cxnSpMkLst>
            <pc:docMk/>
            <pc:sldMk cId="2366483796" sldId="272"/>
            <ac:cxnSpMk id="5" creationId="{2304C85D-D99A-4B2B-B78F-F5970E60F049}"/>
          </ac:cxnSpMkLst>
        </pc:cxnChg>
        <pc:cxnChg chg="add mod">
          <ac:chgData name="linhmx" userId="c1fc7825-eae9-448b-ba73-d94bf9c012d0" providerId="ADAL" clId="{540A2C57-DB7E-4669-89C8-BEC40E8934D3}" dt="2021-06-19T00:22:11.180" v="2115" actId="164"/>
          <ac:cxnSpMkLst>
            <pc:docMk/>
            <pc:sldMk cId="2366483796" sldId="272"/>
            <ac:cxnSpMk id="9" creationId="{7671F4F6-F666-4C65-AABB-C415475978B9}"/>
          </ac:cxnSpMkLst>
        </pc:cxnChg>
        <pc:cxnChg chg="mod">
          <ac:chgData name="linhmx" userId="c1fc7825-eae9-448b-ba73-d94bf9c012d0" providerId="ADAL" clId="{540A2C57-DB7E-4669-89C8-BEC40E8934D3}" dt="2021-06-19T00:23:35.936" v="2131"/>
          <ac:cxnSpMkLst>
            <pc:docMk/>
            <pc:sldMk cId="2366483796" sldId="272"/>
            <ac:cxnSpMk id="12" creationId="{856A474E-D47E-4515-BFEA-A7C0D6791CE3}"/>
          </ac:cxnSpMkLst>
        </pc:cxnChg>
        <pc:cxnChg chg="mod">
          <ac:chgData name="linhmx" userId="c1fc7825-eae9-448b-ba73-d94bf9c012d0" providerId="ADAL" clId="{540A2C57-DB7E-4669-89C8-BEC40E8934D3}" dt="2021-06-19T00:23:35.936" v="2131"/>
          <ac:cxnSpMkLst>
            <pc:docMk/>
            <pc:sldMk cId="2366483796" sldId="272"/>
            <ac:cxnSpMk id="13" creationId="{2D73F177-6AFD-444E-967A-96CC78ACF660}"/>
          </ac:cxnSpMkLst>
        </pc:cxnChg>
        <pc:cxnChg chg="mod">
          <ac:chgData name="linhmx" userId="c1fc7825-eae9-448b-ba73-d94bf9c012d0" providerId="ADAL" clId="{540A2C57-DB7E-4669-89C8-BEC40E8934D3}" dt="2021-06-19T00:23:52.176" v="2135"/>
          <ac:cxnSpMkLst>
            <pc:docMk/>
            <pc:sldMk cId="2366483796" sldId="272"/>
            <ac:cxnSpMk id="16" creationId="{E63B2ACD-F1B7-4E56-9B75-B63F4A3016DE}"/>
          </ac:cxnSpMkLst>
        </pc:cxnChg>
        <pc:cxnChg chg="mod">
          <ac:chgData name="linhmx" userId="c1fc7825-eae9-448b-ba73-d94bf9c012d0" providerId="ADAL" clId="{540A2C57-DB7E-4669-89C8-BEC40E8934D3}" dt="2021-06-19T00:23:52.176" v="2135"/>
          <ac:cxnSpMkLst>
            <pc:docMk/>
            <pc:sldMk cId="2366483796" sldId="272"/>
            <ac:cxnSpMk id="17" creationId="{78C42720-5FA7-4D8B-B9B3-42253FBF205E}"/>
          </ac:cxnSpMkLst>
        </pc:cxnChg>
        <pc:cxnChg chg="mod">
          <ac:chgData name="linhmx" userId="c1fc7825-eae9-448b-ba73-d94bf9c012d0" providerId="ADAL" clId="{540A2C57-DB7E-4669-89C8-BEC40E8934D3}" dt="2021-06-19T00:25:46.392" v="2165"/>
          <ac:cxnSpMkLst>
            <pc:docMk/>
            <pc:sldMk cId="2366483796" sldId="272"/>
            <ac:cxnSpMk id="20" creationId="{CF1912E3-6159-4E8D-89D2-8A8D7034E846}"/>
          </ac:cxnSpMkLst>
        </pc:cxnChg>
        <pc:cxnChg chg="mod">
          <ac:chgData name="linhmx" userId="c1fc7825-eae9-448b-ba73-d94bf9c012d0" providerId="ADAL" clId="{540A2C57-DB7E-4669-89C8-BEC40E8934D3}" dt="2021-06-19T00:25:46.392" v="2165"/>
          <ac:cxnSpMkLst>
            <pc:docMk/>
            <pc:sldMk cId="2366483796" sldId="272"/>
            <ac:cxnSpMk id="21" creationId="{C3652E7B-A568-4A41-B838-839C3D16B790}"/>
          </ac:cxnSpMkLst>
        </pc:cxnChg>
        <pc:cxnChg chg="mod">
          <ac:chgData name="linhmx" userId="c1fc7825-eae9-448b-ba73-d94bf9c012d0" providerId="ADAL" clId="{540A2C57-DB7E-4669-89C8-BEC40E8934D3}" dt="2021-06-19T00:26:33.186" v="2189"/>
          <ac:cxnSpMkLst>
            <pc:docMk/>
            <pc:sldMk cId="2366483796" sldId="272"/>
            <ac:cxnSpMk id="24" creationId="{E145DC2C-1134-4F10-81C3-591D081363BF}"/>
          </ac:cxnSpMkLst>
        </pc:cxnChg>
        <pc:cxnChg chg="mod">
          <ac:chgData name="linhmx" userId="c1fc7825-eae9-448b-ba73-d94bf9c012d0" providerId="ADAL" clId="{540A2C57-DB7E-4669-89C8-BEC40E8934D3}" dt="2021-06-19T00:26:33.186" v="2189"/>
          <ac:cxnSpMkLst>
            <pc:docMk/>
            <pc:sldMk cId="2366483796" sldId="272"/>
            <ac:cxnSpMk id="25" creationId="{CEDE26DC-9703-403E-9619-E11A149178A7}"/>
          </ac:cxnSpMkLst>
        </pc:cxnChg>
        <pc:cxnChg chg="mod">
          <ac:chgData name="linhmx" userId="c1fc7825-eae9-448b-ba73-d94bf9c012d0" providerId="ADAL" clId="{540A2C57-DB7E-4669-89C8-BEC40E8934D3}" dt="2021-06-19T00:26:52.322" v="2194"/>
          <ac:cxnSpMkLst>
            <pc:docMk/>
            <pc:sldMk cId="2366483796" sldId="272"/>
            <ac:cxnSpMk id="28" creationId="{F433F6CC-4A45-4F58-9B5F-E2E06BE40726}"/>
          </ac:cxnSpMkLst>
        </pc:cxnChg>
        <pc:cxnChg chg="mod">
          <ac:chgData name="linhmx" userId="c1fc7825-eae9-448b-ba73-d94bf9c012d0" providerId="ADAL" clId="{540A2C57-DB7E-4669-89C8-BEC40E8934D3}" dt="2021-06-19T00:26:52.322" v="2194"/>
          <ac:cxnSpMkLst>
            <pc:docMk/>
            <pc:sldMk cId="2366483796" sldId="272"/>
            <ac:cxnSpMk id="29" creationId="{F76BA0A6-B383-4DDF-AABF-AF16E6BA55C2}"/>
          </ac:cxnSpMkLst>
        </pc:cxnChg>
        <pc:cxnChg chg="mod">
          <ac:chgData name="linhmx" userId="c1fc7825-eae9-448b-ba73-d94bf9c012d0" providerId="ADAL" clId="{540A2C57-DB7E-4669-89C8-BEC40E8934D3}" dt="2021-06-19T00:27:11.568" v="2201"/>
          <ac:cxnSpMkLst>
            <pc:docMk/>
            <pc:sldMk cId="2366483796" sldId="272"/>
            <ac:cxnSpMk id="32" creationId="{151D8066-472D-4929-8236-D83ADF33E6C4}"/>
          </ac:cxnSpMkLst>
        </pc:cxnChg>
        <pc:cxnChg chg="mod">
          <ac:chgData name="linhmx" userId="c1fc7825-eae9-448b-ba73-d94bf9c012d0" providerId="ADAL" clId="{540A2C57-DB7E-4669-89C8-BEC40E8934D3}" dt="2021-06-19T00:27:11.568" v="2201"/>
          <ac:cxnSpMkLst>
            <pc:docMk/>
            <pc:sldMk cId="2366483796" sldId="272"/>
            <ac:cxnSpMk id="33" creationId="{9674397F-D427-4912-9693-0746FECE3B0C}"/>
          </ac:cxnSpMkLst>
        </pc:cxnChg>
        <pc:cxnChg chg="mod">
          <ac:chgData name="linhmx" userId="c1fc7825-eae9-448b-ba73-d94bf9c012d0" providerId="ADAL" clId="{540A2C57-DB7E-4669-89C8-BEC40E8934D3}" dt="2021-06-19T00:27:44.040" v="2211"/>
          <ac:cxnSpMkLst>
            <pc:docMk/>
            <pc:sldMk cId="2366483796" sldId="272"/>
            <ac:cxnSpMk id="36" creationId="{12E56C5C-D711-4968-A9DD-1CDA2C7AD50C}"/>
          </ac:cxnSpMkLst>
        </pc:cxnChg>
        <pc:cxnChg chg="mod">
          <ac:chgData name="linhmx" userId="c1fc7825-eae9-448b-ba73-d94bf9c012d0" providerId="ADAL" clId="{540A2C57-DB7E-4669-89C8-BEC40E8934D3}" dt="2021-06-19T00:27:44.040" v="2211"/>
          <ac:cxnSpMkLst>
            <pc:docMk/>
            <pc:sldMk cId="2366483796" sldId="272"/>
            <ac:cxnSpMk id="37" creationId="{F8FE1508-55C5-48C3-B105-08A3CA7FC76E}"/>
          </ac:cxnSpMkLst>
        </pc:cxnChg>
        <pc:cxnChg chg="mod">
          <ac:chgData name="linhmx" userId="c1fc7825-eae9-448b-ba73-d94bf9c012d0" providerId="ADAL" clId="{540A2C57-DB7E-4669-89C8-BEC40E8934D3}" dt="2021-06-19T00:28:02.784" v="2216"/>
          <ac:cxnSpMkLst>
            <pc:docMk/>
            <pc:sldMk cId="2366483796" sldId="272"/>
            <ac:cxnSpMk id="40" creationId="{87235995-022A-423C-8AB4-0BB4A6FFC70C}"/>
          </ac:cxnSpMkLst>
        </pc:cxnChg>
        <pc:cxnChg chg="mod">
          <ac:chgData name="linhmx" userId="c1fc7825-eae9-448b-ba73-d94bf9c012d0" providerId="ADAL" clId="{540A2C57-DB7E-4669-89C8-BEC40E8934D3}" dt="2021-06-19T00:28:02.784" v="2216"/>
          <ac:cxnSpMkLst>
            <pc:docMk/>
            <pc:sldMk cId="2366483796" sldId="272"/>
            <ac:cxnSpMk id="41" creationId="{DEAE8F7B-583C-4909-BA10-63F0BCD9DE3E}"/>
          </ac:cxnSpMkLst>
        </pc:cxnChg>
        <pc:cxnChg chg="mod">
          <ac:chgData name="linhmx" userId="c1fc7825-eae9-448b-ba73-d94bf9c012d0" providerId="ADAL" clId="{540A2C57-DB7E-4669-89C8-BEC40E8934D3}" dt="2021-06-19T00:28:26.539" v="2220"/>
          <ac:cxnSpMkLst>
            <pc:docMk/>
            <pc:sldMk cId="2366483796" sldId="272"/>
            <ac:cxnSpMk id="44" creationId="{29E05A91-0DC3-4230-808A-C71FD395CDEE}"/>
          </ac:cxnSpMkLst>
        </pc:cxnChg>
        <pc:cxnChg chg="mod">
          <ac:chgData name="linhmx" userId="c1fc7825-eae9-448b-ba73-d94bf9c012d0" providerId="ADAL" clId="{540A2C57-DB7E-4669-89C8-BEC40E8934D3}" dt="2021-06-19T00:28:26.539" v="2220"/>
          <ac:cxnSpMkLst>
            <pc:docMk/>
            <pc:sldMk cId="2366483796" sldId="272"/>
            <ac:cxnSpMk id="45" creationId="{CE837027-BE54-4C74-BBF1-B0212DCE6C5B}"/>
          </ac:cxnSpMkLst>
        </pc:cxnChg>
        <pc:cxnChg chg="mod">
          <ac:chgData name="linhmx" userId="c1fc7825-eae9-448b-ba73-d94bf9c012d0" providerId="ADAL" clId="{540A2C57-DB7E-4669-89C8-BEC40E8934D3}" dt="2021-06-19T00:28:51.390" v="2229"/>
          <ac:cxnSpMkLst>
            <pc:docMk/>
            <pc:sldMk cId="2366483796" sldId="272"/>
            <ac:cxnSpMk id="48" creationId="{F9D7EA5F-8C50-4496-B792-C563495A4439}"/>
          </ac:cxnSpMkLst>
        </pc:cxnChg>
        <pc:cxnChg chg="mod">
          <ac:chgData name="linhmx" userId="c1fc7825-eae9-448b-ba73-d94bf9c012d0" providerId="ADAL" clId="{540A2C57-DB7E-4669-89C8-BEC40E8934D3}" dt="2021-06-19T00:28:51.390" v="2229"/>
          <ac:cxnSpMkLst>
            <pc:docMk/>
            <pc:sldMk cId="2366483796" sldId="272"/>
            <ac:cxnSpMk id="49" creationId="{E30FC5C1-B1E6-4EB7-9A75-139DADCB750A}"/>
          </ac:cxnSpMkLst>
        </pc:cxnChg>
        <pc:cxnChg chg="mod">
          <ac:chgData name="linhmx" userId="c1fc7825-eae9-448b-ba73-d94bf9c012d0" providerId="ADAL" clId="{540A2C57-DB7E-4669-89C8-BEC40E8934D3}" dt="2021-06-19T00:29:39.644" v="2244"/>
          <ac:cxnSpMkLst>
            <pc:docMk/>
            <pc:sldMk cId="2366483796" sldId="272"/>
            <ac:cxnSpMk id="52" creationId="{28D93C8A-A20A-4AB1-BA33-702EF11FD031}"/>
          </ac:cxnSpMkLst>
        </pc:cxnChg>
        <pc:cxnChg chg="mod">
          <ac:chgData name="linhmx" userId="c1fc7825-eae9-448b-ba73-d94bf9c012d0" providerId="ADAL" clId="{540A2C57-DB7E-4669-89C8-BEC40E8934D3}" dt="2021-06-19T00:29:39.644" v="2244"/>
          <ac:cxnSpMkLst>
            <pc:docMk/>
            <pc:sldMk cId="2366483796" sldId="272"/>
            <ac:cxnSpMk id="53" creationId="{A08F6DBB-CFBB-4E52-AECF-8C5190755293}"/>
          </ac:cxnSpMkLst>
        </pc:cxnChg>
        <pc:cxnChg chg="mod">
          <ac:chgData name="linhmx" userId="c1fc7825-eae9-448b-ba73-d94bf9c012d0" providerId="ADAL" clId="{540A2C57-DB7E-4669-89C8-BEC40E8934D3}" dt="2021-06-19T00:30:19.470" v="2262"/>
          <ac:cxnSpMkLst>
            <pc:docMk/>
            <pc:sldMk cId="2366483796" sldId="272"/>
            <ac:cxnSpMk id="56" creationId="{868ECC71-23A4-44B0-BE2F-0933D74589BB}"/>
          </ac:cxnSpMkLst>
        </pc:cxnChg>
        <pc:cxnChg chg="mod">
          <ac:chgData name="linhmx" userId="c1fc7825-eae9-448b-ba73-d94bf9c012d0" providerId="ADAL" clId="{540A2C57-DB7E-4669-89C8-BEC40E8934D3}" dt="2021-06-19T00:30:19.470" v="2262"/>
          <ac:cxnSpMkLst>
            <pc:docMk/>
            <pc:sldMk cId="2366483796" sldId="272"/>
            <ac:cxnSpMk id="57" creationId="{7C72A085-C9BC-4DAF-8FC0-516CCA2E2F68}"/>
          </ac:cxnSpMkLst>
        </pc:cxnChg>
      </pc:sldChg>
      <pc:sldChg chg="addSp delSp modSp add mod delAnim modAnim">
        <pc:chgData name="linhmx" userId="c1fc7825-eae9-448b-ba73-d94bf9c012d0" providerId="ADAL" clId="{540A2C57-DB7E-4669-89C8-BEC40E8934D3}" dt="2021-06-19T00:44:12.052" v="2450"/>
        <pc:sldMkLst>
          <pc:docMk/>
          <pc:sldMk cId="1097225119" sldId="273"/>
        </pc:sldMkLst>
        <pc:spChg chg="add del mod">
          <ac:chgData name="linhmx" userId="c1fc7825-eae9-448b-ba73-d94bf9c012d0" providerId="ADAL" clId="{540A2C57-DB7E-4669-89C8-BEC40E8934D3}" dt="2021-06-19T00:39:52.950" v="2384"/>
          <ac:spMkLst>
            <pc:docMk/>
            <pc:sldMk cId="1097225119" sldId="273"/>
            <ac:spMk id="2" creationId="{75EF76B1-D3A0-4BC9-A952-674C6C50BC19}"/>
          </ac:spMkLst>
        </pc:spChg>
        <pc:spChg chg="add mod">
          <ac:chgData name="linhmx" userId="c1fc7825-eae9-448b-ba73-d94bf9c012d0" providerId="ADAL" clId="{540A2C57-DB7E-4669-89C8-BEC40E8934D3}" dt="2021-06-19T00:44:09.730" v="2449" actId="1076"/>
          <ac:spMkLst>
            <pc:docMk/>
            <pc:sldMk cId="1097225119" sldId="273"/>
            <ac:spMk id="3" creationId="{47A03920-AC3C-4E37-8F3D-C764B39356DE}"/>
          </ac:spMkLst>
        </pc:spChg>
        <pc:spChg chg="mod">
          <ac:chgData name="linhmx" userId="c1fc7825-eae9-448b-ba73-d94bf9c012d0" providerId="ADAL" clId="{540A2C57-DB7E-4669-89C8-BEC40E8934D3}" dt="2021-06-19T00:39:47.787" v="2381" actId="1076"/>
          <ac:spMkLst>
            <pc:docMk/>
            <pc:sldMk cId="1097225119" sldId="273"/>
            <ac:spMk id="7" creationId="{D5C0AC1F-2E3E-434A-B4FC-577679D0C663}"/>
          </ac:spMkLst>
        </pc:spChg>
        <pc:picChg chg="del">
          <ac:chgData name="linhmx" userId="c1fc7825-eae9-448b-ba73-d94bf9c012d0" providerId="ADAL" clId="{540A2C57-DB7E-4669-89C8-BEC40E8934D3}" dt="2021-06-19T00:32:14.685" v="2288" actId="478"/>
          <ac:picMkLst>
            <pc:docMk/>
            <pc:sldMk cId="1097225119" sldId="273"/>
            <ac:picMk id="8" creationId="{F8586534-EA9C-4C1B-8D60-BDAFDFAAE6E9}"/>
          </ac:picMkLst>
        </pc:picChg>
      </pc:sldChg>
      <pc:sldChg chg="addSp delSp modSp add mod delAnim modAnim">
        <pc:chgData name="linhmx" userId="c1fc7825-eae9-448b-ba73-d94bf9c012d0" providerId="ADAL" clId="{540A2C57-DB7E-4669-89C8-BEC40E8934D3}" dt="2021-06-19T09:24:54.207" v="3556" actId="1038"/>
        <pc:sldMkLst>
          <pc:docMk/>
          <pc:sldMk cId="4170120331" sldId="274"/>
        </pc:sldMkLst>
        <pc:spChg chg="add mod">
          <ac:chgData name="linhmx" userId="c1fc7825-eae9-448b-ba73-d94bf9c012d0" providerId="ADAL" clId="{540A2C57-DB7E-4669-89C8-BEC40E8934D3}" dt="2021-06-19T00:41:03.788" v="2400" actId="1582"/>
          <ac:spMkLst>
            <pc:docMk/>
            <pc:sldMk cId="4170120331" sldId="274"/>
            <ac:spMk id="2" creationId="{D2D34E67-46EA-4C31-B638-2B2B6EFDDDDC}"/>
          </ac:spMkLst>
        </pc:spChg>
        <pc:spChg chg="add mod">
          <ac:chgData name="linhmx" userId="c1fc7825-eae9-448b-ba73-d94bf9c012d0" providerId="ADAL" clId="{540A2C57-DB7E-4669-89C8-BEC40E8934D3}" dt="2021-06-19T00:43:43.139" v="2438" actId="14100"/>
          <ac:spMkLst>
            <pc:docMk/>
            <pc:sldMk cId="4170120331" sldId="274"/>
            <ac:spMk id="3" creationId="{8BAE917C-C9F0-4AC3-B081-209972A9C4B9}"/>
          </ac:spMkLst>
        </pc:spChg>
        <pc:spChg chg="mod">
          <ac:chgData name="linhmx" userId="c1fc7825-eae9-448b-ba73-d94bf9c012d0" providerId="ADAL" clId="{540A2C57-DB7E-4669-89C8-BEC40E8934D3}" dt="2021-06-19T00:42:33.698" v="2413" actId="1076"/>
          <ac:spMkLst>
            <pc:docMk/>
            <pc:sldMk cId="4170120331" sldId="274"/>
            <ac:spMk id="7" creationId="{D5C0AC1F-2E3E-434A-B4FC-577679D0C663}"/>
          </ac:spMkLst>
        </pc:spChg>
        <pc:spChg chg="add mod">
          <ac:chgData name="linhmx" userId="c1fc7825-eae9-448b-ba73-d94bf9c012d0" providerId="ADAL" clId="{540A2C57-DB7E-4669-89C8-BEC40E8934D3}" dt="2021-06-19T00:42:57.218" v="2427" actId="1035"/>
          <ac:spMkLst>
            <pc:docMk/>
            <pc:sldMk cId="4170120331" sldId="274"/>
            <ac:spMk id="9" creationId="{A77991AC-A8C3-44E6-B0E8-5C465ADC4D1F}"/>
          </ac:spMkLst>
        </pc:spChg>
        <pc:spChg chg="add mod">
          <ac:chgData name="linhmx" userId="c1fc7825-eae9-448b-ba73-d94bf9c012d0" providerId="ADAL" clId="{540A2C57-DB7E-4669-89C8-BEC40E8934D3}" dt="2021-06-19T00:43:29.830" v="2435" actId="403"/>
          <ac:spMkLst>
            <pc:docMk/>
            <pc:sldMk cId="4170120331" sldId="274"/>
            <ac:spMk id="10" creationId="{2BA7638C-FCFA-4F4D-8D99-1056140F7595}"/>
          </ac:spMkLst>
        </pc:spChg>
        <pc:spChg chg="add mod">
          <ac:chgData name="linhmx" userId="c1fc7825-eae9-448b-ba73-d94bf9c012d0" providerId="ADAL" clId="{540A2C57-DB7E-4669-89C8-BEC40E8934D3}" dt="2021-06-19T09:24:54.207" v="3556" actId="1038"/>
          <ac:spMkLst>
            <pc:docMk/>
            <pc:sldMk cId="4170120331" sldId="274"/>
            <ac:spMk id="11" creationId="{E5727935-8F55-4942-A989-CF86A433558C}"/>
          </ac:spMkLst>
        </pc:spChg>
        <pc:spChg chg="add mod">
          <ac:chgData name="linhmx" userId="c1fc7825-eae9-448b-ba73-d94bf9c012d0" providerId="ADAL" clId="{540A2C57-DB7E-4669-89C8-BEC40E8934D3}" dt="2021-06-19T00:43:55.289" v="2448" actId="403"/>
          <ac:spMkLst>
            <pc:docMk/>
            <pc:sldMk cId="4170120331" sldId="274"/>
            <ac:spMk id="12" creationId="{18B559E7-DF3C-498A-AD8D-4D381AC6CB93}"/>
          </ac:spMkLst>
        </pc:spChg>
        <pc:picChg chg="mod">
          <ac:chgData name="linhmx" userId="c1fc7825-eae9-448b-ba73-d94bf9c012d0" providerId="ADAL" clId="{540A2C57-DB7E-4669-89C8-BEC40E8934D3}" dt="2021-06-19T00:40:26.714" v="2391" actId="1076"/>
          <ac:picMkLst>
            <pc:docMk/>
            <pc:sldMk cId="4170120331" sldId="274"/>
            <ac:picMk id="4" creationId="{3F3FACF3-77CC-4B61-860E-93E12E205C4A}"/>
          </ac:picMkLst>
        </pc:picChg>
        <pc:picChg chg="del">
          <ac:chgData name="linhmx" userId="c1fc7825-eae9-448b-ba73-d94bf9c012d0" providerId="ADAL" clId="{540A2C57-DB7E-4669-89C8-BEC40E8934D3}" dt="2021-06-19T00:40:06.468" v="2386" actId="478"/>
          <ac:picMkLst>
            <pc:docMk/>
            <pc:sldMk cId="4170120331" sldId="274"/>
            <ac:picMk id="8" creationId="{F8586534-EA9C-4C1B-8D60-BDAFDFAAE6E9}"/>
          </ac:picMkLst>
        </pc:picChg>
      </pc:sldChg>
      <pc:sldChg chg="addSp delSp modSp new mod">
        <pc:chgData name="linhmx" userId="c1fc7825-eae9-448b-ba73-d94bf9c012d0" providerId="ADAL" clId="{540A2C57-DB7E-4669-89C8-BEC40E8934D3}" dt="2021-06-19T01:03:50.829" v="2797"/>
        <pc:sldMkLst>
          <pc:docMk/>
          <pc:sldMk cId="1202843778" sldId="275"/>
        </pc:sldMkLst>
        <pc:spChg chg="del">
          <ac:chgData name="linhmx" userId="c1fc7825-eae9-448b-ba73-d94bf9c012d0" providerId="ADAL" clId="{540A2C57-DB7E-4669-89C8-BEC40E8934D3}" dt="2021-06-19T00:56:33.673" v="2538" actId="931"/>
          <ac:spMkLst>
            <pc:docMk/>
            <pc:sldMk cId="1202843778" sldId="275"/>
            <ac:spMk id="3" creationId="{B4524105-3EC7-4AEB-B268-DFB448D5AF84}"/>
          </ac:spMkLst>
        </pc:spChg>
        <pc:spChg chg="add mod">
          <ac:chgData name="linhmx" userId="c1fc7825-eae9-448b-ba73-d94bf9c012d0" providerId="ADAL" clId="{540A2C57-DB7E-4669-89C8-BEC40E8934D3}" dt="2021-06-19T01:03:50.829" v="2797"/>
          <ac:spMkLst>
            <pc:docMk/>
            <pc:sldMk cId="1202843778" sldId="275"/>
            <ac:spMk id="10" creationId="{A9CEC83B-F2A1-4FAF-95E5-D67EB9E4B74E}"/>
          </ac:spMkLst>
        </pc:spChg>
        <pc:picChg chg="add mod">
          <ac:chgData name="linhmx" userId="c1fc7825-eae9-448b-ba73-d94bf9c012d0" providerId="ADAL" clId="{540A2C57-DB7E-4669-89C8-BEC40E8934D3}" dt="2021-06-19T01:03:49.736" v="2796" actId="1076"/>
          <ac:picMkLst>
            <pc:docMk/>
            <pc:sldMk cId="1202843778" sldId="275"/>
            <ac:picMk id="5" creationId="{9D763E96-4A52-41ED-9462-49673936C29E}"/>
          </ac:picMkLst>
        </pc:picChg>
        <pc:picChg chg="add del mod">
          <ac:chgData name="linhmx" userId="c1fc7825-eae9-448b-ba73-d94bf9c012d0" providerId="ADAL" clId="{540A2C57-DB7E-4669-89C8-BEC40E8934D3}" dt="2021-06-19T00:57:20.835" v="2548" actId="21"/>
          <ac:picMkLst>
            <pc:docMk/>
            <pc:sldMk cId="1202843778" sldId="275"/>
            <ac:picMk id="7" creationId="{E42BA60C-0478-4C24-97A2-3F972E6B181D}"/>
          </ac:picMkLst>
        </pc:picChg>
        <pc:picChg chg="add del mod">
          <ac:chgData name="linhmx" userId="c1fc7825-eae9-448b-ba73-d94bf9c012d0" providerId="ADAL" clId="{540A2C57-DB7E-4669-89C8-BEC40E8934D3}" dt="2021-06-19T00:56:40.943" v="2545" actId="21"/>
          <ac:picMkLst>
            <pc:docMk/>
            <pc:sldMk cId="1202843778" sldId="275"/>
            <ac:picMk id="9" creationId="{D7A6DFA8-0B0D-4955-8B44-011854CF42EE}"/>
          </ac:picMkLst>
        </pc:picChg>
      </pc:sldChg>
      <pc:sldChg chg="modSp add mod modAnim">
        <pc:chgData name="linhmx" userId="c1fc7825-eae9-448b-ba73-d94bf9c012d0" providerId="ADAL" clId="{540A2C57-DB7E-4669-89C8-BEC40E8934D3}" dt="2021-06-19T00:54:28.879" v="2535" actId="403"/>
        <pc:sldMkLst>
          <pc:docMk/>
          <pc:sldMk cId="1199308577" sldId="276"/>
        </pc:sldMkLst>
        <pc:spChg chg="mod">
          <ac:chgData name="linhmx" userId="c1fc7825-eae9-448b-ba73-d94bf9c012d0" providerId="ADAL" clId="{540A2C57-DB7E-4669-89C8-BEC40E8934D3}" dt="2021-06-19T00:54:28.879" v="2535" actId="403"/>
          <ac:spMkLst>
            <pc:docMk/>
            <pc:sldMk cId="1199308577" sldId="276"/>
            <ac:spMk id="7" creationId="{D5C0AC1F-2E3E-434A-B4FC-577679D0C663}"/>
          </ac:spMkLst>
        </pc:spChg>
        <pc:spChg chg="mod">
          <ac:chgData name="linhmx" userId="c1fc7825-eae9-448b-ba73-d94bf9c012d0" providerId="ADAL" clId="{540A2C57-DB7E-4669-89C8-BEC40E8934D3}" dt="2021-06-19T00:54:23.425" v="2534" actId="14100"/>
          <ac:spMkLst>
            <pc:docMk/>
            <pc:sldMk cId="1199308577" sldId="276"/>
            <ac:spMk id="11" creationId="{E5727935-8F55-4942-A989-CF86A433558C}"/>
          </ac:spMkLst>
        </pc:spChg>
      </pc:sldChg>
      <pc:sldChg chg="delSp modSp add mod ord delAnim">
        <pc:chgData name="linhmx" userId="c1fc7825-eae9-448b-ba73-d94bf9c012d0" providerId="ADAL" clId="{540A2C57-DB7E-4669-89C8-BEC40E8934D3}" dt="2021-06-19T01:00:58.433" v="2622" actId="1076"/>
        <pc:sldMkLst>
          <pc:docMk/>
          <pc:sldMk cId="2602186955" sldId="277"/>
        </pc:sldMkLst>
        <pc:spChg chg="mod">
          <ac:chgData name="linhmx" userId="c1fc7825-eae9-448b-ba73-d94bf9c012d0" providerId="ADAL" clId="{540A2C57-DB7E-4669-89C8-BEC40E8934D3}" dt="2021-06-19T01:00:58.433" v="2622" actId="1076"/>
          <ac:spMkLst>
            <pc:docMk/>
            <pc:sldMk cId="2602186955" sldId="277"/>
            <ac:spMk id="7" creationId="{D5C0AC1F-2E3E-434A-B4FC-577679D0C663}"/>
          </ac:spMkLst>
        </pc:spChg>
        <pc:picChg chg="del">
          <ac:chgData name="linhmx" userId="c1fc7825-eae9-448b-ba73-d94bf9c012d0" providerId="ADAL" clId="{540A2C57-DB7E-4669-89C8-BEC40E8934D3}" dt="2021-06-19T00:55:13.532" v="2537" actId="478"/>
          <ac:picMkLst>
            <pc:docMk/>
            <pc:sldMk cId="2602186955" sldId="277"/>
            <ac:picMk id="8" creationId="{F8586534-EA9C-4C1B-8D60-BDAFDFAAE6E9}"/>
          </ac:picMkLst>
        </pc:picChg>
      </pc:sldChg>
      <pc:sldChg chg="addSp delSp modSp new mod">
        <pc:chgData name="linhmx" userId="c1fc7825-eae9-448b-ba73-d94bf9c012d0" providerId="ADAL" clId="{540A2C57-DB7E-4669-89C8-BEC40E8934D3}" dt="2021-06-19T01:03:35.201" v="2793" actId="1076"/>
        <pc:sldMkLst>
          <pc:docMk/>
          <pc:sldMk cId="3198498765" sldId="278"/>
        </pc:sldMkLst>
        <pc:spChg chg="del">
          <ac:chgData name="linhmx" userId="c1fc7825-eae9-448b-ba73-d94bf9c012d0" providerId="ADAL" clId="{540A2C57-DB7E-4669-89C8-BEC40E8934D3}" dt="2021-06-19T01:02:22.128" v="2625" actId="478"/>
          <ac:spMkLst>
            <pc:docMk/>
            <pc:sldMk cId="3198498765" sldId="278"/>
            <ac:spMk id="2" creationId="{205EEC33-46E7-4151-8130-37ED861310A6}"/>
          </ac:spMkLst>
        </pc:spChg>
        <pc:spChg chg="del">
          <ac:chgData name="linhmx" userId="c1fc7825-eae9-448b-ba73-d94bf9c012d0" providerId="ADAL" clId="{540A2C57-DB7E-4669-89C8-BEC40E8934D3}" dt="2021-06-19T01:02:27.306" v="2627" actId="478"/>
          <ac:spMkLst>
            <pc:docMk/>
            <pc:sldMk cId="3198498765" sldId="278"/>
            <ac:spMk id="3" creationId="{3439F897-5049-4889-8F1E-6CE19B4BB0E2}"/>
          </ac:spMkLst>
        </pc:spChg>
        <pc:spChg chg="add mod">
          <ac:chgData name="linhmx" userId="c1fc7825-eae9-448b-ba73-d94bf9c012d0" providerId="ADAL" clId="{540A2C57-DB7E-4669-89C8-BEC40E8934D3}" dt="2021-06-19T01:03:35.201" v="2793" actId="1076"/>
          <ac:spMkLst>
            <pc:docMk/>
            <pc:sldMk cId="3198498765" sldId="278"/>
            <ac:spMk id="5" creationId="{6F9FC2F2-FF3A-466B-BEAA-E5AE81ECF288}"/>
          </ac:spMkLst>
        </pc:spChg>
        <pc:picChg chg="add mod">
          <ac:chgData name="linhmx" userId="c1fc7825-eae9-448b-ba73-d94bf9c012d0" providerId="ADAL" clId="{540A2C57-DB7E-4669-89C8-BEC40E8934D3}" dt="2021-06-19T01:02:51.719" v="2759" actId="1038"/>
          <ac:picMkLst>
            <pc:docMk/>
            <pc:sldMk cId="3198498765" sldId="278"/>
            <ac:picMk id="4" creationId="{A9580E29-ED4A-4BE5-BA1E-96F16F7EDBF9}"/>
          </ac:picMkLst>
        </pc:picChg>
      </pc:sldChg>
      <pc:sldChg chg="addSp modSp new mod">
        <pc:chgData name="linhmx" userId="c1fc7825-eae9-448b-ba73-d94bf9c012d0" providerId="ADAL" clId="{540A2C57-DB7E-4669-89C8-BEC40E8934D3}" dt="2021-06-19T01:03:44.201" v="2795" actId="1076"/>
        <pc:sldMkLst>
          <pc:docMk/>
          <pc:sldMk cId="210168957" sldId="279"/>
        </pc:sldMkLst>
        <pc:spChg chg="add mod">
          <ac:chgData name="linhmx" userId="c1fc7825-eae9-448b-ba73-d94bf9c012d0" providerId="ADAL" clId="{540A2C57-DB7E-4669-89C8-BEC40E8934D3}" dt="2021-06-19T01:03:44.201" v="2795" actId="1076"/>
          <ac:spMkLst>
            <pc:docMk/>
            <pc:sldMk cId="210168957" sldId="279"/>
            <ac:spMk id="5" creationId="{B292A002-9C68-47B6-B122-1C32754CA04A}"/>
          </ac:spMkLst>
        </pc:spChg>
        <pc:picChg chg="add mod">
          <ac:chgData name="linhmx" userId="c1fc7825-eae9-448b-ba73-d94bf9c012d0" providerId="ADAL" clId="{540A2C57-DB7E-4669-89C8-BEC40E8934D3}" dt="2021-06-19T00:57:24.753" v="2550"/>
          <ac:picMkLst>
            <pc:docMk/>
            <pc:sldMk cId="210168957" sldId="279"/>
            <ac:picMk id="4" creationId="{8EA3E788-B054-4F97-A1BD-7D3BD5FDA26D}"/>
          </ac:picMkLst>
        </pc:picChg>
      </pc:sldChg>
      <pc:sldChg chg="new">
        <pc:chgData name="linhmx" userId="c1fc7825-eae9-448b-ba73-d94bf9c012d0" providerId="ADAL" clId="{540A2C57-DB7E-4669-89C8-BEC40E8934D3}" dt="2021-06-19T00:59:32.414" v="2562" actId="680"/>
        <pc:sldMkLst>
          <pc:docMk/>
          <pc:sldMk cId="3385949996" sldId="280"/>
        </pc:sldMkLst>
      </pc:sldChg>
      <pc:sldChg chg="addSp delSp modSp new mod">
        <pc:chgData name="linhmx" userId="c1fc7825-eae9-448b-ba73-d94bf9c012d0" providerId="ADAL" clId="{540A2C57-DB7E-4669-89C8-BEC40E8934D3}" dt="2021-06-19T01:08:06.962" v="3483" actId="114"/>
        <pc:sldMkLst>
          <pc:docMk/>
          <pc:sldMk cId="1714936495" sldId="281"/>
        </pc:sldMkLst>
        <pc:spChg chg="del">
          <ac:chgData name="linhmx" userId="c1fc7825-eae9-448b-ba73-d94bf9c012d0" providerId="ADAL" clId="{540A2C57-DB7E-4669-89C8-BEC40E8934D3}" dt="2021-06-19T01:03:59.858" v="2800" actId="478"/>
          <ac:spMkLst>
            <pc:docMk/>
            <pc:sldMk cId="1714936495" sldId="281"/>
            <ac:spMk id="2" creationId="{1F29B4A4-E3C0-4AB8-B179-DE7D0278E00F}"/>
          </ac:spMkLst>
        </pc:spChg>
        <pc:spChg chg="del">
          <ac:chgData name="linhmx" userId="c1fc7825-eae9-448b-ba73-d94bf9c012d0" providerId="ADAL" clId="{540A2C57-DB7E-4669-89C8-BEC40E8934D3}" dt="2021-06-19T01:03:58.662" v="2799" actId="478"/>
          <ac:spMkLst>
            <pc:docMk/>
            <pc:sldMk cId="1714936495" sldId="281"/>
            <ac:spMk id="3" creationId="{BEC85DDB-EE6E-4504-9499-598048A07BDC}"/>
          </ac:spMkLst>
        </pc:spChg>
        <pc:spChg chg="add mod">
          <ac:chgData name="linhmx" userId="c1fc7825-eae9-448b-ba73-d94bf9c012d0" providerId="ADAL" clId="{540A2C57-DB7E-4669-89C8-BEC40E8934D3}" dt="2021-06-19T01:03:55.620" v="2798"/>
          <ac:spMkLst>
            <pc:docMk/>
            <pc:sldMk cId="1714936495" sldId="281"/>
            <ac:spMk id="4" creationId="{8430567D-9801-4B29-886C-1ABD0940B21A}"/>
          </ac:spMkLst>
        </pc:spChg>
        <pc:spChg chg="add mod">
          <ac:chgData name="linhmx" userId="c1fc7825-eae9-448b-ba73-d94bf9c012d0" providerId="ADAL" clId="{540A2C57-DB7E-4669-89C8-BEC40E8934D3}" dt="2021-06-19T01:08:06.962" v="3483" actId="114"/>
          <ac:spMkLst>
            <pc:docMk/>
            <pc:sldMk cId="1714936495" sldId="281"/>
            <ac:spMk id="5" creationId="{302E6A34-6DFC-49F5-B149-FE85206C47BE}"/>
          </ac:spMkLst>
        </pc:spChg>
      </pc:sldChg>
      <pc:sldChg chg="addSp delSp modSp new del mod ord addAnim delAnim modAnim">
        <pc:chgData name="linhmx" userId="c1fc7825-eae9-448b-ba73-d94bf9c012d0" providerId="ADAL" clId="{540A2C57-DB7E-4669-89C8-BEC40E8934D3}" dt="2021-06-19T01:32:26.822" v="3546" actId="47"/>
        <pc:sldMkLst>
          <pc:docMk/>
          <pc:sldMk cId="604407649" sldId="282"/>
        </pc:sldMkLst>
        <pc:spChg chg="del">
          <ac:chgData name="linhmx" userId="c1fc7825-eae9-448b-ba73-d94bf9c012d0" providerId="ADAL" clId="{540A2C57-DB7E-4669-89C8-BEC40E8934D3}" dt="2021-06-19T01:18:46.553" v="3510" actId="478"/>
          <ac:spMkLst>
            <pc:docMk/>
            <pc:sldMk cId="604407649" sldId="282"/>
            <ac:spMk id="2" creationId="{986195EE-6E82-4CE7-B3CD-443B8381E056}"/>
          </ac:spMkLst>
        </pc:spChg>
        <pc:spChg chg="del">
          <ac:chgData name="linhmx" userId="c1fc7825-eae9-448b-ba73-d94bf9c012d0" providerId="ADAL" clId="{540A2C57-DB7E-4669-89C8-BEC40E8934D3}" dt="2021-06-19T01:19:01.478" v="3514" actId="478"/>
          <ac:spMkLst>
            <pc:docMk/>
            <pc:sldMk cId="604407649" sldId="282"/>
            <ac:spMk id="3" creationId="{41FEEF43-26EA-44C2-A9E7-0EF2E9A625AA}"/>
          </ac:spMkLst>
        </pc:spChg>
        <pc:spChg chg="add del mod">
          <ac:chgData name="linhmx" userId="c1fc7825-eae9-448b-ba73-d94bf9c012d0" providerId="ADAL" clId="{540A2C57-DB7E-4669-89C8-BEC40E8934D3}" dt="2021-06-19T01:31:44.706" v="3530" actId="21"/>
          <ac:spMkLst>
            <pc:docMk/>
            <pc:sldMk cId="604407649" sldId="282"/>
            <ac:spMk id="6" creationId="{AD72C333-FE8D-4035-B8F1-F8D945D959C4}"/>
          </ac:spMkLst>
        </pc:spChg>
        <pc:picChg chg="add mod">
          <ac:chgData name="linhmx" userId="c1fc7825-eae9-448b-ba73-d94bf9c012d0" providerId="ADAL" clId="{540A2C57-DB7E-4669-89C8-BEC40E8934D3}" dt="2021-06-19T01:18:09.095" v="3486"/>
          <ac:picMkLst>
            <pc:docMk/>
            <pc:sldMk cId="604407649" sldId="282"/>
            <ac:picMk id="4" creationId="{731E8932-D94D-40DB-B06C-51C36E4903D9}"/>
          </ac:picMkLst>
        </pc:picChg>
        <pc:picChg chg="add del mod">
          <ac:chgData name="linhmx" userId="c1fc7825-eae9-448b-ba73-d94bf9c012d0" providerId="ADAL" clId="{540A2C57-DB7E-4669-89C8-BEC40E8934D3}" dt="2021-06-19T01:19:04.919" v="3515" actId="1076"/>
          <ac:picMkLst>
            <pc:docMk/>
            <pc:sldMk cId="604407649" sldId="282"/>
            <ac:picMk id="5" creationId="{D65ADD9D-0354-4FD5-ADF4-82366881BA5E}"/>
          </ac:picMkLst>
        </pc:picChg>
      </pc:sldChg>
      <pc:sldChg chg="addSp delSp modSp del mod delAnim">
        <pc:chgData name="linhmx" userId="c1fc7825-eae9-448b-ba73-d94bf9c012d0" providerId="ADAL" clId="{540A2C57-DB7E-4669-89C8-BEC40E8934D3}" dt="2021-06-19T01:32:17.243" v="3540" actId="47"/>
        <pc:sldMkLst>
          <pc:docMk/>
          <pc:sldMk cId="1596120106" sldId="283"/>
        </pc:sldMkLst>
        <pc:spChg chg="del topLvl">
          <ac:chgData name="linhmx" userId="c1fc7825-eae9-448b-ba73-d94bf9c012d0" providerId="ADAL" clId="{540A2C57-DB7E-4669-89C8-BEC40E8934D3}" dt="2021-06-19T01:31:27.014" v="3527" actId="478"/>
          <ac:spMkLst>
            <pc:docMk/>
            <pc:sldMk cId="1596120106" sldId="283"/>
            <ac:spMk id="29" creationId="{00000000-0000-0000-0000-000000000000}"/>
          </ac:spMkLst>
        </pc:spChg>
        <pc:spChg chg="del topLvl">
          <ac:chgData name="linhmx" userId="c1fc7825-eae9-448b-ba73-d94bf9c012d0" providerId="ADAL" clId="{540A2C57-DB7E-4669-89C8-BEC40E8934D3}" dt="2021-06-19T01:31:24.545" v="3526" actId="478"/>
          <ac:spMkLst>
            <pc:docMk/>
            <pc:sldMk cId="1596120106" sldId="283"/>
            <ac:spMk id="30" creationId="{00000000-0000-0000-0000-000000000000}"/>
          </ac:spMkLst>
        </pc:spChg>
        <pc:spChg chg="add del mod">
          <ac:chgData name="linhmx" userId="c1fc7825-eae9-448b-ba73-d94bf9c012d0" providerId="ADAL" clId="{540A2C57-DB7E-4669-89C8-BEC40E8934D3}" dt="2021-06-19T01:32:13.736" v="3538" actId="21"/>
          <ac:spMkLst>
            <pc:docMk/>
            <pc:sldMk cId="1596120106" sldId="283"/>
            <ac:spMk id="31" creationId="{A8951506-C6E8-4FB9-83A8-24F7E7E26950}"/>
          </ac:spMkLst>
        </pc:spChg>
        <pc:grpChg chg="del">
          <ac:chgData name="linhmx" userId="c1fc7825-eae9-448b-ba73-d94bf9c012d0" providerId="ADAL" clId="{540A2C57-DB7E-4669-89C8-BEC40E8934D3}" dt="2021-06-19T01:31:21.078" v="3525" actId="478"/>
          <ac:grpSpMkLst>
            <pc:docMk/>
            <pc:sldMk cId="1596120106" sldId="283"/>
            <ac:grpSpMk id="19" creationId="{00000000-0000-0000-0000-000000000000}"/>
          </ac:grpSpMkLst>
        </pc:grpChg>
        <pc:grpChg chg="del">
          <ac:chgData name="linhmx" userId="c1fc7825-eae9-448b-ba73-d94bf9c012d0" providerId="ADAL" clId="{540A2C57-DB7E-4669-89C8-BEC40E8934D3}" dt="2021-06-19T01:31:24.545" v="3526" actId="478"/>
          <ac:grpSpMkLst>
            <pc:docMk/>
            <pc:sldMk cId="1596120106" sldId="283"/>
            <ac:grpSpMk id="28" creationId="{00000000-0000-0000-0000-000000000000}"/>
          </ac:grpSpMkLst>
        </pc:grpChg>
        <pc:picChg chg="mod">
          <ac:chgData name="linhmx" userId="c1fc7825-eae9-448b-ba73-d94bf9c012d0" providerId="ADAL" clId="{540A2C57-DB7E-4669-89C8-BEC40E8934D3}" dt="2021-06-19T01:31:36.043" v="3528" actId="1076"/>
          <ac:picMkLst>
            <pc:docMk/>
            <pc:sldMk cId="1596120106" sldId="283"/>
            <ac:picMk id="24" creationId="{00000000-0000-0000-0000-000000000000}"/>
          </ac:picMkLst>
        </pc:picChg>
        <pc:picChg chg="mod">
          <ac:chgData name="linhmx" userId="c1fc7825-eae9-448b-ba73-d94bf9c012d0" providerId="ADAL" clId="{540A2C57-DB7E-4669-89C8-BEC40E8934D3}" dt="2021-06-19T01:31:39.535" v="3529" actId="1076"/>
          <ac:picMkLst>
            <pc:docMk/>
            <pc:sldMk cId="1596120106" sldId="283"/>
            <ac:picMk id="25" creationId="{00000000-0000-0000-0000-000000000000}"/>
          </ac:picMkLst>
        </pc:picChg>
      </pc:sldChg>
      <pc:sldChg chg="modSp mod">
        <pc:chgData name="linhmx" userId="c1fc7825-eae9-448b-ba73-d94bf9c012d0" providerId="ADAL" clId="{540A2C57-DB7E-4669-89C8-BEC40E8934D3}" dt="2021-06-19T09:29:47.254" v="3568" actId="1038"/>
        <pc:sldMkLst>
          <pc:docMk/>
          <pc:sldMk cId="1098426332" sldId="308"/>
        </pc:sldMkLst>
        <pc:picChg chg="mod">
          <ac:chgData name="linhmx" userId="c1fc7825-eae9-448b-ba73-d94bf9c012d0" providerId="ADAL" clId="{540A2C57-DB7E-4669-89C8-BEC40E8934D3}" dt="2021-06-19T09:29:47.254" v="3568" actId="1038"/>
          <ac:picMkLst>
            <pc:docMk/>
            <pc:sldMk cId="1098426332" sldId="308"/>
            <ac:picMk id="6" creationId="{B6CA1901-7D41-4B04-B965-B9376F4EFEEE}"/>
          </ac:picMkLst>
        </pc:picChg>
      </pc:sldChg>
      <pc:sldChg chg="ord">
        <pc:chgData name="linhmx" userId="c1fc7825-eae9-448b-ba73-d94bf9c012d0" providerId="ADAL" clId="{540A2C57-DB7E-4669-89C8-BEC40E8934D3}" dt="2021-06-19T09:30:04.768" v="3570"/>
        <pc:sldMkLst>
          <pc:docMk/>
          <pc:sldMk cId="768854921" sldId="309"/>
        </pc:sldMkLst>
      </pc:sldChg>
      <pc:sldChg chg="delSp add mod delAnim">
        <pc:chgData name="linhmx" userId="c1fc7825-eae9-448b-ba73-d94bf9c012d0" providerId="ADAL" clId="{540A2C57-DB7E-4669-89C8-BEC40E8934D3}" dt="2021-06-19T09:32:30.807" v="3585" actId="478"/>
        <pc:sldMkLst>
          <pc:docMk/>
          <pc:sldMk cId="3999519451" sldId="317"/>
        </pc:sldMkLst>
        <pc:picChg chg="del">
          <ac:chgData name="linhmx" userId="c1fc7825-eae9-448b-ba73-d94bf9c012d0" providerId="ADAL" clId="{540A2C57-DB7E-4669-89C8-BEC40E8934D3}" dt="2021-06-19T09:32:30.807" v="3585" actId="478"/>
          <ac:picMkLst>
            <pc:docMk/>
            <pc:sldMk cId="3999519451" sldId="317"/>
            <ac:picMk id="8" creationId="{F8586534-EA9C-4C1B-8D60-BDAFDFAAE6E9}"/>
          </ac:picMkLst>
        </pc:picChg>
      </pc:sldChg>
      <pc:sldMasterChg chg="delSldLayout">
        <pc:chgData name="linhmx" userId="c1fc7825-eae9-448b-ba73-d94bf9c012d0" providerId="ADAL" clId="{540A2C57-DB7E-4669-89C8-BEC40E8934D3}" dt="2021-06-19T01:31:15.850" v="3524" actId="47"/>
        <pc:sldMasterMkLst>
          <pc:docMk/>
          <pc:sldMasterMk cId="853405097" sldId="2147483648"/>
        </pc:sldMasterMkLst>
        <pc:sldLayoutChg chg="del">
          <pc:chgData name="linhmx" userId="c1fc7825-eae9-448b-ba73-d94bf9c012d0" providerId="ADAL" clId="{540A2C57-DB7E-4669-89C8-BEC40E8934D3}" dt="2021-06-19T01:31:15.850" v="3524" actId="47"/>
          <pc:sldLayoutMkLst>
            <pc:docMk/>
            <pc:sldMasterMk cId="853405097" sldId="2147483648"/>
            <pc:sldLayoutMk cId="4171905561" sldId="2147483660"/>
          </pc:sldLayoutMkLst>
        </pc:sldLayoutChg>
      </pc:sldMasterChg>
      <pc:sldMasterChg chg="delSldLayout">
        <pc:chgData name="linhmx" userId="c1fc7825-eae9-448b-ba73-d94bf9c012d0" providerId="ADAL" clId="{540A2C57-DB7E-4669-89C8-BEC40E8934D3}" dt="2021-06-19T01:32:17.243" v="3540" actId="47"/>
        <pc:sldMasterMkLst>
          <pc:docMk/>
          <pc:sldMasterMk cId="2779925618" sldId="2147483661"/>
        </pc:sldMasterMkLst>
        <pc:sldLayoutChg chg="del">
          <pc:chgData name="linhmx" userId="c1fc7825-eae9-448b-ba73-d94bf9c012d0" providerId="ADAL" clId="{540A2C57-DB7E-4669-89C8-BEC40E8934D3}" dt="2021-06-19T01:32:17.243" v="3540" actId="47"/>
          <pc:sldLayoutMkLst>
            <pc:docMk/>
            <pc:sldMasterMk cId="2779925618" sldId="2147483661"/>
            <pc:sldLayoutMk cId="555886313" sldId="2147483673"/>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ED687C-CB8F-4F39-9791-5154616346A1}" type="datetimeFigureOut">
              <a:rPr lang="en-US" smtClean="0"/>
              <a:t>4/7/2025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0CE754-0CA2-404E-B27B-3264648DE642}" type="slidenum">
              <a:rPr lang="en-US" smtClean="0"/>
              <a:t>‹#›</a:t>
            </a:fld>
            <a:endParaRPr lang="en-US"/>
          </a:p>
        </p:txBody>
      </p:sp>
    </p:spTree>
    <p:extLst>
      <p:ext uri="{BB962C8B-B14F-4D97-AF65-F5344CB8AC3E}">
        <p14:creationId xmlns:p14="http://schemas.microsoft.com/office/powerpoint/2010/main" val="2763380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3849D3E0-124D-4DFF-AE99-4EA4CC201DB4}" type="slidenum">
              <a:rPr lang="zh-CN" altLang="en-US" smtClean="0"/>
              <a:t>2</a:t>
            </a:fld>
            <a:endParaRPr lang="zh-CN" altLang="en-US"/>
          </a:p>
        </p:txBody>
      </p:sp>
    </p:spTree>
    <p:extLst>
      <p:ext uri="{BB962C8B-B14F-4D97-AF65-F5344CB8AC3E}">
        <p14:creationId xmlns:p14="http://schemas.microsoft.com/office/powerpoint/2010/main" val="860141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3849D3E0-124D-4DFF-AE99-4EA4CC201DB4}" type="slidenum">
              <a:rPr lang="zh-CN" altLang="en-US" smtClean="0"/>
              <a:t>5</a:t>
            </a:fld>
            <a:endParaRPr lang="zh-CN" altLang="en-US"/>
          </a:p>
        </p:txBody>
      </p:sp>
    </p:spTree>
    <p:extLst>
      <p:ext uri="{BB962C8B-B14F-4D97-AF65-F5344CB8AC3E}">
        <p14:creationId xmlns:p14="http://schemas.microsoft.com/office/powerpoint/2010/main" val="19063269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7CE196-D173-4EAB-BE8A-F51C5DC0841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43E3BA8-2D53-4476-A333-027D5C7135A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D99156B-0705-4560-9FFE-DD4B4B15FE0A}"/>
              </a:ext>
            </a:extLst>
          </p:cNvPr>
          <p:cNvSpPr>
            <a:spLocks noGrp="1"/>
          </p:cNvSpPr>
          <p:nvPr>
            <p:ph type="dt" sz="half" idx="10"/>
          </p:nvPr>
        </p:nvSpPr>
        <p:spPr/>
        <p:txBody>
          <a:bodyPr/>
          <a:lstStyle/>
          <a:p>
            <a:fld id="{AE99BF91-CBAF-4138-BA50-0ECA45BADFAC}" type="datetimeFigureOut">
              <a:rPr lang="en-US" smtClean="0"/>
              <a:t>4/7/2025</a:t>
            </a:fld>
            <a:endParaRPr lang="en-US"/>
          </a:p>
        </p:txBody>
      </p:sp>
      <p:sp>
        <p:nvSpPr>
          <p:cNvPr id="5" name="Footer Placeholder 4">
            <a:extLst>
              <a:ext uri="{FF2B5EF4-FFF2-40B4-BE49-F238E27FC236}">
                <a16:creationId xmlns:a16="http://schemas.microsoft.com/office/drawing/2014/main" id="{40719EAC-33F6-42FB-925C-34CFB72365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11145D-CDA5-4DF1-82D0-84028A8D77B1}"/>
              </a:ext>
            </a:extLst>
          </p:cNvPr>
          <p:cNvSpPr>
            <a:spLocks noGrp="1"/>
          </p:cNvSpPr>
          <p:nvPr>
            <p:ph type="sldNum" sz="quarter" idx="12"/>
          </p:nvPr>
        </p:nvSpPr>
        <p:spPr/>
        <p:txBody>
          <a:bodyPr/>
          <a:lstStyle/>
          <a:p>
            <a:fld id="{6C46D1DE-7B50-410B-A29F-8022C275BD12}" type="slidenum">
              <a:rPr lang="en-US" smtClean="0"/>
              <a:t>‹#›</a:t>
            </a:fld>
            <a:endParaRPr lang="en-US"/>
          </a:p>
        </p:txBody>
      </p:sp>
    </p:spTree>
    <p:extLst>
      <p:ext uri="{BB962C8B-B14F-4D97-AF65-F5344CB8AC3E}">
        <p14:creationId xmlns:p14="http://schemas.microsoft.com/office/powerpoint/2010/main" val="34243763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E7E9F-80AC-4DB3-A0E6-129C95BAAD3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251B1DB-6FB6-4386-8683-37E8043F47B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2CE9FC-47E2-48A7-848A-9064F2A091AF}"/>
              </a:ext>
            </a:extLst>
          </p:cNvPr>
          <p:cNvSpPr>
            <a:spLocks noGrp="1"/>
          </p:cNvSpPr>
          <p:nvPr>
            <p:ph type="dt" sz="half" idx="10"/>
          </p:nvPr>
        </p:nvSpPr>
        <p:spPr/>
        <p:txBody>
          <a:bodyPr/>
          <a:lstStyle/>
          <a:p>
            <a:fld id="{AE99BF91-CBAF-4138-BA50-0ECA45BADFAC}" type="datetimeFigureOut">
              <a:rPr lang="en-US" smtClean="0"/>
              <a:t>4/7/2025</a:t>
            </a:fld>
            <a:endParaRPr lang="en-US"/>
          </a:p>
        </p:txBody>
      </p:sp>
      <p:sp>
        <p:nvSpPr>
          <p:cNvPr id="5" name="Footer Placeholder 4">
            <a:extLst>
              <a:ext uri="{FF2B5EF4-FFF2-40B4-BE49-F238E27FC236}">
                <a16:creationId xmlns:a16="http://schemas.microsoft.com/office/drawing/2014/main" id="{2AB80C81-F4DA-4E50-8E41-4023418CF9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44E700-E7A5-457C-B785-DFFCDD9D97FF}"/>
              </a:ext>
            </a:extLst>
          </p:cNvPr>
          <p:cNvSpPr>
            <a:spLocks noGrp="1"/>
          </p:cNvSpPr>
          <p:nvPr>
            <p:ph type="sldNum" sz="quarter" idx="12"/>
          </p:nvPr>
        </p:nvSpPr>
        <p:spPr/>
        <p:txBody>
          <a:bodyPr/>
          <a:lstStyle/>
          <a:p>
            <a:fld id="{6C46D1DE-7B50-410B-A29F-8022C275BD12}" type="slidenum">
              <a:rPr lang="en-US" smtClean="0"/>
              <a:t>‹#›</a:t>
            </a:fld>
            <a:endParaRPr lang="en-US"/>
          </a:p>
        </p:txBody>
      </p:sp>
    </p:spTree>
    <p:extLst>
      <p:ext uri="{BB962C8B-B14F-4D97-AF65-F5344CB8AC3E}">
        <p14:creationId xmlns:p14="http://schemas.microsoft.com/office/powerpoint/2010/main" val="918034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4288DDC-3F58-459B-B406-9A137C122E2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0922303-9AA2-420B-8F92-FB501775750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A471F4-E7EC-4D85-8FFA-F6EE4BCECE66}"/>
              </a:ext>
            </a:extLst>
          </p:cNvPr>
          <p:cNvSpPr>
            <a:spLocks noGrp="1"/>
          </p:cNvSpPr>
          <p:nvPr>
            <p:ph type="dt" sz="half" idx="10"/>
          </p:nvPr>
        </p:nvSpPr>
        <p:spPr/>
        <p:txBody>
          <a:bodyPr/>
          <a:lstStyle/>
          <a:p>
            <a:fld id="{AE99BF91-CBAF-4138-BA50-0ECA45BADFAC}" type="datetimeFigureOut">
              <a:rPr lang="en-US" smtClean="0"/>
              <a:t>4/7/2025</a:t>
            </a:fld>
            <a:endParaRPr lang="en-US"/>
          </a:p>
        </p:txBody>
      </p:sp>
      <p:sp>
        <p:nvSpPr>
          <p:cNvPr id="5" name="Footer Placeholder 4">
            <a:extLst>
              <a:ext uri="{FF2B5EF4-FFF2-40B4-BE49-F238E27FC236}">
                <a16:creationId xmlns:a16="http://schemas.microsoft.com/office/drawing/2014/main" id="{EE0491F6-964F-4115-9CAC-C0135F7FD2F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18C379-FFD0-4D5D-A408-32004776C1B6}"/>
              </a:ext>
            </a:extLst>
          </p:cNvPr>
          <p:cNvSpPr>
            <a:spLocks noGrp="1"/>
          </p:cNvSpPr>
          <p:nvPr>
            <p:ph type="sldNum" sz="quarter" idx="12"/>
          </p:nvPr>
        </p:nvSpPr>
        <p:spPr/>
        <p:txBody>
          <a:bodyPr/>
          <a:lstStyle/>
          <a:p>
            <a:fld id="{6C46D1DE-7B50-410B-A29F-8022C275BD12}" type="slidenum">
              <a:rPr lang="en-US" smtClean="0"/>
              <a:t>‹#›</a:t>
            </a:fld>
            <a:endParaRPr lang="en-US"/>
          </a:p>
        </p:txBody>
      </p:sp>
    </p:spTree>
    <p:extLst>
      <p:ext uri="{BB962C8B-B14F-4D97-AF65-F5344CB8AC3E}">
        <p14:creationId xmlns:p14="http://schemas.microsoft.com/office/powerpoint/2010/main" val="40544675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2EF53DE9-0253-4820-972D-2F5369CFB06D}"/>
              </a:ext>
            </a:extLst>
          </p:cNvPr>
          <p:cNvSpPr/>
          <p:nvPr userDrawn="1"/>
        </p:nvSpPr>
        <p:spPr>
          <a:xfrm>
            <a:off x="0" y="0"/>
            <a:ext cx="12192000" cy="209006"/>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FAF925FA-B5D4-4B3A-8537-E5FC94B75C67}"/>
              </a:ext>
            </a:extLst>
          </p:cNvPr>
          <p:cNvSpPr/>
          <p:nvPr userDrawn="1"/>
        </p:nvSpPr>
        <p:spPr>
          <a:xfrm>
            <a:off x="0" y="6755674"/>
            <a:ext cx="12192000" cy="102326"/>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365316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01763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标题幻灯片">
    <p:spTree>
      <p:nvGrpSpPr>
        <p:cNvPr id="1" name=""/>
        <p:cNvGrpSpPr/>
        <p:nvPr/>
      </p:nvGrpSpPr>
      <p:grpSpPr>
        <a:xfrm>
          <a:off x="0" y="0"/>
          <a:ext cx="0" cy="0"/>
          <a:chOff x="0" y="0"/>
          <a:chExt cx="0" cy="0"/>
        </a:xfrm>
      </p:grpSpPr>
      <p:pic>
        <p:nvPicPr>
          <p:cNvPr id="14" name="图片 13"/>
          <p:cNvPicPr>
            <a:picLocks noChangeAspect="1"/>
          </p:cNvPicPr>
          <p:nvPr userDrawn="1"/>
        </p:nvPicPr>
        <p:blipFill rotWithShape="1">
          <a:blip r:embed="rId2" cstate="print">
            <a:extLst>
              <a:ext uri="{28A0092B-C50C-407E-A947-70E740481C1C}">
                <a14:useLocalDpi xmlns:a14="http://schemas.microsoft.com/office/drawing/2010/main" val="0"/>
              </a:ext>
            </a:extLst>
          </a:blip>
          <a:srcRect r="27111"/>
          <a:stretch>
            <a:fillRect/>
          </a:stretch>
        </p:blipFill>
        <p:spPr>
          <a:xfrm>
            <a:off x="-1" y="0"/>
            <a:ext cx="12192001" cy="6858000"/>
          </a:xfrm>
          <a:prstGeom prst="rect">
            <a:avLst/>
          </a:prstGeom>
        </p:spPr>
      </p:pic>
      <p:pic>
        <p:nvPicPr>
          <p:cNvPr id="19" name="图片 1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 y="4610950"/>
            <a:ext cx="12192015" cy="2247075"/>
          </a:xfrm>
          <a:prstGeom prst="rect">
            <a:avLst/>
          </a:prstGeom>
        </p:spPr>
      </p:pic>
    </p:spTree>
    <p:extLst>
      <p:ext uri="{BB962C8B-B14F-4D97-AF65-F5344CB8AC3E}">
        <p14:creationId xmlns:p14="http://schemas.microsoft.com/office/powerpoint/2010/main" val="1735404802"/>
      </p:ext>
    </p:extLst>
  </p:cSld>
  <p:clrMapOvr>
    <a:masterClrMapping/>
  </p:clrMapOvr>
  <mc:AlternateContent xmlns:mc="http://schemas.openxmlformats.org/markup-compatibility/2006" xmlns:p14="http://schemas.microsoft.com/office/powerpoint/2010/main">
    <mc:Choice Requires="p14">
      <p:transition spd="slow" p14:dur="1600" advTm="1000">
        <p:blinds dir="vert"/>
      </p:transition>
    </mc:Choice>
    <mc:Fallback xmlns="">
      <p:transition spd="slow" advTm="1000">
        <p:blinds dir="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694A4-FEEE-4E76-B72B-740D4CA287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90ABF06-D9FD-40A2-8780-65E910E7467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DD2298-A40E-4BBE-8C88-DCD683D9DD53}"/>
              </a:ext>
            </a:extLst>
          </p:cNvPr>
          <p:cNvSpPr>
            <a:spLocks noGrp="1"/>
          </p:cNvSpPr>
          <p:nvPr>
            <p:ph type="dt" sz="half" idx="10"/>
          </p:nvPr>
        </p:nvSpPr>
        <p:spPr/>
        <p:txBody>
          <a:bodyPr/>
          <a:lstStyle/>
          <a:p>
            <a:fld id="{AE99BF91-CBAF-4138-BA50-0ECA45BADFAC}" type="datetimeFigureOut">
              <a:rPr lang="en-US" smtClean="0"/>
              <a:t>4/7/2025</a:t>
            </a:fld>
            <a:endParaRPr lang="en-US"/>
          </a:p>
        </p:txBody>
      </p:sp>
      <p:sp>
        <p:nvSpPr>
          <p:cNvPr id="5" name="Footer Placeholder 4">
            <a:extLst>
              <a:ext uri="{FF2B5EF4-FFF2-40B4-BE49-F238E27FC236}">
                <a16:creationId xmlns:a16="http://schemas.microsoft.com/office/drawing/2014/main" id="{A424A96F-0C09-4F5D-991E-1FA0C6993B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7AA56B-93A9-4F5C-AEBF-7551D1F2C99C}"/>
              </a:ext>
            </a:extLst>
          </p:cNvPr>
          <p:cNvSpPr>
            <a:spLocks noGrp="1"/>
          </p:cNvSpPr>
          <p:nvPr>
            <p:ph type="sldNum" sz="quarter" idx="12"/>
          </p:nvPr>
        </p:nvSpPr>
        <p:spPr/>
        <p:txBody>
          <a:bodyPr/>
          <a:lstStyle/>
          <a:p>
            <a:fld id="{6C46D1DE-7B50-410B-A29F-8022C275BD12}" type="slidenum">
              <a:rPr lang="en-US" smtClean="0"/>
              <a:t>‹#›</a:t>
            </a:fld>
            <a:endParaRPr lang="en-US"/>
          </a:p>
        </p:txBody>
      </p:sp>
    </p:spTree>
    <p:extLst>
      <p:ext uri="{BB962C8B-B14F-4D97-AF65-F5344CB8AC3E}">
        <p14:creationId xmlns:p14="http://schemas.microsoft.com/office/powerpoint/2010/main" val="29527506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B1556D-11DB-4019-9411-41B25D5B505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2A97F9F-1D8B-49AC-A3AD-A6F61F8B222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5AAD775-9B4F-45A7-8D7A-75C26A4829EB}"/>
              </a:ext>
            </a:extLst>
          </p:cNvPr>
          <p:cNvSpPr>
            <a:spLocks noGrp="1"/>
          </p:cNvSpPr>
          <p:nvPr>
            <p:ph type="dt" sz="half" idx="10"/>
          </p:nvPr>
        </p:nvSpPr>
        <p:spPr/>
        <p:txBody>
          <a:bodyPr/>
          <a:lstStyle/>
          <a:p>
            <a:fld id="{AE99BF91-CBAF-4138-BA50-0ECA45BADFAC}" type="datetimeFigureOut">
              <a:rPr lang="en-US" smtClean="0"/>
              <a:t>4/7/2025</a:t>
            </a:fld>
            <a:endParaRPr lang="en-US"/>
          </a:p>
        </p:txBody>
      </p:sp>
      <p:sp>
        <p:nvSpPr>
          <p:cNvPr id="5" name="Footer Placeholder 4">
            <a:extLst>
              <a:ext uri="{FF2B5EF4-FFF2-40B4-BE49-F238E27FC236}">
                <a16:creationId xmlns:a16="http://schemas.microsoft.com/office/drawing/2014/main" id="{C42B91D5-2D4D-486D-B48C-03A7EBC732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A6124F-AE15-4422-8BFE-A9CE30B0F335}"/>
              </a:ext>
            </a:extLst>
          </p:cNvPr>
          <p:cNvSpPr>
            <a:spLocks noGrp="1"/>
          </p:cNvSpPr>
          <p:nvPr>
            <p:ph type="sldNum" sz="quarter" idx="12"/>
          </p:nvPr>
        </p:nvSpPr>
        <p:spPr/>
        <p:txBody>
          <a:bodyPr/>
          <a:lstStyle/>
          <a:p>
            <a:fld id="{6C46D1DE-7B50-410B-A29F-8022C275BD12}" type="slidenum">
              <a:rPr lang="en-US" smtClean="0"/>
              <a:t>‹#›</a:t>
            </a:fld>
            <a:endParaRPr lang="en-US"/>
          </a:p>
        </p:txBody>
      </p:sp>
    </p:spTree>
    <p:extLst>
      <p:ext uri="{BB962C8B-B14F-4D97-AF65-F5344CB8AC3E}">
        <p14:creationId xmlns:p14="http://schemas.microsoft.com/office/powerpoint/2010/main" val="949162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D8494-D402-4023-8F78-EE96ABDC46A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FC7A67-3552-47F0-889A-9E378F1358F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0F6BE0E-84D4-408D-84E9-72319726D37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0D1427C-533F-473C-8A3F-E235550B1B1D}"/>
              </a:ext>
            </a:extLst>
          </p:cNvPr>
          <p:cNvSpPr>
            <a:spLocks noGrp="1"/>
          </p:cNvSpPr>
          <p:nvPr>
            <p:ph type="dt" sz="half" idx="10"/>
          </p:nvPr>
        </p:nvSpPr>
        <p:spPr/>
        <p:txBody>
          <a:bodyPr/>
          <a:lstStyle/>
          <a:p>
            <a:fld id="{AE99BF91-CBAF-4138-BA50-0ECA45BADFAC}" type="datetimeFigureOut">
              <a:rPr lang="en-US" smtClean="0"/>
              <a:t>4/7/2025</a:t>
            </a:fld>
            <a:endParaRPr lang="en-US"/>
          </a:p>
        </p:txBody>
      </p:sp>
      <p:sp>
        <p:nvSpPr>
          <p:cNvPr id="6" name="Footer Placeholder 5">
            <a:extLst>
              <a:ext uri="{FF2B5EF4-FFF2-40B4-BE49-F238E27FC236}">
                <a16:creationId xmlns:a16="http://schemas.microsoft.com/office/drawing/2014/main" id="{CCEC81D9-7EC8-4D08-A8DF-E4E19113C69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2A0120-1193-4B63-ABFC-8D1C92607ED0}"/>
              </a:ext>
            </a:extLst>
          </p:cNvPr>
          <p:cNvSpPr>
            <a:spLocks noGrp="1"/>
          </p:cNvSpPr>
          <p:nvPr>
            <p:ph type="sldNum" sz="quarter" idx="12"/>
          </p:nvPr>
        </p:nvSpPr>
        <p:spPr/>
        <p:txBody>
          <a:bodyPr/>
          <a:lstStyle/>
          <a:p>
            <a:fld id="{6C46D1DE-7B50-410B-A29F-8022C275BD12}" type="slidenum">
              <a:rPr lang="en-US" smtClean="0"/>
              <a:t>‹#›</a:t>
            </a:fld>
            <a:endParaRPr lang="en-US"/>
          </a:p>
        </p:txBody>
      </p:sp>
    </p:spTree>
    <p:extLst>
      <p:ext uri="{BB962C8B-B14F-4D97-AF65-F5344CB8AC3E}">
        <p14:creationId xmlns:p14="http://schemas.microsoft.com/office/powerpoint/2010/main" val="2453342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82BE4-F1F1-4D14-B69D-FE73DE20BB1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EB824FB-7F13-4ABF-9BB6-3711B285FD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3813485-4A05-4763-B199-24C22CD4174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626B97D-7B04-4B37-A755-DE4826DADD0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CB3F025-F791-4F91-95C6-B7AAE8E7321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FE77A62-C091-429B-AA74-3FD08F54BE77}"/>
              </a:ext>
            </a:extLst>
          </p:cNvPr>
          <p:cNvSpPr>
            <a:spLocks noGrp="1"/>
          </p:cNvSpPr>
          <p:nvPr>
            <p:ph type="dt" sz="half" idx="10"/>
          </p:nvPr>
        </p:nvSpPr>
        <p:spPr/>
        <p:txBody>
          <a:bodyPr/>
          <a:lstStyle/>
          <a:p>
            <a:fld id="{AE99BF91-CBAF-4138-BA50-0ECA45BADFAC}" type="datetimeFigureOut">
              <a:rPr lang="en-US" smtClean="0"/>
              <a:t>4/7/2025</a:t>
            </a:fld>
            <a:endParaRPr lang="en-US"/>
          </a:p>
        </p:txBody>
      </p:sp>
      <p:sp>
        <p:nvSpPr>
          <p:cNvPr id="8" name="Footer Placeholder 7">
            <a:extLst>
              <a:ext uri="{FF2B5EF4-FFF2-40B4-BE49-F238E27FC236}">
                <a16:creationId xmlns:a16="http://schemas.microsoft.com/office/drawing/2014/main" id="{979E4B4E-B890-4AE3-BC2E-0B55C792FC0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A7B45A8-78F2-49BF-9CAA-C734761897BB}"/>
              </a:ext>
            </a:extLst>
          </p:cNvPr>
          <p:cNvSpPr>
            <a:spLocks noGrp="1"/>
          </p:cNvSpPr>
          <p:nvPr>
            <p:ph type="sldNum" sz="quarter" idx="12"/>
          </p:nvPr>
        </p:nvSpPr>
        <p:spPr/>
        <p:txBody>
          <a:bodyPr/>
          <a:lstStyle/>
          <a:p>
            <a:fld id="{6C46D1DE-7B50-410B-A29F-8022C275BD12}" type="slidenum">
              <a:rPr lang="en-US" smtClean="0"/>
              <a:t>‹#›</a:t>
            </a:fld>
            <a:endParaRPr lang="en-US"/>
          </a:p>
        </p:txBody>
      </p:sp>
    </p:spTree>
    <p:extLst>
      <p:ext uri="{BB962C8B-B14F-4D97-AF65-F5344CB8AC3E}">
        <p14:creationId xmlns:p14="http://schemas.microsoft.com/office/powerpoint/2010/main" val="6138084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3E8956-0339-4A8D-8E25-78616B782A7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8743B02-1832-4BD2-B799-AB52875F2348}"/>
              </a:ext>
            </a:extLst>
          </p:cNvPr>
          <p:cNvSpPr>
            <a:spLocks noGrp="1"/>
          </p:cNvSpPr>
          <p:nvPr>
            <p:ph type="dt" sz="half" idx="10"/>
          </p:nvPr>
        </p:nvSpPr>
        <p:spPr/>
        <p:txBody>
          <a:bodyPr/>
          <a:lstStyle/>
          <a:p>
            <a:fld id="{AE99BF91-CBAF-4138-BA50-0ECA45BADFAC}" type="datetimeFigureOut">
              <a:rPr lang="en-US" smtClean="0"/>
              <a:t>4/7/2025</a:t>
            </a:fld>
            <a:endParaRPr lang="en-US"/>
          </a:p>
        </p:txBody>
      </p:sp>
      <p:sp>
        <p:nvSpPr>
          <p:cNvPr id="4" name="Footer Placeholder 3">
            <a:extLst>
              <a:ext uri="{FF2B5EF4-FFF2-40B4-BE49-F238E27FC236}">
                <a16:creationId xmlns:a16="http://schemas.microsoft.com/office/drawing/2014/main" id="{D50FC0B5-B7CB-4852-B5A9-AC3BD768CED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8216CF4-8376-4995-A5A1-BEF626DAD951}"/>
              </a:ext>
            </a:extLst>
          </p:cNvPr>
          <p:cNvSpPr>
            <a:spLocks noGrp="1"/>
          </p:cNvSpPr>
          <p:nvPr>
            <p:ph type="sldNum" sz="quarter" idx="12"/>
          </p:nvPr>
        </p:nvSpPr>
        <p:spPr/>
        <p:txBody>
          <a:bodyPr/>
          <a:lstStyle/>
          <a:p>
            <a:fld id="{6C46D1DE-7B50-410B-A29F-8022C275BD12}" type="slidenum">
              <a:rPr lang="en-US" smtClean="0"/>
              <a:t>‹#›</a:t>
            </a:fld>
            <a:endParaRPr lang="en-US"/>
          </a:p>
        </p:txBody>
      </p:sp>
    </p:spTree>
    <p:extLst>
      <p:ext uri="{BB962C8B-B14F-4D97-AF65-F5344CB8AC3E}">
        <p14:creationId xmlns:p14="http://schemas.microsoft.com/office/powerpoint/2010/main" val="14111785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3B4B77-E3D5-43C0-9D64-F6FFF0BE5CE5}"/>
              </a:ext>
            </a:extLst>
          </p:cNvPr>
          <p:cNvSpPr>
            <a:spLocks noGrp="1"/>
          </p:cNvSpPr>
          <p:nvPr>
            <p:ph type="dt" sz="half" idx="10"/>
          </p:nvPr>
        </p:nvSpPr>
        <p:spPr/>
        <p:txBody>
          <a:bodyPr/>
          <a:lstStyle/>
          <a:p>
            <a:fld id="{AE99BF91-CBAF-4138-BA50-0ECA45BADFAC}" type="datetimeFigureOut">
              <a:rPr lang="en-US" smtClean="0"/>
              <a:t>4/7/2025</a:t>
            </a:fld>
            <a:endParaRPr lang="en-US"/>
          </a:p>
        </p:txBody>
      </p:sp>
      <p:sp>
        <p:nvSpPr>
          <p:cNvPr id="3" name="Footer Placeholder 2">
            <a:extLst>
              <a:ext uri="{FF2B5EF4-FFF2-40B4-BE49-F238E27FC236}">
                <a16:creationId xmlns:a16="http://schemas.microsoft.com/office/drawing/2014/main" id="{3BB58394-D7C3-47F2-9499-812E7481400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E62CFC4-601A-4F47-B5FB-61951E8276A8}"/>
              </a:ext>
            </a:extLst>
          </p:cNvPr>
          <p:cNvSpPr>
            <a:spLocks noGrp="1"/>
          </p:cNvSpPr>
          <p:nvPr>
            <p:ph type="sldNum" sz="quarter" idx="12"/>
          </p:nvPr>
        </p:nvSpPr>
        <p:spPr/>
        <p:txBody>
          <a:bodyPr/>
          <a:lstStyle/>
          <a:p>
            <a:fld id="{6C46D1DE-7B50-410B-A29F-8022C275BD12}" type="slidenum">
              <a:rPr lang="en-US" smtClean="0"/>
              <a:t>‹#›</a:t>
            </a:fld>
            <a:endParaRPr lang="en-US"/>
          </a:p>
        </p:txBody>
      </p:sp>
    </p:spTree>
    <p:extLst>
      <p:ext uri="{BB962C8B-B14F-4D97-AF65-F5344CB8AC3E}">
        <p14:creationId xmlns:p14="http://schemas.microsoft.com/office/powerpoint/2010/main" val="2725967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2A4837-4C16-4FAE-B787-CF9320A341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5A383BA-7580-476A-9BA2-E7207BA2D3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F5605E6-1D9F-4D9B-9BC2-86EDBD4D61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67E6E37-92C8-4BED-AB2F-951B5403D070}"/>
              </a:ext>
            </a:extLst>
          </p:cNvPr>
          <p:cNvSpPr>
            <a:spLocks noGrp="1"/>
          </p:cNvSpPr>
          <p:nvPr>
            <p:ph type="dt" sz="half" idx="10"/>
          </p:nvPr>
        </p:nvSpPr>
        <p:spPr/>
        <p:txBody>
          <a:bodyPr/>
          <a:lstStyle/>
          <a:p>
            <a:fld id="{AE99BF91-CBAF-4138-BA50-0ECA45BADFAC}" type="datetimeFigureOut">
              <a:rPr lang="en-US" smtClean="0"/>
              <a:t>4/7/2025</a:t>
            </a:fld>
            <a:endParaRPr lang="en-US"/>
          </a:p>
        </p:txBody>
      </p:sp>
      <p:sp>
        <p:nvSpPr>
          <p:cNvPr id="6" name="Footer Placeholder 5">
            <a:extLst>
              <a:ext uri="{FF2B5EF4-FFF2-40B4-BE49-F238E27FC236}">
                <a16:creationId xmlns:a16="http://schemas.microsoft.com/office/drawing/2014/main" id="{3B37EF0F-0ED1-4610-8903-E565C8D438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263B89D-C632-440B-B333-7846B05AE87B}"/>
              </a:ext>
            </a:extLst>
          </p:cNvPr>
          <p:cNvSpPr>
            <a:spLocks noGrp="1"/>
          </p:cNvSpPr>
          <p:nvPr>
            <p:ph type="sldNum" sz="quarter" idx="12"/>
          </p:nvPr>
        </p:nvSpPr>
        <p:spPr/>
        <p:txBody>
          <a:bodyPr/>
          <a:lstStyle/>
          <a:p>
            <a:fld id="{6C46D1DE-7B50-410B-A29F-8022C275BD12}" type="slidenum">
              <a:rPr lang="en-US" smtClean="0"/>
              <a:t>‹#›</a:t>
            </a:fld>
            <a:endParaRPr lang="en-US"/>
          </a:p>
        </p:txBody>
      </p:sp>
    </p:spTree>
    <p:extLst>
      <p:ext uri="{BB962C8B-B14F-4D97-AF65-F5344CB8AC3E}">
        <p14:creationId xmlns:p14="http://schemas.microsoft.com/office/powerpoint/2010/main" val="40077732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237E60-B0A8-4824-A8BA-ED48C37440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04ACF72-417E-4591-A359-CFBEB63544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C95ABBF-88BE-49B1-BBC2-B58BE9D449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EFB616C-F6E2-40FA-8631-B10886692BDC}"/>
              </a:ext>
            </a:extLst>
          </p:cNvPr>
          <p:cNvSpPr>
            <a:spLocks noGrp="1"/>
          </p:cNvSpPr>
          <p:nvPr>
            <p:ph type="dt" sz="half" idx="10"/>
          </p:nvPr>
        </p:nvSpPr>
        <p:spPr/>
        <p:txBody>
          <a:bodyPr/>
          <a:lstStyle/>
          <a:p>
            <a:fld id="{AE99BF91-CBAF-4138-BA50-0ECA45BADFAC}" type="datetimeFigureOut">
              <a:rPr lang="en-US" smtClean="0"/>
              <a:t>4/7/2025</a:t>
            </a:fld>
            <a:endParaRPr lang="en-US"/>
          </a:p>
        </p:txBody>
      </p:sp>
      <p:sp>
        <p:nvSpPr>
          <p:cNvPr id="6" name="Footer Placeholder 5">
            <a:extLst>
              <a:ext uri="{FF2B5EF4-FFF2-40B4-BE49-F238E27FC236}">
                <a16:creationId xmlns:a16="http://schemas.microsoft.com/office/drawing/2014/main" id="{BD2D30F6-4140-47FC-B6CF-3D6C3A669C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7ED7912-2468-4954-B638-3DA7DB10B8EF}"/>
              </a:ext>
            </a:extLst>
          </p:cNvPr>
          <p:cNvSpPr>
            <a:spLocks noGrp="1"/>
          </p:cNvSpPr>
          <p:nvPr>
            <p:ph type="sldNum" sz="quarter" idx="12"/>
          </p:nvPr>
        </p:nvSpPr>
        <p:spPr/>
        <p:txBody>
          <a:bodyPr/>
          <a:lstStyle/>
          <a:p>
            <a:fld id="{6C46D1DE-7B50-410B-A29F-8022C275BD12}" type="slidenum">
              <a:rPr lang="en-US" smtClean="0"/>
              <a:t>‹#›</a:t>
            </a:fld>
            <a:endParaRPr lang="en-US"/>
          </a:p>
        </p:txBody>
      </p:sp>
    </p:spTree>
    <p:extLst>
      <p:ext uri="{BB962C8B-B14F-4D97-AF65-F5344CB8AC3E}">
        <p14:creationId xmlns:p14="http://schemas.microsoft.com/office/powerpoint/2010/main" val="14768340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B45DF9A-D7DF-467E-9675-E0AD6D00D70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A220102-CCD9-451C-9714-2DFE23CA56C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3A620D-FDE4-44D1-990F-4CF82133FC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99BF91-CBAF-4138-BA50-0ECA45BADFAC}" type="datetimeFigureOut">
              <a:rPr lang="en-US" smtClean="0"/>
              <a:t>4/7/2025</a:t>
            </a:fld>
            <a:endParaRPr lang="en-US"/>
          </a:p>
        </p:txBody>
      </p:sp>
      <p:sp>
        <p:nvSpPr>
          <p:cNvPr id="5" name="Footer Placeholder 4">
            <a:extLst>
              <a:ext uri="{FF2B5EF4-FFF2-40B4-BE49-F238E27FC236}">
                <a16:creationId xmlns:a16="http://schemas.microsoft.com/office/drawing/2014/main" id="{7A80BA91-D4A9-4D21-B934-AD35D384935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E1D39C1-82C2-40C6-9A8E-95E0205C70F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46D1DE-7B50-410B-A29F-8022C275BD12}" type="slidenum">
              <a:rPr lang="en-US" smtClean="0"/>
              <a:t>‹#›</a:t>
            </a:fld>
            <a:endParaRPr lang="en-US"/>
          </a:p>
        </p:txBody>
      </p:sp>
    </p:spTree>
    <p:extLst>
      <p:ext uri="{BB962C8B-B14F-4D97-AF65-F5344CB8AC3E}">
        <p14:creationId xmlns:p14="http://schemas.microsoft.com/office/powerpoint/2010/main" val="8534050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78" r:id="rId13"/>
    <p:sldLayoutId id="2147483679"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3.xml"/><Relationship Id="rId1" Type="http://schemas.openxmlformats.org/officeDocument/2006/relationships/tags" Target="../tags/tag1.xml"/><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3.xml"/><Relationship Id="rId1" Type="http://schemas.openxmlformats.org/officeDocument/2006/relationships/tags" Target="../tags/tag2.xml"/><Relationship Id="rId4" Type="http://schemas.openxmlformats.org/officeDocument/2006/relationships/image" Target="../media/image3.jpg"/></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3F234587-AF8F-4BAA-ABDE-9D3F5500A2BB}"/>
              </a:ext>
            </a:extLst>
          </p:cNvPr>
          <p:cNvGrpSpPr/>
          <p:nvPr/>
        </p:nvGrpSpPr>
        <p:grpSpPr>
          <a:xfrm>
            <a:off x="2968989" y="2110883"/>
            <a:ext cx="7251842" cy="2018182"/>
            <a:chOff x="2829935" y="3550985"/>
            <a:chExt cx="7251842" cy="2018182"/>
          </a:xfrm>
        </p:grpSpPr>
        <p:sp>
          <p:nvSpPr>
            <p:cNvPr id="6" name="Rounded Rectangle 5"/>
            <p:cNvSpPr/>
            <p:nvPr/>
          </p:nvSpPr>
          <p:spPr>
            <a:xfrm>
              <a:off x="2829935" y="3793226"/>
              <a:ext cx="7251842" cy="1775941"/>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ed Rectangle 6"/>
            <p:cNvSpPr/>
            <p:nvPr/>
          </p:nvSpPr>
          <p:spPr>
            <a:xfrm>
              <a:off x="2908323" y="3980560"/>
              <a:ext cx="7095067" cy="149061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p:nvSpPr>
          <p:spPr>
            <a:xfrm>
              <a:off x="4014393" y="3557950"/>
              <a:ext cx="114128" cy="522188"/>
            </a:xfrm>
            <a:prstGeom prst="roundRect">
              <a:avLst/>
            </a:prstGeom>
            <a:scene3d>
              <a:camera prst="orthographicFront"/>
              <a:lightRig rig="threePt" dir="t"/>
            </a:scene3d>
            <a:sp3d>
              <a:bevelT prst="convex"/>
            </a:sp3d>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9" name="Rounded Rectangle 8"/>
            <p:cNvSpPr/>
            <p:nvPr/>
          </p:nvSpPr>
          <p:spPr>
            <a:xfrm>
              <a:off x="8993858" y="3550985"/>
              <a:ext cx="114128" cy="522188"/>
            </a:xfrm>
            <a:prstGeom prst="roundRect">
              <a:avLst/>
            </a:prstGeom>
            <a:scene3d>
              <a:camera prst="orthographicFront"/>
              <a:lightRig rig="threePt" dir="t"/>
            </a:scene3d>
            <a:sp3d>
              <a:bevelT prst="convex"/>
            </a:sp3d>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grpSp>
      <p:grpSp>
        <p:nvGrpSpPr>
          <p:cNvPr id="3" name="Group 2">
            <a:extLst>
              <a:ext uri="{FF2B5EF4-FFF2-40B4-BE49-F238E27FC236}">
                <a16:creationId xmlns:a16="http://schemas.microsoft.com/office/drawing/2014/main" id="{2BFAB66E-FABC-479A-AD73-8CFF1151BCDE}"/>
              </a:ext>
            </a:extLst>
          </p:cNvPr>
          <p:cNvGrpSpPr/>
          <p:nvPr/>
        </p:nvGrpSpPr>
        <p:grpSpPr>
          <a:xfrm>
            <a:off x="176702" y="80407"/>
            <a:ext cx="2537440" cy="1969734"/>
            <a:chOff x="-2489582" y="2641097"/>
            <a:chExt cx="2537440" cy="1969734"/>
          </a:xfrm>
        </p:grpSpPr>
        <p:sp>
          <p:nvSpPr>
            <p:cNvPr id="13" name="Cloud 12"/>
            <p:cNvSpPr/>
            <p:nvPr/>
          </p:nvSpPr>
          <p:spPr>
            <a:xfrm rot="12142935">
              <a:off x="-2489582" y="2641097"/>
              <a:ext cx="2537440" cy="1969734"/>
            </a:xfrm>
            <a:prstGeom prst="cloud">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Cloud 13"/>
            <p:cNvSpPr/>
            <p:nvPr/>
          </p:nvSpPr>
          <p:spPr>
            <a:xfrm rot="12142935">
              <a:off x="-2425194" y="2813121"/>
              <a:ext cx="2342250" cy="1652982"/>
            </a:xfrm>
            <a:prstGeom prst="cloud">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2" name="TextBox 11"/>
          <p:cNvSpPr txBox="1"/>
          <p:nvPr/>
        </p:nvSpPr>
        <p:spPr>
          <a:xfrm>
            <a:off x="384349" y="643642"/>
            <a:ext cx="2122145" cy="1015663"/>
          </a:xfrm>
          <a:prstGeom prst="rect">
            <a:avLst/>
          </a:prstGeom>
          <a:noFill/>
        </p:spPr>
        <p:txBody>
          <a:bodyPr wrap="square" rtlCol="0">
            <a:spAutoFit/>
          </a:bodyPr>
          <a:lstStyle/>
          <a:p>
            <a:pPr algn="ctr"/>
            <a:r>
              <a:rPr lang="en-US" sz="3200" b="1" dirty="0">
                <a:latin typeface="iCiel Cucho Bold" pitchFamily="50" charset="0"/>
                <a:cs typeface="iCiel Cucho Bold" pitchFamily="50" charset="0"/>
              </a:rPr>
              <a:t>TUẦN </a:t>
            </a:r>
            <a:r>
              <a:rPr lang="en-US" sz="6000" b="1" dirty="0">
                <a:latin typeface="iCiel Cucho Bold" pitchFamily="50" charset="0"/>
                <a:cs typeface="iCiel Cucho Bold" pitchFamily="50" charset="0"/>
              </a:rPr>
              <a:t>3</a:t>
            </a:r>
            <a:endParaRPr lang="en-US" sz="5400" b="1" dirty="0"/>
          </a:p>
        </p:txBody>
      </p:sp>
      <p:sp>
        <p:nvSpPr>
          <p:cNvPr id="19" name="TextBox 18"/>
          <p:cNvSpPr txBox="1"/>
          <p:nvPr/>
        </p:nvSpPr>
        <p:spPr>
          <a:xfrm>
            <a:off x="3550075" y="2876603"/>
            <a:ext cx="7101827" cy="923330"/>
          </a:xfrm>
          <a:prstGeom prst="rect">
            <a:avLst/>
          </a:prstGeom>
          <a:noFill/>
        </p:spPr>
        <p:txBody>
          <a:bodyPr wrap="square" rtlCol="0">
            <a:spAutoFit/>
          </a:bodyPr>
          <a:lstStyle/>
          <a:p>
            <a:r>
              <a:rPr lang="en-US" sz="5400" b="1" dirty="0">
                <a:solidFill>
                  <a:srgbClr val="00B050"/>
                </a:solidFill>
                <a:effectLst>
                  <a:reflection blurRad="6350" stA="55000" endA="300" endPos="45500" dir="5400000" sy="-100000" algn="bl" rotWithShape="0"/>
                </a:effectLst>
                <a:latin typeface="Arial-Rounded" panose="020B0500000000000000" pitchFamily="34" charset="0"/>
                <a:ea typeface="Arial-Rounded" panose="020B0500000000000000" pitchFamily="34" charset="0"/>
                <a:cs typeface="Arial-Rounded" panose="020B0500000000000000" pitchFamily="34" charset="0"/>
              </a:rPr>
              <a:t>MỘT GIỜ HỌC</a:t>
            </a:r>
          </a:p>
        </p:txBody>
      </p:sp>
      <p:sp>
        <p:nvSpPr>
          <p:cNvPr id="21" name="Oval 20">
            <a:extLst>
              <a:ext uri="{FF2B5EF4-FFF2-40B4-BE49-F238E27FC236}">
                <a16:creationId xmlns:a16="http://schemas.microsoft.com/office/drawing/2014/main" id="{637B469F-4C6B-4890-B36E-0022CEEE7647}"/>
              </a:ext>
            </a:extLst>
          </p:cNvPr>
          <p:cNvSpPr/>
          <p:nvPr/>
        </p:nvSpPr>
        <p:spPr>
          <a:xfrm>
            <a:off x="1412214" y="2445737"/>
            <a:ext cx="1748351" cy="1683328"/>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1660145" y="2970894"/>
            <a:ext cx="1510464" cy="646331"/>
          </a:xfrm>
          <a:prstGeom prst="rect">
            <a:avLst/>
          </a:prstGeom>
          <a:noFill/>
        </p:spPr>
        <p:txBody>
          <a:bodyPr wrap="square" rtlCol="0">
            <a:spAutoFit/>
          </a:bodyPr>
          <a:lstStyle/>
          <a:p>
            <a:r>
              <a:rPr lang="en-US" sz="3600" b="1" dirty="0" err="1">
                <a:solidFill>
                  <a:schemeClr val="bg1"/>
                </a:solidFill>
                <a:latin typeface="Arial-Rounded" panose="020B0500000000000000" pitchFamily="34" charset="0"/>
                <a:ea typeface="Arial-Rounded" panose="020B0500000000000000" pitchFamily="34" charset="0"/>
                <a:cs typeface="Arial-Rounded" panose="020B0500000000000000" pitchFamily="34" charset="0"/>
              </a:rPr>
              <a:t>Bài</a:t>
            </a:r>
            <a:r>
              <a:rPr lang="en-US" sz="3600" b="1" dirty="0">
                <a:solidFill>
                  <a:schemeClr val="bg1"/>
                </a:solidFill>
                <a:latin typeface="Arial Black" panose="020B0A04020102020204" pitchFamily="34" charset="0"/>
              </a:rPr>
              <a:t> </a:t>
            </a:r>
            <a:r>
              <a:rPr lang="en-US" sz="3600" b="1" dirty="0">
                <a:solidFill>
                  <a:schemeClr val="bg1"/>
                </a:solidFill>
                <a:latin typeface="Arial Rounded MT Bold" panose="020F0704030504030204" pitchFamily="34" charset="0"/>
              </a:rPr>
              <a:t>6</a:t>
            </a:r>
            <a:endParaRPr lang="en-US" sz="3600" b="1" dirty="0">
              <a:solidFill>
                <a:schemeClr val="bg1"/>
              </a:solidFill>
              <a:latin typeface="Arial Black" panose="020B0A04020102020204" pitchFamily="34" charset="0"/>
            </a:endParaRPr>
          </a:p>
        </p:txBody>
      </p:sp>
    </p:spTree>
    <p:extLst>
      <p:ext uri="{BB962C8B-B14F-4D97-AF65-F5344CB8AC3E}">
        <p14:creationId xmlns:p14="http://schemas.microsoft.com/office/powerpoint/2010/main" val="39318875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a:extLst>
              <a:ext uri="{FF2B5EF4-FFF2-40B4-BE49-F238E27FC236}">
                <a16:creationId xmlns:a16="http://schemas.microsoft.com/office/drawing/2014/main" id="{8303AD1A-6F61-4738-AB38-FFB5BF62F6C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05" y="1240"/>
            <a:ext cx="12187592" cy="6855520"/>
          </a:xfrm>
          <a:prstGeom prst="rect">
            <a:avLst/>
          </a:prstGeom>
        </p:spPr>
      </p:pic>
      <p:sp>
        <p:nvSpPr>
          <p:cNvPr id="15" name="18">
            <a:extLst>
              <a:ext uri="{FF2B5EF4-FFF2-40B4-BE49-F238E27FC236}">
                <a16:creationId xmlns:a16="http://schemas.microsoft.com/office/drawing/2014/main" id="{84E0EB1E-CC1F-4B09-8338-D305427AF817}"/>
              </a:ext>
            </a:extLst>
          </p:cNvPr>
          <p:cNvSpPr>
            <a:spLocks noChangeArrowheads="1"/>
          </p:cNvSpPr>
          <p:nvPr>
            <p:custDataLst>
              <p:tags r:id="rId1"/>
            </p:custDataLst>
          </p:nvPr>
        </p:nvSpPr>
        <p:spPr bwMode="auto">
          <a:xfrm>
            <a:off x="2986528" y="1246503"/>
            <a:ext cx="6218944" cy="1353897"/>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wrap="square" lIns="0" tIns="0" rIns="0" bIns="0">
            <a:spAutoFit/>
          </a:bodyPr>
          <a:lstStyle/>
          <a:p>
            <a:pPr algn="ctr" fontAlgn="base">
              <a:spcBef>
                <a:spcPct val="0"/>
              </a:spcBef>
              <a:spcAft>
                <a:spcPct val="0"/>
              </a:spcAft>
            </a:pPr>
            <a:r>
              <a:rPr lang="en-US" altLang="zh-CN" sz="8798" b="1" dirty="0" err="1">
                <a:solidFill>
                  <a:schemeClr val="accent6">
                    <a:lumMod val="50000"/>
                  </a:schemeClr>
                </a:solidFill>
                <a:latin typeface="Arial-Rounded" panose="020B0500000000000000" pitchFamily="34" charset="0"/>
                <a:ea typeface="Arial-Rounded" panose="020B0500000000000000" pitchFamily="34" charset="0"/>
                <a:cs typeface="Arial-Rounded" panose="020B0500000000000000" pitchFamily="34" charset="0"/>
              </a:rPr>
              <a:t>TIẾT</a:t>
            </a:r>
            <a:r>
              <a:rPr lang="en-US" altLang="zh-CN" sz="8798" b="1" dirty="0">
                <a:solidFill>
                  <a:schemeClr val="accent6">
                    <a:lumMod val="50000"/>
                  </a:schemeClr>
                </a:solidFill>
                <a:latin typeface="Arial-Rounded" panose="020B0500000000000000" pitchFamily="34" charset="0"/>
                <a:ea typeface="Arial-Rounded" panose="020B0500000000000000" pitchFamily="34" charset="0"/>
                <a:cs typeface="Arial-Rounded" panose="020B0500000000000000" pitchFamily="34" charset="0"/>
              </a:rPr>
              <a:t> 5</a:t>
            </a:r>
          </a:p>
        </p:txBody>
      </p:sp>
    </p:spTree>
    <p:extLst>
      <p:ext uri="{BB962C8B-B14F-4D97-AF65-F5344CB8AC3E}">
        <p14:creationId xmlns:p14="http://schemas.microsoft.com/office/powerpoint/2010/main" val="1131895356"/>
      </p:ext>
    </p:extLst>
  </p:cSld>
  <p:clrMapOvr>
    <a:masterClrMapping/>
  </p:clrMapOvr>
  <mc:AlternateContent xmlns:mc="http://schemas.openxmlformats.org/markup-compatibility/2006" xmlns:p14="http://schemas.microsoft.com/office/powerpoint/2010/main">
    <mc:Choice Requires="p14">
      <p:transition spd="slow" p14:dur="900" advClick="0" advTm="1000">
        <p14:warp dir="in"/>
      </p:transition>
    </mc:Choice>
    <mc:Fallback xmlns="">
      <p:transition spd="slow" advClick="0" advTm="1000">
        <p:fade/>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750"/>
                                            <p:tgtEl>
                                              <p:spTgt spid="5"/>
                                            </p:tgtEl>
                                          </p:cBhvr>
                                        </p:animEffect>
                                      </p:childTnLst>
                                    </p:cTn>
                                  </p:par>
                                </p:childTnLst>
                              </p:cTn>
                            </p:par>
                            <p:par>
                              <p:cTn id="8" fill="hold">
                                <p:stCondLst>
                                  <p:cond delay="750"/>
                                </p:stCondLst>
                                <p:childTnLst>
                                  <p:par>
                                    <p:cTn id="9" presetID="2" presetClass="entr" presetSubtype="1" fill="hold" grpId="0" nodeType="afterEffect" p14:presetBounceEnd="50000">
                                      <p:stCondLst>
                                        <p:cond delay="0"/>
                                      </p:stCondLst>
                                      <p:childTnLst>
                                        <p:set>
                                          <p:cBhvr>
                                            <p:cTn id="10" dur="1" fill="hold">
                                              <p:stCondLst>
                                                <p:cond delay="0"/>
                                              </p:stCondLst>
                                            </p:cTn>
                                            <p:tgtEl>
                                              <p:spTgt spid="15"/>
                                            </p:tgtEl>
                                            <p:attrNameLst>
                                              <p:attrName>style.visibility</p:attrName>
                                            </p:attrNameLst>
                                          </p:cBhvr>
                                          <p:to>
                                            <p:strVal val="visible"/>
                                          </p:to>
                                        </p:set>
                                        <p:anim calcmode="lin" valueType="num" p14:bounceEnd="50000">
                                          <p:cBhvr additive="base">
                                            <p:cTn id="11" dur="500" fill="hold"/>
                                            <p:tgtEl>
                                              <p:spTgt spid="15"/>
                                            </p:tgtEl>
                                            <p:attrNameLst>
                                              <p:attrName>ppt_x</p:attrName>
                                            </p:attrNameLst>
                                          </p:cBhvr>
                                          <p:tavLst>
                                            <p:tav tm="0">
                                              <p:val>
                                                <p:strVal val="#ppt_x"/>
                                              </p:val>
                                            </p:tav>
                                            <p:tav tm="100000">
                                              <p:val>
                                                <p:strVal val="#ppt_x"/>
                                              </p:val>
                                            </p:tav>
                                          </p:tavLst>
                                        </p:anim>
                                        <p:anim calcmode="lin" valueType="num" p14:bounceEnd="50000">
                                          <p:cBhvr additive="base">
                                            <p:cTn id="12" dur="500" fill="hold"/>
                                            <p:tgtEl>
                                              <p:spTgt spid="1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withEffect">
                                      <p:stCondLst>
                                        <p:cond delay="0"/>
                                      </p:stCondLst>
                                      <p:childTnLst>
                                        <p:cmd type="call" cmd="playFrom(0.0)">
                                          <p:cBhvr>
                                            <p:cTn id="6" dur="1" fill="hold"/>
                                            <p:tgtEl>
                                              <p:spTgt spid="12"/>
                                            </p:tgtEl>
                                          </p:cBhvr>
                                        </p:cmd>
                                      </p:childTnLst>
                                    </p:cTn>
                                  </p:par>
                                  <p:par>
                                    <p:cTn id="7" presetID="16" presetClass="entr" presetSubtype="21" fill="hold" nodeType="withEffect">
                                      <p:stCondLst>
                                        <p:cond delay="0"/>
                                      </p:stCondLst>
                                      <p:childTnLst>
                                        <p:set>
                                          <p:cBhvr>
                                            <p:cTn id="8" dur="1" fill="hold">
                                              <p:stCondLst>
                                                <p:cond delay="0"/>
                                              </p:stCondLst>
                                            </p:cTn>
                                            <p:tgtEl>
                                              <p:spTgt spid="5"/>
                                            </p:tgtEl>
                                            <p:attrNameLst>
                                              <p:attrName>style.visibility</p:attrName>
                                            </p:attrNameLst>
                                          </p:cBhvr>
                                          <p:to>
                                            <p:strVal val="visible"/>
                                          </p:to>
                                        </p:set>
                                        <p:animEffect transition="in" filter="barn(inVertical)">
                                          <p:cBhvr>
                                            <p:cTn id="9" dur="750"/>
                                            <p:tgtEl>
                                              <p:spTgt spid="5"/>
                                            </p:tgtEl>
                                          </p:cBhvr>
                                        </p:animEffect>
                                      </p:childTnLst>
                                    </p:cTn>
                                  </p:par>
                                </p:childTnLst>
                              </p:cTn>
                            </p:par>
                            <p:par>
                              <p:cTn id="10" fill="hold">
                                <p:stCondLst>
                                  <p:cond delay="750"/>
                                </p:stCondLst>
                                <p:childTnLst>
                                  <p:par>
                                    <p:cTn id="11" presetID="2" presetClass="entr" presetSubtype="1" fill="hold" grpId="0" nodeType="after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0-#ppt_h/2"/>
                                              </p:val>
                                            </p:tav>
                                            <p:tav tm="100000">
                                              <p:val>
                                                <p:strVal val="#ppt_y"/>
                                              </p:val>
                                            </p:tav>
                                          </p:tavLst>
                                        </p:anim>
                                      </p:childTnLst>
                                    </p:cTn>
                                  </p:par>
                                </p:childTnLst>
                              </p:cTn>
                            </p:par>
                            <p:par>
                              <p:cTn id="15" fill="hold">
                                <p:stCondLst>
                                  <p:cond delay="1250"/>
                                </p:stCondLst>
                                <p:childTnLst>
                                  <p:par>
                                    <p:cTn id="16" presetID="14" presetClass="entr" presetSubtype="10" fill="hold" grpId="0" nodeType="afterEffect">
                                      <p:stCondLst>
                                        <p:cond delay="0"/>
                                      </p:stCondLst>
                                      <p:childTnLst>
                                        <p:set>
                                          <p:cBhvr>
                                            <p:cTn id="17" dur="1" fill="hold">
                                              <p:stCondLst>
                                                <p:cond delay="0"/>
                                              </p:stCondLst>
                                            </p:cTn>
                                            <p:tgtEl>
                                              <p:spTgt spid="20"/>
                                            </p:tgtEl>
                                            <p:attrNameLst>
                                              <p:attrName>style.visibility</p:attrName>
                                            </p:attrNameLst>
                                          </p:cBhvr>
                                          <p:to>
                                            <p:strVal val="visible"/>
                                          </p:to>
                                        </p:set>
                                        <p:animEffect transition="in" filter="randombar(horizontal)">
                                          <p:cBhvr>
                                            <p:cTn id="18" dur="500"/>
                                            <p:tgtEl>
                                              <p:spTgt spid="20"/>
                                            </p:tgtEl>
                                          </p:cBhvr>
                                        </p:animEffect>
                                      </p:childTnLst>
                                    </p:cTn>
                                  </p:par>
                                </p:childTnLst>
                              </p:cTn>
                            </p:par>
                            <p:par>
                              <p:cTn id="19" fill="hold">
                                <p:stCondLst>
                                  <p:cond delay="1750"/>
                                </p:stCondLst>
                                <p:childTnLst>
                                  <p:par>
                                    <p:cTn id="20" presetID="53" presetClass="entr" presetSubtype="16" fill="hold" grpId="0" nodeType="afterEffect">
                                      <p:stCondLst>
                                        <p:cond delay="0"/>
                                      </p:stCondLst>
                                      <p:childTnLst>
                                        <p:set>
                                          <p:cBhvr>
                                            <p:cTn id="21" dur="1" fill="hold">
                                              <p:stCondLst>
                                                <p:cond delay="0"/>
                                              </p:stCondLst>
                                            </p:cTn>
                                            <p:tgtEl>
                                              <p:spTgt spid="22"/>
                                            </p:tgtEl>
                                            <p:attrNameLst>
                                              <p:attrName>style.visibility</p:attrName>
                                            </p:attrNameLst>
                                          </p:cBhvr>
                                          <p:to>
                                            <p:strVal val="visible"/>
                                          </p:to>
                                        </p:set>
                                        <p:anim calcmode="lin" valueType="num">
                                          <p:cBhvr>
                                            <p:cTn id="22" dur="500" fill="hold"/>
                                            <p:tgtEl>
                                              <p:spTgt spid="22"/>
                                            </p:tgtEl>
                                            <p:attrNameLst>
                                              <p:attrName>ppt_w</p:attrName>
                                            </p:attrNameLst>
                                          </p:cBhvr>
                                          <p:tavLst>
                                            <p:tav tm="0">
                                              <p:val>
                                                <p:fltVal val="0"/>
                                              </p:val>
                                            </p:tav>
                                            <p:tav tm="100000">
                                              <p:val>
                                                <p:strVal val="#ppt_w"/>
                                              </p:val>
                                            </p:tav>
                                          </p:tavLst>
                                        </p:anim>
                                        <p:anim calcmode="lin" valueType="num">
                                          <p:cBhvr>
                                            <p:cTn id="23" dur="500" fill="hold"/>
                                            <p:tgtEl>
                                              <p:spTgt spid="22"/>
                                            </p:tgtEl>
                                            <p:attrNameLst>
                                              <p:attrName>ppt_h</p:attrName>
                                            </p:attrNameLst>
                                          </p:cBhvr>
                                          <p:tavLst>
                                            <p:tav tm="0">
                                              <p:val>
                                                <p:fltVal val="0"/>
                                              </p:val>
                                            </p:tav>
                                            <p:tav tm="100000">
                                              <p:val>
                                                <p:strVal val="#ppt_h"/>
                                              </p:val>
                                            </p:tav>
                                          </p:tavLst>
                                        </p:anim>
                                        <p:animEffect transition="in" filter="fade">
                                          <p:cBhvr>
                                            <p:cTn id="24" dur="500"/>
                                            <p:tgtEl>
                                              <p:spTgt spid="22"/>
                                            </p:tgtEl>
                                          </p:cBhvr>
                                        </p:animEffect>
                                      </p:childTnLst>
                                    </p:cTn>
                                  </p:par>
                                  <p:par>
                                    <p:cTn id="25" presetID="53" presetClass="entr" presetSubtype="16" fill="hold" grpId="0" nodeType="withEffect">
                                      <p:stCondLst>
                                        <p:cond delay="0"/>
                                      </p:stCondLst>
                                      <p:childTnLst>
                                        <p:set>
                                          <p:cBhvr>
                                            <p:cTn id="26" dur="1" fill="hold">
                                              <p:stCondLst>
                                                <p:cond delay="0"/>
                                              </p:stCondLst>
                                            </p:cTn>
                                            <p:tgtEl>
                                              <p:spTgt spid="23"/>
                                            </p:tgtEl>
                                            <p:attrNameLst>
                                              <p:attrName>style.visibility</p:attrName>
                                            </p:attrNameLst>
                                          </p:cBhvr>
                                          <p:to>
                                            <p:strVal val="visible"/>
                                          </p:to>
                                        </p:set>
                                        <p:anim calcmode="lin" valueType="num">
                                          <p:cBhvr>
                                            <p:cTn id="27" dur="500" fill="hold"/>
                                            <p:tgtEl>
                                              <p:spTgt spid="23"/>
                                            </p:tgtEl>
                                            <p:attrNameLst>
                                              <p:attrName>ppt_w</p:attrName>
                                            </p:attrNameLst>
                                          </p:cBhvr>
                                          <p:tavLst>
                                            <p:tav tm="0">
                                              <p:val>
                                                <p:fltVal val="0"/>
                                              </p:val>
                                            </p:tav>
                                            <p:tav tm="100000">
                                              <p:val>
                                                <p:strVal val="#ppt_w"/>
                                              </p:val>
                                            </p:tav>
                                          </p:tavLst>
                                        </p:anim>
                                        <p:anim calcmode="lin" valueType="num">
                                          <p:cBhvr>
                                            <p:cTn id="28" dur="500" fill="hold"/>
                                            <p:tgtEl>
                                              <p:spTgt spid="23"/>
                                            </p:tgtEl>
                                            <p:attrNameLst>
                                              <p:attrName>ppt_h</p:attrName>
                                            </p:attrNameLst>
                                          </p:cBhvr>
                                          <p:tavLst>
                                            <p:tav tm="0">
                                              <p:val>
                                                <p:fltVal val="0"/>
                                              </p:val>
                                            </p:tav>
                                            <p:tav tm="100000">
                                              <p:val>
                                                <p:strVal val="#ppt_h"/>
                                              </p:val>
                                            </p:tav>
                                          </p:tavLst>
                                        </p:anim>
                                        <p:animEffect transition="in" filter="fade">
                                          <p:cBhvr>
                                            <p:cTn id="29"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audio>
                  <p:cMediaNode vol="100000" numSld="999" showWhenStopped="0">
                    <p:cTn id="30" repeatCount="indefinite" fill="remove" display="0">
                      <p:stCondLst>
                        <p:cond delay="indefinite"/>
                      </p:stCondLst>
                      <p:endCondLst>
                        <p:cond evt="onStopAudio" delay="0">
                          <p:tgtEl>
                            <p:sldTgt/>
                          </p:tgtEl>
                        </p:cond>
                      </p:endCondLst>
                    </p:cTn>
                    <p:tgtEl>
                      <p:spTgt spid="12"/>
                    </p:tgtEl>
                  </p:cMediaNode>
                </p:audio>
              </p:childTnLst>
            </p:cTn>
          </p:par>
        </p:tnLst>
        <p:bldLst>
          <p:bldP spid="15" grpId="0"/>
          <p:bldP spid="20" grpId="0"/>
          <p:bldP spid="22" grpId="0" animBg="1"/>
          <p:bldP spid="23" grpId="0"/>
        </p:bldLst>
      </p:timing>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1DB0C-1F2E-4168-9363-F7784664FBD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EFD84DD-1751-415A-B2EF-CDE75707A8E2}"/>
              </a:ext>
            </a:extLst>
          </p:cNvPr>
          <p:cNvSpPr>
            <a:spLocks noGrp="1"/>
          </p:cNvSpPr>
          <p:nvPr>
            <p:ph idx="1"/>
          </p:nvPr>
        </p:nvSpPr>
        <p:spPr/>
        <p:txBody>
          <a:bodyPr/>
          <a:lstStyle/>
          <a:p>
            <a:endParaRPr lang="en-US" dirty="0"/>
          </a:p>
        </p:txBody>
      </p:sp>
      <p:pic>
        <p:nvPicPr>
          <p:cNvPr id="5" name="Picture 4">
            <a:extLst>
              <a:ext uri="{FF2B5EF4-FFF2-40B4-BE49-F238E27FC236}">
                <a16:creationId xmlns:a16="http://schemas.microsoft.com/office/drawing/2014/main" id="{71D2ECCB-54C7-41CA-A569-15F8FA3C1D37}"/>
              </a:ext>
            </a:extLst>
          </p:cNvPr>
          <p:cNvPicPr>
            <a:picLocks noChangeAspect="1"/>
          </p:cNvPicPr>
          <p:nvPr/>
        </p:nvPicPr>
        <p:blipFill>
          <a:blip r:embed="rId2"/>
          <a:stretch>
            <a:fillRect/>
          </a:stretch>
        </p:blipFill>
        <p:spPr>
          <a:xfrm>
            <a:off x="2489901" y="365125"/>
            <a:ext cx="7743825" cy="5267325"/>
          </a:xfrm>
          <a:prstGeom prst="rect">
            <a:avLst/>
          </a:prstGeom>
        </p:spPr>
      </p:pic>
      <p:sp>
        <p:nvSpPr>
          <p:cNvPr id="6" name="Speech Bubble: Oval 5">
            <a:extLst>
              <a:ext uri="{FF2B5EF4-FFF2-40B4-BE49-F238E27FC236}">
                <a16:creationId xmlns:a16="http://schemas.microsoft.com/office/drawing/2014/main" id="{F505ED4A-FFBB-4642-A99B-DEEF34718D26}"/>
              </a:ext>
            </a:extLst>
          </p:cNvPr>
          <p:cNvSpPr/>
          <p:nvPr/>
        </p:nvSpPr>
        <p:spPr>
          <a:xfrm>
            <a:off x="106326" y="1201479"/>
            <a:ext cx="2530548" cy="1424763"/>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latin typeface="Arial-Rounded" panose="020B0500000000000000" pitchFamily="34" charset="0"/>
                <a:ea typeface="Arial-Rounded" panose="020B0500000000000000" pitchFamily="34" charset="0"/>
                <a:cs typeface="Arial-Rounded" panose="020B0500000000000000" pitchFamily="34" charset="0"/>
              </a:rPr>
              <a:t>1. </a:t>
            </a:r>
            <a:r>
              <a:rPr lang="en-US" sz="2400" dirty="0" err="1">
                <a:latin typeface="Arial-Rounded" panose="020B0500000000000000" pitchFamily="34" charset="0"/>
                <a:ea typeface="Arial-Rounded" panose="020B0500000000000000" pitchFamily="34" charset="0"/>
                <a:cs typeface="Arial-Rounded" panose="020B0500000000000000" pitchFamily="34" charset="0"/>
              </a:rPr>
              <a:t>Bạn</a:t>
            </a:r>
            <a:r>
              <a:rPr lang="en-US" sz="2400" dirty="0">
                <a:latin typeface="Arial-Rounded" panose="020B0500000000000000" pitchFamily="34" charset="0"/>
                <a:ea typeface="Arial-Rounded" panose="020B0500000000000000" pitchFamily="34" charset="0"/>
                <a:cs typeface="Arial-Rounded" panose="020B0500000000000000" pitchFamily="34" charset="0"/>
              </a:rPr>
              <a:t> </a:t>
            </a:r>
            <a:r>
              <a:rPr lang="en-US" sz="2400" dirty="0" err="1">
                <a:latin typeface="Arial-Rounded" panose="020B0500000000000000" pitchFamily="34" charset="0"/>
                <a:ea typeface="Arial-Rounded" panose="020B0500000000000000" pitchFamily="34" charset="0"/>
                <a:cs typeface="Arial-Rounded" panose="020B0500000000000000" pitchFamily="34" charset="0"/>
              </a:rPr>
              <a:t>nhỏ</a:t>
            </a:r>
            <a:r>
              <a:rPr lang="en-US" sz="2400" dirty="0">
                <a:latin typeface="Arial-Rounded" panose="020B0500000000000000" pitchFamily="34" charset="0"/>
                <a:ea typeface="Arial-Rounded" panose="020B0500000000000000" pitchFamily="34" charset="0"/>
                <a:cs typeface="Arial-Rounded" panose="020B0500000000000000" pitchFamily="34" charset="0"/>
              </a:rPr>
              <a:t> </a:t>
            </a:r>
            <a:r>
              <a:rPr lang="en-US" sz="2400" dirty="0" err="1">
                <a:latin typeface="Arial-Rounded" panose="020B0500000000000000" pitchFamily="34" charset="0"/>
                <a:ea typeface="Arial-Rounded" panose="020B0500000000000000" pitchFamily="34" charset="0"/>
                <a:cs typeface="Arial-Rounded" panose="020B0500000000000000" pitchFamily="34" charset="0"/>
              </a:rPr>
              <a:t>làm</a:t>
            </a:r>
            <a:r>
              <a:rPr lang="en-US" sz="2400" dirty="0">
                <a:latin typeface="Arial-Rounded" panose="020B0500000000000000" pitchFamily="34" charset="0"/>
                <a:ea typeface="Arial-Rounded" panose="020B0500000000000000" pitchFamily="34" charset="0"/>
                <a:cs typeface="Arial-Rounded" panose="020B0500000000000000" pitchFamily="34" charset="0"/>
              </a:rPr>
              <a:t> </a:t>
            </a:r>
            <a:r>
              <a:rPr lang="en-US" sz="2400" dirty="0" err="1">
                <a:latin typeface="Arial-Rounded" panose="020B0500000000000000" pitchFamily="34" charset="0"/>
                <a:ea typeface="Arial-Rounded" panose="020B0500000000000000" pitchFamily="34" charset="0"/>
                <a:cs typeface="Arial-Rounded" panose="020B0500000000000000" pitchFamily="34" charset="0"/>
              </a:rPr>
              <a:t>những</a:t>
            </a:r>
            <a:r>
              <a:rPr lang="en-US" sz="2400" dirty="0">
                <a:latin typeface="Arial-Rounded" panose="020B0500000000000000" pitchFamily="34" charset="0"/>
                <a:ea typeface="Arial-Rounded" panose="020B0500000000000000" pitchFamily="34" charset="0"/>
                <a:cs typeface="Arial-Rounded" panose="020B0500000000000000" pitchFamily="34" charset="0"/>
              </a:rPr>
              <a:t> </a:t>
            </a:r>
            <a:r>
              <a:rPr lang="en-US" sz="2400" dirty="0" err="1">
                <a:latin typeface="Arial-Rounded" panose="020B0500000000000000" pitchFamily="34" charset="0"/>
                <a:ea typeface="Arial-Rounded" panose="020B0500000000000000" pitchFamily="34" charset="0"/>
                <a:cs typeface="Arial-Rounded" panose="020B0500000000000000" pitchFamily="34" charset="0"/>
              </a:rPr>
              <a:t>việc</a:t>
            </a:r>
            <a:r>
              <a:rPr lang="en-US" sz="2400" dirty="0">
                <a:latin typeface="Arial-Rounded" panose="020B0500000000000000" pitchFamily="34" charset="0"/>
                <a:ea typeface="Arial-Rounded" panose="020B0500000000000000" pitchFamily="34" charset="0"/>
                <a:cs typeface="Arial-Rounded" panose="020B0500000000000000" pitchFamily="34" charset="0"/>
              </a:rPr>
              <a:t> </a:t>
            </a:r>
            <a:r>
              <a:rPr lang="en-US" sz="2400" dirty="0" err="1">
                <a:latin typeface="Arial-Rounded" panose="020B0500000000000000" pitchFamily="34" charset="0"/>
                <a:ea typeface="Arial-Rounded" panose="020B0500000000000000" pitchFamily="34" charset="0"/>
                <a:cs typeface="Arial-Rounded" panose="020B0500000000000000" pitchFamily="34" charset="0"/>
              </a:rPr>
              <a:t>gì</a:t>
            </a:r>
            <a:r>
              <a:rPr lang="en-US" sz="2400" dirty="0">
                <a:latin typeface="Arial-Rounded" panose="020B0500000000000000" pitchFamily="34" charset="0"/>
                <a:ea typeface="Arial-Rounded" panose="020B0500000000000000" pitchFamily="34" charset="0"/>
                <a:cs typeface="Arial-Rounded" panose="020B0500000000000000" pitchFamily="34" charset="0"/>
              </a:rPr>
              <a:t>?</a:t>
            </a:r>
          </a:p>
        </p:txBody>
      </p:sp>
      <p:sp>
        <p:nvSpPr>
          <p:cNvPr id="7" name="Rectangle: Rounded Corners 6">
            <a:extLst>
              <a:ext uri="{FF2B5EF4-FFF2-40B4-BE49-F238E27FC236}">
                <a16:creationId xmlns:a16="http://schemas.microsoft.com/office/drawing/2014/main" id="{4AF5D94B-560D-4354-B3A5-512AD573DE1C}"/>
              </a:ext>
            </a:extLst>
          </p:cNvPr>
          <p:cNvSpPr/>
          <p:nvPr/>
        </p:nvSpPr>
        <p:spPr>
          <a:xfrm>
            <a:off x="4184964" y="2770907"/>
            <a:ext cx="2300066" cy="46783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a:latin typeface="Arial-Rounded" panose="020B0500000000000000" pitchFamily="34" charset="0"/>
                <a:ea typeface="Arial-Rounded" panose="020B0500000000000000" pitchFamily="34" charset="0"/>
                <a:cs typeface="Arial-Rounded" panose="020B0500000000000000" pitchFamily="34" charset="0"/>
              </a:rPr>
              <a:t>Thức</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dậy</a:t>
            </a:r>
            <a:endParaRPr lang="en-US" sz="2800" dirty="0">
              <a:latin typeface="Arial-Rounded" panose="020B0500000000000000" pitchFamily="34" charset="0"/>
              <a:ea typeface="Arial-Rounded" panose="020B0500000000000000" pitchFamily="34" charset="0"/>
              <a:cs typeface="Arial-Rounded" panose="020B0500000000000000" pitchFamily="34" charset="0"/>
            </a:endParaRPr>
          </a:p>
        </p:txBody>
      </p:sp>
      <p:sp>
        <p:nvSpPr>
          <p:cNvPr id="8" name="Rectangle: Rounded Corners 7">
            <a:extLst>
              <a:ext uri="{FF2B5EF4-FFF2-40B4-BE49-F238E27FC236}">
                <a16:creationId xmlns:a16="http://schemas.microsoft.com/office/drawing/2014/main" id="{40E79545-DBFE-4269-A6F3-D73F1F2B3129}"/>
              </a:ext>
            </a:extLst>
          </p:cNvPr>
          <p:cNvSpPr/>
          <p:nvPr/>
        </p:nvSpPr>
        <p:spPr>
          <a:xfrm>
            <a:off x="8051869" y="2770907"/>
            <a:ext cx="1864242" cy="46783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a:latin typeface="Arial-Rounded" panose="020B0500000000000000" pitchFamily="34" charset="0"/>
                <a:ea typeface="Arial-Rounded" panose="020B0500000000000000" pitchFamily="34" charset="0"/>
                <a:cs typeface="Arial-Rounded" panose="020B0500000000000000" pitchFamily="34" charset="0"/>
              </a:rPr>
              <a:t>Đánh</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răng</a:t>
            </a:r>
            <a:endParaRPr lang="en-US" sz="2800" dirty="0">
              <a:latin typeface="Arial-Rounded" panose="020B0500000000000000" pitchFamily="34" charset="0"/>
              <a:ea typeface="Arial-Rounded" panose="020B0500000000000000" pitchFamily="34" charset="0"/>
              <a:cs typeface="Arial-Rounded" panose="020B0500000000000000" pitchFamily="34" charset="0"/>
            </a:endParaRPr>
          </a:p>
        </p:txBody>
      </p:sp>
      <p:sp>
        <p:nvSpPr>
          <p:cNvPr id="9" name="Rectangle: Rounded Corners 8">
            <a:extLst>
              <a:ext uri="{FF2B5EF4-FFF2-40B4-BE49-F238E27FC236}">
                <a16:creationId xmlns:a16="http://schemas.microsoft.com/office/drawing/2014/main" id="{5FB982EA-5FFF-45FF-84A5-34986A5EDBEB}"/>
              </a:ext>
            </a:extLst>
          </p:cNvPr>
          <p:cNvSpPr/>
          <p:nvPr/>
        </p:nvSpPr>
        <p:spPr>
          <a:xfrm>
            <a:off x="4678326" y="5164617"/>
            <a:ext cx="1864242" cy="46783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a:latin typeface="Arial-Rounded" panose="020B0500000000000000" pitchFamily="34" charset="0"/>
                <a:ea typeface="Arial-Rounded" panose="020B0500000000000000" pitchFamily="34" charset="0"/>
                <a:cs typeface="Arial-Rounded" panose="020B0500000000000000" pitchFamily="34" charset="0"/>
              </a:rPr>
              <a:t>Ăn</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sáng</a:t>
            </a:r>
            <a:endParaRPr lang="en-US" sz="2800" dirty="0">
              <a:latin typeface="Arial-Rounded" panose="020B0500000000000000" pitchFamily="34" charset="0"/>
              <a:ea typeface="Arial-Rounded" panose="020B0500000000000000" pitchFamily="34" charset="0"/>
              <a:cs typeface="Arial-Rounded" panose="020B0500000000000000" pitchFamily="34" charset="0"/>
            </a:endParaRPr>
          </a:p>
        </p:txBody>
      </p:sp>
      <p:sp>
        <p:nvSpPr>
          <p:cNvPr id="10" name="Rectangle: Rounded Corners 9">
            <a:extLst>
              <a:ext uri="{FF2B5EF4-FFF2-40B4-BE49-F238E27FC236}">
                <a16:creationId xmlns:a16="http://schemas.microsoft.com/office/drawing/2014/main" id="{D7C29557-1A4E-48A6-8BC2-F20A61A6C5B3}"/>
              </a:ext>
            </a:extLst>
          </p:cNvPr>
          <p:cNvSpPr/>
          <p:nvPr/>
        </p:nvSpPr>
        <p:spPr>
          <a:xfrm>
            <a:off x="8194269" y="5221416"/>
            <a:ext cx="1864242" cy="46783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a:latin typeface="Arial-Rounded" panose="020B0500000000000000" pitchFamily="34" charset="0"/>
                <a:ea typeface="Arial-Rounded" panose="020B0500000000000000" pitchFamily="34" charset="0"/>
                <a:cs typeface="Arial-Rounded" panose="020B0500000000000000" pitchFamily="34" charset="0"/>
              </a:rPr>
              <a:t>Đi</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học</a:t>
            </a:r>
            <a:endParaRPr lang="en-US" sz="2800" dirty="0">
              <a:latin typeface="Arial-Rounded" panose="020B0500000000000000" pitchFamily="34" charset="0"/>
              <a:ea typeface="Arial-Rounded" panose="020B0500000000000000" pitchFamily="34" charset="0"/>
              <a:cs typeface="Arial-Rounded" panose="020B0500000000000000" pitchFamily="34" charset="0"/>
            </a:endParaRPr>
          </a:p>
        </p:txBody>
      </p:sp>
      <p:sp>
        <p:nvSpPr>
          <p:cNvPr id="11" name="Content Placeholder 2">
            <a:extLst>
              <a:ext uri="{FF2B5EF4-FFF2-40B4-BE49-F238E27FC236}">
                <a16:creationId xmlns:a16="http://schemas.microsoft.com/office/drawing/2014/main" id="{3DFFAF89-BD41-40D2-87C3-9C22C43D7678}"/>
              </a:ext>
            </a:extLst>
          </p:cNvPr>
          <p:cNvSpPr txBox="1">
            <a:spLocks/>
          </p:cNvSpPr>
          <p:nvPr/>
        </p:nvSpPr>
        <p:spPr>
          <a:xfrm>
            <a:off x="997688" y="3843514"/>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dirty="0"/>
          </a:p>
        </p:txBody>
      </p:sp>
      <p:sp>
        <p:nvSpPr>
          <p:cNvPr id="12" name="Speech Bubble: Oval 11">
            <a:extLst>
              <a:ext uri="{FF2B5EF4-FFF2-40B4-BE49-F238E27FC236}">
                <a16:creationId xmlns:a16="http://schemas.microsoft.com/office/drawing/2014/main" id="{DB6664F4-2FF9-4FE5-ADD2-4C780E9F7B96}"/>
              </a:ext>
            </a:extLst>
          </p:cNvPr>
          <p:cNvSpPr/>
          <p:nvPr/>
        </p:nvSpPr>
        <p:spPr>
          <a:xfrm>
            <a:off x="265813" y="3083442"/>
            <a:ext cx="3487479" cy="1560689"/>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latin typeface="Arial-Rounded" panose="020B0500000000000000" pitchFamily="34" charset="0"/>
                <a:ea typeface="Arial-Rounded" panose="020B0500000000000000" pitchFamily="34" charset="0"/>
                <a:cs typeface="Arial-Rounded" panose="020B0500000000000000" pitchFamily="34" charset="0"/>
              </a:rPr>
              <a:t>2. </a:t>
            </a:r>
            <a:r>
              <a:rPr lang="en-US" sz="2400" dirty="0" err="1">
                <a:latin typeface="Arial-Rounded" panose="020B0500000000000000" pitchFamily="34" charset="0"/>
                <a:ea typeface="Arial-Rounded" panose="020B0500000000000000" pitchFamily="34" charset="0"/>
                <a:cs typeface="Arial-Rounded" panose="020B0500000000000000" pitchFamily="34" charset="0"/>
              </a:rPr>
              <a:t>Bạn</a:t>
            </a:r>
            <a:r>
              <a:rPr lang="en-US" sz="2400" dirty="0">
                <a:latin typeface="Arial-Rounded" panose="020B0500000000000000" pitchFamily="34" charset="0"/>
                <a:ea typeface="Arial-Rounded" panose="020B0500000000000000" pitchFamily="34" charset="0"/>
                <a:cs typeface="Arial-Rounded" panose="020B0500000000000000" pitchFamily="34" charset="0"/>
              </a:rPr>
              <a:t> </a:t>
            </a:r>
            <a:r>
              <a:rPr lang="en-US" sz="2400" dirty="0" err="1">
                <a:latin typeface="Arial-Rounded" panose="020B0500000000000000" pitchFamily="34" charset="0"/>
                <a:ea typeface="Arial-Rounded" panose="020B0500000000000000" pitchFamily="34" charset="0"/>
                <a:cs typeface="Arial-Rounded" panose="020B0500000000000000" pitchFamily="34" charset="0"/>
              </a:rPr>
              <a:t>nhỏ</a:t>
            </a:r>
            <a:r>
              <a:rPr lang="en-US" sz="2400" dirty="0">
                <a:latin typeface="Arial-Rounded" panose="020B0500000000000000" pitchFamily="34" charset="0"/>
                <a:ea typeface="Arial-Rounded" panose="020B0500000000000000" pitchFamily="34" charset="0"/>
                <a:cs typeface="Arial-Rounded" panose="020B0500000000000000" pitchFamily="34" charset="0"/>
              </a:rPr>
              <a:t> </a:t>
            </a:r>
            <a:r>
              <a:rPr lang="en-US" sz="2400" dirty="0" err="1">
                <a:latin typeface="Arial-Rounded" panose="020B0500000000000000" pitchFamily="34" charset="0"/>
                <a:ea typeface="Arial-Rounded" panose="020B0500000000000000" pitchFamily="34" charset="0"/>
                <a:cs typeface="Arial-Rounded" panose="020B0500000000000000" pitchFamily="34" charset="0"/>
              </a:rPr>
              <a:t>làm</a:t>
            </a:r>
            <a:r>
              <a:rPr lang="en-US" sz="2400" dirty="0">
                <a:latin typeface="Arial-Rounded" panose="020B0500000000000000" pitchFamily="34" charset="0"/>
                <a:ea typeface="Arial-Rounded" panose="020B0500000000000000" pitchFamily="34" charset="0"/>
                <a:cs typeface="Arial-Rounded" panose="020B0500000000000000" pitchFamily="34" charset="0"/>
              </a:rPr>
              <a:t> </a:t>
            </a:r>
            <a:r>
              <a:rPr lang="en-US" sz="2400" dirty="0" err="1">
                <a:latin typeface="Arial-Rounded" panose="020B0500000000000000" pitchFamily="34" charset="0"/>
                <a:ea typeface="Arial-Rounded" panose="020B0500000000000000" pitchFamily="34" charset="0"/>
                <a:cs typeface="Arial-Rounded" panose="020B0500000000000000" pitchFamily="34" charset="0"/>
              </a:rPr>
              <a:t>những</a:t>
            </a:r>
            <a:r>
              <a:rPr lang="en-US" sz="2400" dirty="0">
                <a:latin typeface="Arial-Rounded" panose="020B0500000000000000" pitchFamily="34" charset="0"/>
                <a:ea typeface="Arial-Rounded" panose="020B0500000000000000" pitchFamily="34" charset="0"/>
                <a:cs typeface="Arial-Rounded" panose="020B0500000000000000" pitchFamily="34" charset="0"/>
              </a:rPr>
              <a:t> </a:t>
            </a:r>
            <a:r>
              <a:rPr lang="en-US" sz="2400" dirty="0" err="1">
                <a:latin typeface="Arial-Rounded" panose="020B0500000000000000" pitchFamily="34" charset="0"/>
                <a:ea typeface="Arial-Rounded" panose="020B0500000000000000" pitchFamily="34" charset="0"/>
                <a:cs typeface="Arial-Rounded" panose="020B0500000000000000" pitchFamily="34" charset="0"/>
              </a:rPr>
              <a:t>việc</a:t>
            </a:r>
            <a:r>
              <a:rPr lang="en-US" sz="2400" dirty="0">
                <a:latin typeface="Arial-Rounded" panose="020B0500000000000000" pitchFamily="34" charset="0"/>
                <a:ea typeface="Arial-Rounded" panose="020B0500000000000000" pitchFamily="34" charset="0"/>
                <a:cs typeface="Arial-Rounded" panose="020B0500000000000000" pitchFamily="34" charset="0"/>
              </a:rPr>
              <a:t> </a:t>
            </a:r>
            <a:r>
              <a:rPr lang="en-US" sz="2400" dirty="0" err="1">
                <a:latin typeface="Arial-Rounded" panose="020B0500000000000000" pitchFamily="34" charset="0"/>
                <a:ea typeface="Arial-Rounded" panose="020B0500000000000000" pitchFamily="34" charset="0"/>
                <a:cs typeface="Arial-Rounded" panose="020B0500000000000000" pitchFamily="34" charset="0"/>
              </a:rPr>
              <a:t>đó</a:t>
            </a:r>
            <a:r>
              <a:rPr lang="en-US" sz="2400" dirty="0">
                <a:latin typeface="Arial-Rounded" panose="020B0500000000000000" pitchFamily="34" charset="0"/>
                <a:ea typeface="Arial-Rounded" panose="020B0500000000000000" pitchFamily="34" charset="0"/>
                <a:cs typeface="Arial-Rounded" panose="020B0500000000000000" pitchFamily="34" charset="0"/>
              </a:rPr>
              <a:t> </a:t>
            </a:r>
            <a:r>
              <a:rPr lang="en-US" sz="2400" dirty="0" err="1">
                <a:latin typeface="Arial-Rounded" panose="020B0500000000000000" pitchFamily="34" charset="0"/>
                <a:ea typeface="Arial-Rounded" panose="020B0500000000000000" pitchFamily="34" charset="0"/>
                <a:cs typeface="Arial-Rounded" panose="020B0500000000000000" pitchFamily="34" charset="0"/>
              </a:rPr>
              <a:t>trong</a:t>
            </a:r>
            <a:r>
              <a:rPr lang="en-US" sz="2400" dirty="0">
                <a:latin typeface="Arial-Rounded" panose="020B0500000000000000" pitchFamily="34" charset="0"/>
                <a:ea typeface="Arial-Rounded" panose="020B0500000000000000" pitchFamily="34" charset="0"/>
                <a:cs typeface="Arial-Rounded" panose="020B0500000000000000" pitchFamily="34" charset="0"/>
              </a:rPr>
              <a:t> </a:t>
            </a:r>
            <a:r>
              <a:rPr lang="en-US" sz="2400" dirty="0" err="1">
                <a:latin typeface="Arial-Rounded" panose="020B0500000000000000" pitchFamily="34" charset="0"/>
                <a:ea typeface="Arial-Rounded" panose="020B0500000000000000" pitchFamily="34" charset="0"/>
                <a:cs typeface="Arial-Rounded" panose="020B0500000000000000" pitchFamily="34" charset="0"/>
              </a:rPr>
              <a:t>thời</a:t>
            </a:r>
            <a:r>
              <a:rPr lang="en-US" sz="2400" dirty="0">
                <a:latin typeface="Arial-Rounded" panose="020B0500000000000000" pitchFamily="34" charset="0"/>
                <a:ea typeface="Arial-Rounded" panose="020B0500000000000000" pitchFamily="34" charset="0"/>
                <a:cs typeface="Arial-Rounded" panose="020B0500000000000000" pitchFamily="34" charset="0"/>
              </a:rPr>
              <a:t> </a:t>
            </a:r>
            <a:r>
              <a:rPr lang="en-US" sz="2400" dirty="0" err="1">
                <a:latin typeface="Arial-Rounded" panose="020B0500000000000000" pitchFamily="34" charset="0"/>
                <a:ea typeface="Arial-Rounded" panose="020B0500000000000000" pitchFamily="34" charset="0"/>
                <a:cs typeface="Arial-Rounded" panose="020B0500000000000000" pitchFamily="34" charset="0"/>
              </a:rPr>
              <a:t>gian</a:t>
            </a:r>
            <a:r>
              <a:rPr lang="en-US" sz="2400" dirty="0">
                <a:latin typeface="Arial-Rounded" panose="020B0500000000000000" pitchFamily="34" charset="0"/>
                <a:ea typeface="Arial-Rounded" panose="020B0500000000000000" pitchFamily="34" charset="0"/>
                <a:cs typeface="Arial-Rounded" panose="020B0500000000000000" pitchFamily="34" charset="0"/>
              </a:rPr>
              <a:t> </a:t>
            </a:r>
            <a:r>
              <a:rPr lang="en-US" sz="2400" dirty="0" err="1">
                <a:latin typeface="Arial-Rounded" panose="020B0500000000000000" pitchFamily="34" charset="0"/>
                <a:ea typeface="Arial-Rounded" panose="020B0500000000000000" pitchFamily="34" charset="0"/>
                <a:cs typeface="Arial-Rounded" panose="020B0500000000000000" pitchFamily="34" charset="0"/>
              </a:rPr>
              <a:t>nào</a:t>
            </a:r>
            <a:r>
              <a:rPr lang="en-US" sz="2400" dirty="0">
                <a:latin typeface="Arial-Rounded" panose="020B0500000000000000" pitchFamily="34" charset="0"/>
                <a:ea typeface="Arial-Rounded" panose="020B0500000000000000" pitchFamily="34" charset="0"/>
                <a:cs typeface="Arial-Rounded" panose="020B0500000000000000" pitchFamily="34" charset="0"/>
              </a:rPr>
              <a:t>?</a:t>
            </a:r>
          </a:p>
        </p:txBody>
      </p:sp>
      <p:sp>
        <p:nvSpPr>
          <p:cNvPr id="13" name="Speech Bubble: Oval 12">
            <a:extLst>
              <a:ext uri="{FF2B5EF4-FFF2-40B4-BE49-F238E27FC236}">
                <a16:creationId xmlns:a16="http://schemas.microsoft.com/office/drawing/2014/main" id="{A2BE3D5C-BB09-4D3A-8812-24DFA4418AC4}"/>
              </a:ext>
            </a:extLst>
          </p:cNvPr>
          <p:cNvSpPr/>
          <p:nvPr/>
        </p:nvSpPr>
        <p:spPr>
          <a:xfrm>
            <a:off x="265813" y="4779068"/>
            <a:ext cx="3487479" cy="1424763"/>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latin typeface="Arial-Rounded" panose="020B0500000000000000" pitchFamily="34" charset="0"/>
                <a:ea typeface="Arial-Rounded" panose="020B0500000000000000" pitchFamily="34" charset="0"/>
                <a:cs typeface="Arial-Rounded" panose="020B0500000000000000" pitchFamily="34" charset="0"/>
              </a:rPr>
              <a:t>3. </a:t>
            </a:r>
            <a:r>
              <a:rPr lang="en-US" sz="2400" dirty="0" err="1">
                <a:latin typeface="Arial-Rounded" panose="020B0500000000000000" pitchFamily="34" charset="0"/>
                <a:ea typeface="Arial-Rounded" panose="020B0500000000000000" pitchFamily="34" charset="0"/>
                <a:cs typeface="Arial-Rounded" panose="020B0500000000000000" pitchFamily="34" charset="0"/>
              </a:rPr>
              <a:t>Trước</a:t>
            </a:r>
            <a:r>
              <a:rPr lang="en-US" sz="2400" dirty="0">
                <a:latin typeface="Arial-Rounded" panose="020B0500000000000000" pitchFamily="34" charset="0"/>
                <a:ea typeface="Arial-Rounded" panose="020B0500000000000000" pitchFamily="34" charset="0"/>
                <a:cs typeface="Arial-Rounded" panose="020B0500000000000000" pitchFamily="34" charset="0"/>
              </a:rPr>
              <a:t> </a:t>
            </a:r>
            <a:r>
              <a:rPr lang="en-US" sz="2400" dirty="0" err="1">
                <a:latin typeface="Arial-Rounded" panose="020B0500000000000000" pitchFamily="34" charset="0"/>
                <a:ea typeface="Arial-Rounded" panose="020B0500000000000000" pitchFamily="34" charset="0"/>
                <a:cs typeface="Arial-Rounded" panose="020B0500000000000000" pitchFamily="34" charset="0"/>
              </a:rPr>
              <a:t>khi</a:t>
            </a:r>
            <a:r>
              <a:rPr lang="en-US" sz="2400" dirty="0">
                <a:latin typeface="Arial-Rounded" panose="020B0500000000000000" pitchFamily="34" charset="0"/>
                <a:ea typeface="Arial-Rounded" panose="020B0500000000000000" pitchFamily="34" charset="0"/>
                <a:cs typeface="Arial-Rounded" panose="020B0500000000000000" pitchFamily="34" charset="0"/>
              </a:rPr>
              <a:t> </a:t>
            </a:r>
            <a:r>
              <a:rPr lang="en-US" sz="2400" dirty="0" err="1">
                <a:latin typeface="Arial-Rounded" panose="020B0500000000000000" pitchFamily="34" charset="0"/>
                <a:ea typeface="Arial-Rounded" panose="020B0500000000000000" pitchFamily="34" charset="0"/>
                <a:cs typeface="Arial-Rounded" panose="020B0500000000000000" pitchFamily="34" charset="0"/>
              </a:rPr>
              <a:t>đi</a:t>
            </a:r>
            <a:r>
              <a:rPr lang="en-US" sz="2400" dirty="0">
                <a:latin typeface="Arial-Rounded" panose="020B0500000000000000" pitchFamily="34" charset="0"/>
                <a:ea typeface="Arial-Rounded" panose="020B0500000000000000" pitchFamily="34" charset="0"/>
                <a:cs typeface="Arial-Rounded" panose="020B0500000000000000" pitchFamily="34" charset="0"/>
              </a:rPr>
              <a:t> </a:t>
            </a:r>
            <a:r>
              <a:rPr lang="en-US" sz="2400" dirty="0" err="1">
                <a:latin typeface="Arial-Rounded" panose="020B0500000000000000" pitchFamily="34" charset="0"/>
                <a:ea typeface="Arial-Rounded" panose="020B0500000000000000" pitchFamily="34" charset="0"/>
                <a:cs typeface="Arial-Rounded" panose="020B0500000000000000" pitchFamily="34" charset="0"/>
              </a:rPr>
              <a:t>học</a:t>
            </a:r>
            <a:r>
              <a:rPr lang="en-US" sz="2400" dirty="0">
                <a:latin typeface="Arial-Rounded" panose="020B0500000000000000" pitchFamily="34" charset="0"/>
                <a:ea typeface="Arial-Rounded" panose="020B0500000000000000" pitchFamily="34" charset="0"/>
                <a:cs typeface="Arial-Rounded" panose="020B0500000000000000" pitchFamily="34" charset="0"/>
              </a:rPr>
              <a:t>, </a:t>
            </a:r>
            <a:r>
              <a:rPr lang="en-US" sz="2400" dirty="0" err="1">
                <a:latin typeface="Arial-Rounded" panose="020B0500000000000000" pitchFamily="34" charset="0"/>
                <a:ea typeface="Arial-Rounded" panose="020B0500000000000000" pitchFamily="34" charset="0"/>
                <a:cs typeface="Arial-Rounded" panose="020B0500000000000000" pitchFamily="34" charset="0"/>
              </a:rPr>
              <a:t>em</a:t>
            </a:r>
            <a:r>
              <a:rPr lang="en-US" sz="2400" dirty="0">
                <a:latin typeface="Arial-Rounded" panose="020B0500000000000000" pitchFamily="34" charset="0"/>
                <a:ea typeface="Arial-Rounded" panose="020B0500000000000000" pitchFamily="34" charset="0"/>
                <a:cs typeface="Arial-Rounded" panose="020B0500000000000000" pitchFamily="34" charset="0"/>
              </a:rPr>
              <a:t> </a:t>
            </a:r>
            <a:r>
              <a:rPr lang="en-US" sz="2400" dirty="0" err="1">
                <a:latin typeface="Arial-Rounded" panose="020B0500000000000000" pitchFamily="34" charset="0"/>
                <a:ea typeface="Arial-Rounded" panose="020B0500000000000000" pitchFamily="34" charset="0"/>
                <a:cs typeface="Arial-Rounded" panose="020B0500000000000000" pitchFamily="34" charset="0"/>
              </a:rPr>
              <a:t>làm</a:t>
            </a:r>
            <a:r>
              <a:rPr lang="en-US" sz="2400" dirty="0">
                <a:latin typeface="Arial-Rounded" panose="020B0500000000000000" pitchFamily="34" charset="0"/>
                <a:ea typeface="Arial-Rounded" panose="020B0500000000000000" pitchFamily="34" charset="0"/>
                <a:cs typeface="Arial-Rounded" panose="020B0500000000000000" pitchFamily="34" charset="0"/>
              </a:rPr>
              <a:t> </a:t>
            </a:r>
            <a:r>
              <a:rPr lang="en-US" sz="2400" dirty="0" err="1">
                <a:latin typeface="Arial-Rounded" panose="020B0500000000000000" pitchFamily="34" charset="0"/>
                <a:ea typeface="Arial-Rounded" panose="020B0500000000000000" pitchFamily="34" charset="0"/>
                <a:cs typeface="Arial-Rounded" panose="020B0500000000000000" pitchFamily="34" charset="0"/>
              </a:rPr>
              <a:t>những</a:t>
            </a:r>
            <a:r>
              <a:rPr lang="en-US" sz="2400" dirty="0">
                <a:latin typeface="Arial-Rounded" panose="020B0500000000000000" pitchFamily="34" charset="0"/>
                <a:ea typeface="Arial-Rounded" panose="020B0500000000000000" pitchFamily="34" charset="0"/>
                <a:cs typeface="Arial-Rounded" panose="020B0500000000000000" pitchFamily="34" charset="0"/>
              </a:rPr>
              <a:t> </a:t>
            </a:r>
            <a:r>
              <a:rPr lang="en-US" sz="2400" dirty="0" err="1">
                <a:latin typeface="Arial-Rounded" panose="020B0500000000000000" pitchFamily="34" charset="0"/>
                <a:ea typeface="Arial-Rounded" panose="020B0500000000000000" pitchFamily="34" charset="0"/>
                <a:cs typeface="Arial-Rounded" panose="020B0500000000000000" pitchFamily="34" charset="0"/>
              </a:rPr>
              <a:t>việc</a:t>
            </a:r>
            <a:r>
              <a:rPr lang="en-US" sz="2400" dirty="0">
                <a:latin typeface="Arial-Rounded" panose="020B0500000000000000" pitchFamily="34" charset="0"/>
                <a:ea typeface="Arial-Rounded" panose="020B0500000000000000" pitchFamily="34" charset="0"/>
                <a:cs typeface="Arial-Rounded" panose="020B0500000000000000" pitchFamily="34" charset="0"/>
              </a:rPr>
              <a:t> </a:t>
            </a:r>
            <a:r>
              <a:rPr lang="en-US" sz="2400" dirty="0" err="1">
                <a:latin typeface="Arial-Rounded" panose="020B0500000000000000" pitchFamily="34" charset="0"/>
                <a:ea typeface="Arial-Rounded" panose="020B0500000000000000" pitchFamily="34" charset="0"/>
                <a:cs typeface="Arial-Rounded" panose="020B0500000000000000" pitchFamily="34" charset="0"/>
              </a:rPr>
              <a:t>gì</a:t>
            </a:r>
            <a:r>
              <a:rPr lang="en-US" sz="2400" dirty="0">
                <a:latin typeface="Arial-Rounded" panose="020B0500000000000000" pitchFamily="34" charset="0"/>
                <a:ea typeface="Arial-Rounded" panose="020B0500000000000000" pitchFamily="34" charset="0"/>
                <a:cs typeface="Arial-Rounded" panose="020B0500000000000000" pitchFamily="34" charset="0"/>
              </a:rPr>
              <a:t>?</a:t>
            </a:r>
          </a:p>
        </p:txBody>
      </p:sp>
    </p:spTree>
    <p:extLst>
      <p:ext uri="{BB962C8B-B14F-4D97-AF65-F5344CB8AC3E}">
        <p14:creationId xmlns:p14="http://schemas.microsoft.com/office/powerpoint/2010/main" val="1644315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barn(inVertical)">
                                      <p:cBhvr>
                                        <p:cTn id="19" dur="5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barn(inVertical)">
                                      <p:cBhvr>
                                        <p:cTn id="24" dur="500"/>
                                        <p:tgtEl>
                                          <p:spTgt spid="8"/>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barn(inVertical)">
                                      <p:cBhvr>
                                        <p:cTn id="29" dur="500"/>
                                        <p:tgtEl>
                                          <p:spTgt spid="9"/>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grpId="0" nodeType="click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barn(inVertical)">
                                      <p:cBhvr>
                                        <p:cTn id="34" dur="500"/>
                                        <p:tgtEl>
                                          <p:spTgt spid="10"/>
                                        </p:tgtEl>
                                      </p:cBhvr>
                                    </p:animEffect>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fade">
                                      <p:cBhvr>
                                        <p:cTn id="39" dur="1000"/>
                                        <p:tgtEl>
                                          <p:spTgt spid="12"/>
                                        </p:tgtEl>
                                      </p:cBhvr>
                                    </p:animEffect>
                                    <p:anim calcmode="lin" valueType="num">
                                      <p:cBhvr>
                                        <p:cTn id="40" dur="1000" fill="hold"/>
                                        <p:tgtEl>
                                          <p:spTgt spid="12"/>
                                        </p:tgtEl>
                                        <p:attrNameLst>
                                          <p:attrName>ppt_x</p:attrName>
                                        </p:attrNameLst>
                                      </p:cBhvr>
                                      <p:tavLst>
                                        <p:tav tm="0">
                                          <p:val>
                                            <p:strVal val="#ppt_x"/>
                                          </p:val>
                                        </p:tav>
                                        <p:tav tm="100000">
                                          <p:val>
                                            <p:strVal val="#ppt_x"/>
                                          </p:val>
                                        </p:tav>
                                      </p:tavLst>
                                    </p:anim>
                                    <p:anim calcmode="lin" valueType="num">
                                      <p:cBhvr>
                                        <p:cTn id="41"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13"/>
                                        </p:tgtEl>
                                        <p:attrNameLst>
                                          <p:attrName>style.visibility</p:attrName>
                                        </p:attrNameLst>
                                      </p:cBhvr>
                                      <p:to>
                                        <p:strVal val="visible"/>
                                      </p:to>
                                    </p:set>
                                    <p:animEffect transition="in" filter="fade">
                                      <p:cBhvr>
                                        <p:cTn id="46" dur="1000"/>
                                        <p:tgtEl>
                                          <p:spTgt spid="13"/>
                                        </p:tgtEl>
                                      </p:cBhvr>
                                    </p:animEffect>
                                    <p:anim calcmode="lin" valueType="num">
                                      <p:cBhvr>
                                        <p:cTn id="47" dur="1000" fill="hold"/>
                                        <p:tgtEl>
                                          <p:spTgt spid="13"/>
                                        </p:tgtEl>
                                        <p:attrNameLst>
                                          <p:attrName>ppt_x</p:attrName>
                                        </p:attrNameLst>
                                      </p:cBhvr>
                                      <p:tavLst>
                                        <p:tav tm="0">
                                          <p:val>
                                            <p:strVal val="#ppt_x"/>
                                          </p:val>
                                        </p:tav>
                                        <p:tav tm="100000">
                                          <p:val>
                                            <p:strVal val="#ppt_x"/>
                                          </p:val>
                                        </p:tav>
                                      </p:tavLst>
                                    </p:anim>
                                    <p:anim calcmode="lin" valueType="num">
                                      <p:cBhvr>
                                        <p:cTn id="48"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2" grpId="0" animBg="1"/>
      <p:bldP spid="1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533845" cy="5790976"/>
          </a:xfrm>
        </p:spPr>
        <p:txBody>
          <a:bodyPr>
            <a:normAutofit/>
          </a:bodyPr>
          <a:lstStyle/>
          <a:p>
            <a:r>
              <a:rPr lang="vi-VN" sz="5400" smtClean="0"/>
              <a:t>	Sáng </a:t>
            </a:r>
            <a:r>
              <a:rPr lang="vi-VN" sz="5400"/>
              <a:t>ra, em thức dậy khoảng sáu giờ. Em bước ra sân tập mấy động tác thể dục. Sau đó, em đánh răng, rửa mặt. Cũng vừa lúc mẹ dọn bữa sáng lên. Em cùng mọi người ngồi vào bàn ăn sáng. Ăn sáng </a:t>
            </a:r>
            <a:r>
              <a:rPr lang="vi-VN" sz="5400" smtClean="0"/>
              <a:t>xong,mẹ đưa em </a:t>
            </a:r>
            <a:r>
              <a:rPr lang="vi-VN" sz="5400"/>
              <a:t>đến trường.</a:t>
            </a:r>
          </a:p>
        </p:txBody>
      </p:sp>
    </p:spTree>
    <p:extLst>
      <p:ext uri="{BB962C8B-B14F-4D97-AF65-F5344CB8AC3E}">
        <p14:creationId xmlns:p14="http://schemas.microsoft.com/office/powerpoint/2010/main" val="30530258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a:extLst>
              <a:ext uri="{FF2B5EF4-FFF2-40B4-BE49-F238E27FC236}">
                <a16:creationId xmlns:a16="http://schemas.microsoft.com/office/drawing/2014/main" id="{8303AD1A-6F61-4738-AB38-FFB5BF62F6C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05" y="1240"/>
            <a:ext cx="12187592" cy="6855520"/>
          </a:xfrm>
          <a:prstGeom prst="rect">
            <a:avLst/>
          </a:prstGeom>
        </p:spPr>
      </p:pic>
      <p:sp>
        <p:nvSpPr>
          <p:cNvPr id="15" name="18">
            <a:extLst>
              <a:ext uri="{FF2B5EF4-FFF2-40B4-BE49-F238E27FC236}">
                <a16:creationId xmlns:a16="http://schemas.microsoft.com/office/drawing/2014/main" id="{84E0EB1E-CC1F-4B09-8338-D305427AF817}"/>
              </a:ext>
            </a:extLst>
          </p:cNvPr>
          <p:cNvSpPr>
            <a:spLocks noChangeArrowheads="1"/>
          </p:cNvSpPr>
          <p:nvPr>
            <p:custDataLst>
              <p:tags r:id="rId1"/>
            </p:custDataLst>
          </p:nvPr>
        </p:nvSpPr>
        <p:spPr bwMode="auto">
          <a:xfrm>
            <a:off x="2986528" y="1246503"/>
            <a:ext cx="6218944" cy="1353897"/>
          </a:xfrm>
          <a:prstGeom prst="rect">
            <a:avLst/>
          </a:prstGeom>
          <a:noFill/>
          <a:ln w="12700">
            <a:noFill/>
            <a:miter lim="800000"/>
            <a:headEnd/>
            <a:tailEnd/>
          </a:ln>
          <a:extLst>
            <a:ext uri="{909E8E84-426E-40DD-AFC4-6F175D3DCCD1}">
              <a14:hiddenFill xmlns:a14="http://schemas.microsoft.com/office/drawing/2010/main">
                <a:solidFill>
                  <a:srgbClr val="FFFFFF"/>
                </a:solidFill>
              </a14:hiddenFill>
            </a:ext>
          </a:extLst>
        </p:spPr>
        <p:txBody>
          <a:bodyPr wrap="square" lIns="0" tIns="0" rIns="0" bIns="0">
            <a:spAutoFit/>
          </a:bodyPr>
          <a:lstStyle/>
          <a:p>
            <a:pPr algn="ctr" fontAlgn="base">
              <a:spcBef>
                <a:spcPct val="0"/>
              </a:spcBef>
              <a:spcAft>
                <a:spcPct val="0"/>
              </a:spcAft>
            </a:pPr>
            <a:r>
              <a:rPr lang="en-US" altLang="zh-CN" sz="8798" b="1" dirty="0" err="1">
                <a:solidFill>
                  <a:schemeClr val="accent6">
                    <a:lumMod val="50000"/>
                  </a:schemeClr>
                </a:solidFill>
                <a:latin typeface="Arial-Rounded" panose="020B0500000000000000" pitchFamily="34" charset="0"/>
                <a:ea typeface="Arial-Rounded" panose="020B0500000000000000" pitchFamily="34" charset="0"/>
                <a:cs typeface="Arial-Rounded" panose="020B0500000000000000" pitchFamily="34" charset="0"/>
              </a:rPr>
              <a:t>TIẾT</a:t>
            </a:r>
            <a:r>
              <a:rPr lang="en-US" altLang="zh-CN" sz="8798" b="1" dirty="0">
                <a:solidFill>
                  <a:schemeClr val="accent6">
                    <a:lumMod val="50000"/>
                  </a:schemeClr>
                </a:solidFill>
                <a:latin typeface="Arial-Rounded" panose="020B0500000000000000" pitchFamily="34" charset="0"/>
                <a:ea typeface="Arial-Rounded" panose="020B0500000000000000" pitchFamily="34" charset="0"/>
                <a:cs typeface="Arial-Rounded" panose="020B0500000000000000" pitchFamily="34" charset="0"/>
              </a:rPr>
              <a:t> 6</a:t>
            </a:r>
          </a:p>
        </p:txBody>
      </p:sp>
    </p:spTree>
    <p:extLst>
      <p:ext uri="{BB962C8B-B14F-4D97-AF65-F5344CB8AC3E}">
        <p14:creationId xmlns:p14="http://schemas.microsoft.com/office/powerpoint/2010/main" val="1128328816"/>
      </p:ext>
    </p:extLst>
  </p:cSld>
  <p:clrMapOvr>
    <a:masterClrMapping/>
  </p:clrMapOvr>
  <mc:AlternateContent xmlns:mc="http://schemas.openxmlformats.org/markup-compatibility/2006" xmlns:p14="http://schemas.microsoft.com/office/powerpoint/2010/main">
    <mc:Choice Requires="p14">
      <p:transition spd="slow" p14:dur="900" advClick="0" advTm="1000">
        <p14:warp dir="in"/>
      </p:transition>
    </mc:Choice>
    <mc:Fallback xmlns="">
      <p:transition spd="slow" advClick="0" advTm="1000">
        <p:fade/>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750"/>
                                            <p:tgtEl>
                                              <p:spTgt spid="5"/>
                                            </p:tgtEl>
                                          </p:cBhvr>
                                        </p:animEffect>
                                      </p:childTnLst>
                                    </p:cTn>
                                  </p:par>
                                </p:childTnLst>
                              </p:cTn>
                            </p:par>
                            <p:par>
                              <p:cTn id="8" fill="hold">
                                <p:stCondLst>
                                  <p:cond delay="750"/>
                                </p:stCondLst>
                                <p:childTnLst>
                                  <p:par>
                                    <p:cTn id="9" presetID="2" presetClass="entr" presetSubtype="1" fill="hold" grpId="0" nodeType="afterEffect" p14:presetBounceEnd="50000">
                                      <p:stCondLst>
                                        <p:cond delay="0"/>
                                      </p:stCondLst>
                                      <p:childTnLst>
                                        <p:set>
                                          <p:cBhvr>
                                            <p:cTn id="10" dur="1" fill="hold">
                                              <p:stCondLst>
                                                <p:cond delay="0"/>
                                              </p:stCondLst>
                                            </p:cTn>
                                            <p:tgtEl>
                                              <p:spTgt spid="15"/>
                                            </p:tgtEl>
                                            <p:attrNameLst>
                                              <p:attrName>style.visibility</p:attrName>
                                            </p:attrNameLst>
                                          </p:cBhvr>
                                          <p:to>
                                            <p:strVal val="visible"/>
                                          </p:to>
                                        </p:set>
                                        <p:anim calcmode="lin" valueType="num" p14:bounceEnd="50000">
                                          <p:cBhvr additive="base">
                                            <p:cTn id="11" dur="500" fill="hold"/>
                                            <p:tgtEl>
                                              <p:spTgt spid="15"/>
                                            </p:tgtEl>
                                            <p:attrNameLst>
                                              <p:attrName>ppt_x</p:attrName>
                                            </p:attrNameLst>
                                          </p:cBhvr>
                                          <p:tavLst>
                                            <p:tav tm="0">
                                              <p:val>
                                                <p:strVal val="#ppt_x"/>
                                              </p:val>
                                            </p:tav>
                                            <p:tav tm="100000">
                                              <p:val>
                                                <p:strVal val="#ppt_x"/>
                                              </p:val>
                                            </p:tav>
                                          </p:tavLst>
                                        </p:anim>
                                        <p:anim calcmode="lin" valueType="num" p14:bounceEnd="50000">
                                          <p:cBhvr additive="base">
                                            <p:cTn id="12" dur="500" fill="hold"/>
                                            <p:tgtEl>
                                              <p:spTgt spid="1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withEffect">
                                      <p:stCondLst>
                                        <p:cond delay="0"/>
                                      </p:stCondLst>
                                      <p:childTnLst>
                                        <p:cmd type="call" cmd="playFrom(0.0)">
                                          <p:cBhvr>
                                            <p:cTn id="6" dur="1" fill="hold"/>
                                            <p:tgtEl>
                                              <p:spTgt spid="12"/>
                                            </p:tgtEl>
                                          </p:cBhvr>
                                        </p:cmd>
                                      </p:childTnLst>
                                    </p:cTn>
                                  </p:par>
                                  <p:par>
                                    <p:cTn id="7" presetID="16" presetClass="entr" presetSubtype="21" fill="hold" nodeType="withEffect">
                                      <p:stCondLst>
                                        <p:cond delay="0"/>
                                      </p:stCondLst>
                                      <p:childTnLst>
                                        <p:set>
                                          <p:cBhvr>
                                            <p:cTn id="8" dur="1" fill="hold">
                                              <p:stCondLst>
                                                <p:cond delay="0"/>
                                              </p:stCondLst>
                                            </p:cTn>
                                            <p:tgtEl>
                                              <p:spTgt spid="5"/>
                                            </p:tgtEl>
                                            <p:attrNameLst>
                                              <p:attrName>style.visibility</p:attrName>
                                            </p:attrNameLst>
                                          </p:cBhvr>
                                          <p:to>
                                            <p:strVal val="visible"/>
                                          </p:to>
                                        </p:set>
                                        <p:animEffect transition="in" filter="barn(inVertical)">
                                          <p:cBhvr>
                                            <p:cTn id="9" dur="750"/>
                                            <p:tgtEl>
                                              <p:spTgt spid="5"/>
                                            </p:tgtEl>
                                          </p:cBhvr>
                                        </p:animEffect>
                                      </p:childTnLst>
                                    </p:cTn>
                                  </p:par>
                                </p:childTnLst>
                              </p:cTn>
                            </p:par>
                            <p:par>
                              <p:cTn id="10" fill="hold">
                                <p:stCondLst>
                                  <p:cond delay="750"/>
                                </p:stCondLst>
                                <p:childTnLst>
                                  <p:par>
                                    <p:cTn id="11" presetID="2" presetClass="entr" presetSubtype="1" fill="hold" grpId="0" nodeType="after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0-#ppt_h/2"/>
                                              </p:val>
                                            </p:tav>
                                            <p:tav tm="100000">
                                              <p:val>
                                                <p:strVal val="#ppt_y"/>
                                              </p:val>
                                            </p:tav>
                                          </p:tavLst>
                                        </p:anim>
                                      </p:childTnLst>
                                    </p:cTn>
                                  </p:par>
                                </p:childTnLst>
                              </p:cTn>
                            </p:par>
                            <p:par>
                              <p:cTn id="15" fill="hold">
                                <p:stCondLst>
                                  <p:cond delay="1250"/>
                                </p:stCondLst>
                                <p:childTnLst>
                                  <p:par>
                                    <p:cTn id="16" presetID="14" presetClass="entr" presetSubtype="10" fill="hold" grpId="0" nodeType="afterEffect">
                                      <p:stCondLst>
                                        <p:cond delay="0"/>
                                      </p:stCondLst>
                                      <p:childTnLst>
                                        <p:set>
                                          <p:cBhvr>
                                            <p:cTn id="17" dur="1" fill="hold">
                                              <p:stCondLst>
                                                <p:cond delay="0"/>
                                              </p:stCondLst>
                                            </p:cTn>
                                            <p:tgtEl>
                                              <p:spTgt spid="20"/>
                                            </p:tgtEl>
                                            <p:attrNameLst>
                                              <p:attrName>style.visibility</p:attrName>
                                            </p:attrNameLst>
                                          </p:cBhvr>
                                          <p:to>
                                            <p:strVal val="visible"/>
                                          </p:to>
                                        </p:set>
                                        <p:animEffect transition="in" filter="randombar(horizontal)">
                                          <p:cBhvr>
                                            <p:cTn id="18" dur="500"/>
                                            <p:tgtEl>
                                              <p:spTgt spid="20"/>
                                            </p:tgtEl>
                                          </p:cBhvr>
                                        </p:animEffect>
                                      </p:childTnLst>
                                    </p:cTn>
                                  </p:par>
                                </p:childTnLst>
                              </p:cTn>
                            </p:par>
                            <p:par>
                              <p:cTn id="19" fill="hold">
                                <p:stCondLst>
                                  <p:cond delay="1750"/>
                                </p:stCondLst>
                                <p:childTnLst>
                                  <p:par>
                                    <p:cTn id="20" presetID="53" presetClass="entr" presetSubtype="16" fill="hold" grpId="0" nodeType="afterEffect">
                                      <p:stCondLst>
                                        <p:cond delay="0"/>
                                      </p:stCondLst>
                                      <p:childTnLst>
                                        <p:set>
                                          <p:cBhvr>
                                            <p:cTn id="21" dur="1" fill="hold">
                                              <p:stCondLst>
                                                <p:cond delay="0"/>
                                              </p:stCondLst>
                                            </p:cTn>
                                            <p:tgtEl>
                                              <p:spTgt spid="22"/>
                                            </p:tgtEl>
                                            <p:attrNameLst>
                                              <p:attrName>style.visibility</p:attrName>
                                            </p:attrNameLst>
                                          </p:cBhvr>
                                          <p:to>
                                            <p:strVal val="visible"/>
                                          </p:to>
                                        </p:set>
                                        <p:anim calcmode="lin" valueType="num">
                                          <p:cBhvr>
                                            <p:cTn id="22" dur="500" fill="hold"/>
                                            <p:tgtEl>
                                              <p:spTgt spid="22"/>
                                            </p:tgtEl>
                                            <p:attrNameLst>
                                              <p:attrName>ppt_w</p:attrName>
                                            </p:attrNameLst>
                                          </p:cBhvr>
                                          <p:tavLst>
                                            <p:tav tm="0">
                                              <p:val>
                                                <p:fltVal val="0"/>
                                              </p:val>
                                            </p:tav>
                                            <p:tav tm="100000">
                                              <p:val>
                                                <p:strVal val="#ppt_w"/>
                                              </p:val>
                                            </p:tav>
                                          </p:tavLst>
                                        </p:anim>
                                        <p:anim calcmode="lin" valueType="num">
                                          <p:cBhvr>
                                            <p:cTn id="23" dur="500" fill="hold"/>
                                            <p:tgtEl>
                                              <p:spTgt spid="22"/>
                                            </p:tgtEl>
                                            <p:attrNameLst>
                                              <p:attrName>ppt_h</p:attrName>
                                            </p:attrNameLst>
                                          </p:cBhvr>
                                          <p:tavLst>
                                            <p:tav tm="0">
                                              <p:val>
                                                <p:fltVal val="0"/>
                                              </p:val>
                                            </p:tav>
                                            <p:tav tm="100000">
                                              <p:val>
                                                <p:strVal val="#ppt_h"/>
                                              </p:val>
                                            </p:tav>
                                          </p:tavLst>
                                        </p:anim>
                                        <p:animEffect transition="in" filter="fade">
                                          <p:cBhvr>
                                            <p:cTn id="24" dur="500"/>
                                            <p:tgtEl>
                                              <p:spTgt spid="22"/>
                                            </p:tgtEl>
                                          </p:cBhvr>
                                        </p:animEffect>
                                      </p:childTnLst>
                                    </p:cTn>
                                  </p:par>
                                  <p:par>
                                    <p:cTn id="25" presetID="53" presetClass="entr" presetSubtype="16" fill="hold" grpId="0" nodeType="withEffect">
                                      <p:stCondLst>
                                        <p:cond delay="0"/>
                                      </p:stCondLst>
                                      <p:childTnLst>
                                        <p:set>
                                          <p:cBhvr>
                                            <p:cTn id="26" dur="1" fill="hold">
                                              <p:stCondLst>
                                                <p:cond delay="0"/>
                                              </p:stCondLst>
                                            </p:cTn>
                                            <p:tgtEl>
                                              <p:spTgt spid="23"/>
                                            </p:tgtEl>
                                            <p:attrNameLst>
                                              <p:attrName>style.visibility</p:attrName>
                                            </p:attrNameLst>
                                          </p:cBhvr>
                                          <p:to>
                                            <p:strVal val="visible"/>
                                          </p:to>
                                        </p:set>
                                        <p:anim calcmode="lin" valueType="num">
                                          <p:cBhvr>
                                            <p:cTn id="27" dur="500" fill="hold"/>
                                            <p:tgtEl>
                                              <p:spTgt spid="23"/>
                                            </p:tgtEl>
                                            <p:attrNameLst>
                                              <p:attrName>ppt_w</p:attrName>
                                            </p:attrNameLst>
                                          </p:cBhvr>
                                          <p:tavLst>
                                            <p:tav tm="0">
                                              <p:val>
                                                <p:fltVal val="0"/>
                                              </p:val>
                                            </p:tav>
                                            <p:tav tm="100000">
                                              <p:val>
                                                <p:strVal val="#ppt_w"/>
                                              </p:val>
                                            </p:tav>
                                          </p:tavLst>
                                        </p:anim>
                                        <p:anim calcmode="lin" valueType="num">
                                          <p:cBhvr>
                                            <p:cTn id="28" dur="500" fill="hold"/>
                                            <p:tgtEl>
                                              <p:spTgt spid="23"/>
                                            </p:tgtEl>
                                            <p:attrNameLst>
                                              <p:attrName>ppt_h</p:attrName>
                                            </p:attrNameLst>
                                          </p:cBhvr>
                                          <p:tavLst>
                                            <p:tav tm="0">
                                              <p:val>
                                                <p:fltVal val="0"/>
                                              </p:val>
                                            </p:tav>
                                            <p:tav tm="100000">
                                              <p:val>
                                                <p:strVal val="#ppt_h"/>
                                              </p:val>
                                            </p:tav>
                                          </p:tavLst>
                                        </p:anim>
                                        <p:animEffect transition="in" filter="fade">
                                          <p:cBhvr>
                                            <p:cTn id="29"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audio>
                  <p:cMediaNode vol="100000" numSld="999" showWhenStopped="0">
                    <p:cTn id="30" repeatCount="indefinite" fill="remove" display="0">
                      <p:stCondLst>
                        <p:cond delay="indefinite"/>
                      </p:stCondLst>
                      <p:endCondLst>
                        <p:cond evt="onStopAudio" delay="0">
                          <p:tgtEl>
                            <p:sldTgt/>
                          </p:tgtEl>
                        </p:cond>
                      </p:endCondLst>
                    </p:cTn>
                    <p:tgtEl>
                      <p:spTgt spid="12"/>
                    </p:tgtEl>
                  </p:cMediaNode>
                </p:audio>
              </p:childTnLst>
            </p:cTn>
          </p:par>
        </p:tnLst>
        <p:bldLst>
          <p:bldP spid="15" grpId="0"/>
          <p:bldP spid="20" grpId="0"/>
          <p:bldP spid="22" grpId="0" animBg="1"/>
          <p:bldP spid="23" grpId="0"/>
        </p:bldLst>
      </p:timing>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B057C10-998F-4C1A-B384-7D308D24E7AB}"/>
              </a:ext>
            </a:extLst>
          </p:cNvPr>
          <p:cNvSpPr txBox="1"/>
          <p:nvPr/>
        </p:nvSpPr>
        <p:spPr>
          <a:xfrm>
            <a:off x="1042964" y="1327745"/>
            <a:ext cx="10889955" cy="523220"/>
          </a:xfrm>
          <a:prstGeom prst="rect">
            <a:avLst/>
          </a:prstGeom>
          <a:noFill/>
        </p:spPr>
        <p:txBody>
          <a:bodyPr wrap="square" rtlCol="0">
            <a:spAutoFit/>
          </a:bodyPr>
          <a:lstStyle/>
          <a:p>
            <a:r>
              <a:rPr lang="en-US" sz="2800" dirty="0">
                <a:solidFill>
                  <a:srgbClr val="7030A0"/>
                </a:solidFill>
                <a:latin typeface="Arial-Rounded" panose="020B0500000000000000" pitchFamily="34" charset="0"/>
                <a:ea typeface="Arial-Rounded" panose="020B0500000000000000" pitchFamily="34" charset="0"/>
                <a:cs typeface="Arial-Rounded" panose="020B0500000000000000" pitchFamily="34" charset="0"/>
              </a:rPr>
              <a:t>1.  </a:t>
            </a:r>
            <a:r>
              <a:rPr lang="en-US" sz="2800" dirty="0" err="1">
                <a:latin typeface="Arial-Rounded" panose="020B0500000000000000" pitchFamily="34" charset="0"/>
                <a:ea typeface="Arial-Rounded" panose="020B0500000000000000" pitchFamily="34" charset="0"/>
                <a:cs typeface="Arial-Rounded" panose="020B0500000000000000" pitchFamily="34" charset="0"/>
              </a:rPr>
              <a:t>Tìm</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đọc</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một</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bài</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thơ</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hoặc</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câu</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chuyện</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viết</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về</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trẻ</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em</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làm</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việc</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nhà</a:t>
            </a:r>
            <a:r>
              <a:rPr lang="en-US" sz="2800" dirty="0">
                <a:latin typeface="Arial-Rounded" panose="020B0500000000000000" pitchFamily="34" charset="0"/>
                <a:ea typeface="Arial-Rounded" panose="020B0500000000000000" pitchFamily="34" charset="0"/>
                <a:cs typeface="Arial-Rounded" panose="020B0500000000000000" pitchFamily="34" charset="0"/>
              </a:rPr>
              <a:t>.</a:t>
            </a:r>
          </a:p>
        </p:txBody>
      </p:sp>
      <p:pic>
        <p:nvPicPr>
          <p:cNvPr id="3" name="Picture 2">
            <a:extLst>
              <a:ext uri="{FF2B5EF4-FFF2-40B4-BE49-F238E27FC236}">
                <a16:creationId xmlns:a16="http://schemas.microsoft.com/office/drawing/2014/main" id="{5B8BEF72-2BDC-4C1F-9C11-0FCCCFC2592C}"/>
              </a:ext>
            </a:extLst>
          </p:cNvPr>
          <p:cNvPicPr>
            <a:picLocks noChangeAspect="1"/>
          </p:cNvPicPr>
          <p:nvPr/>
        </p:nvPicPr>
        <p:blipFill>
          <a:blip r:embed="rId2"/>
          <a:stretch>
            <a:fillRect/>
          </a:stretch>
        </p:blipFill>
        <p:spPr>
          <a:xfrm>
            <a:off x="0" y="184651"/>
            <a:ext cx="2613888" cy="778605"/>
          </a:xfrm>
          <a:prstGeom prst="rect">
            <a:avLst/>
          </a:prstGeom>
        </p:spPr>
      </p:pic>
      <p:sp>
        <p:nvSpPr>
          <p:cNvPr id="5" name="TextBox 4">
            <a:extLst>
              <a:ext uri="{FF2B5EF4-FFF2-40B4-BE49-F238E27FC236}">
                <a16:creationId xmlns:a16="http://schemas.microsoft.com/office/drawing/2014/main" id="{601B60EF-C3BC-41A2-92CC-42CB6CAA0DF7}"/>
              </a:ext>
            </a:extLst>
          </p:cNvPr>
          <p:cNvSpPr txBox="1"/>
          <p:nvPr/>
        </p:nvSpPr>
        <p:spPr>
          <a:xfrm>
            <a:off x="1042965" y="2064761"/>
            <a:ext cx="10106070" cy="523220"/>
          </a:xfrm>
          <a:prstGeom prst="rect">
            <a:avLst/>
          </a:prstGeom>
          <a:noFill/>
        </p:spPr>
        <p:txBody>
          <a:bodyPr wrap="square" rtlCol="0">
            <a:spAutoFit/>
          </a:bodyPr>
          <a:lstStyle/>
          <a:p>
            <a:r>
              <a:rPr lang="en-US" sz="2800" dirty="0">
                <a:solidFill>
                  <a:srgbClr val="7030A0"/>
                </a:solidFill>
                <a:latin typeface="Arial-Rounded" panose="020B0500000000000000" pitchFamily="34" charset="0"/>
                <a:ea typeface="Arial-Rounded" panose="020B0500000000000000" pitchFamily="34" charset="0"/>
                <a:cs typeface="Arial-Rounded" panose="020B0500000000000000" pitchFamily="34" charset="0"/>
              </a:rPr>
              <a:t>2.  </a:t>
            </a:r>
            <a:r>
              <a:rPr lang="en-US" sz="2800" dirty="0" err="1">
                <a:solidFill>
                  <a:srgbClr val="7030A0"/>
                </a:solidFill>
                <a:latin typeface="Arial-Rounded" panose="020B0500000000000000" pitchFamily="34" charset="0"/>
                <a:ea typeface="Arial-Rounded" panose="020B0500000000000000" pitchFamily="34" charset="0"/>
                <a:cs typeface="Arial-Rounded" panose="020B0500000000000000" pitchFamily="34" charset="0"/>
              </a:rPr>
              <a:t>Đọc</a:t>
            </a:r>
            <a:r>
              <a:rPr lang="en-US" sz="2800" dirty="0">
                <a:solidFill>
                  <a:srgbClr val="7030A0"/>
                </a:solidFill>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solidFill>
                  <a:srgbClr val="7030A0"/>
                </a:solidFill>
                <a:latin typeface="Arial-Rounded" panose="020B0500000000000000" pitchFamily="34" charset="0"/>
                <a:ea typeface="Arial-Rounded" panose="020B0500000000000000" pitchFamily="34" charset="0"/>
                <a:cs typeface="Arial-Rounded" panose="020B0500000000000000" pitchFamily="34" charset="0"/>
              </a:rPr>
              <a:t>cho</a:t>
            </a:r>
            <a:r>
              <a:rPr lang="en-US" sz="2800" dirty="0">
                <a:solidFill>
                  <a:srgbClr val="7030A0"/>
                </a:solidFill>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solidFill>
                  <a:srgbClr val="7030A0"/>
                </a:solidFill>
                <a:latin typeface="Arial-Rounded" panose="020B0500000000000000" pitchFamily="34" charset="0"/>
                <a:ea typeface="Arial-Rounded" panose="020B0500000000000000" pitchFamily="34" charset="0"/>
                <a:cs typeface="Arial-Rounded" panose="020B0500000000000000" pitchFamily="34" charset="0"/>
              </a:rPr>
              <a:t>các</a:t>
            </a:r>
            <a:r>
              <a:rPr lang="en-US" sz="2800" dirty="0">
                <a:solidFill>
                  <a:srgbClr val="7030A0"/>
                </a:solidFill>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solidFill>
                  <a:srgbClr val="7030A0"/>
                </a:solidFill>
                <a:latin typeface="Arial-Rounded" panose="020B0500000000000000" pitchFamily="34" charset="0"/>
                <a:ea typeface="Arial-Rounded" panose="020B0500000000000000" pitchFamily="34" charset="0"/>
                <a:cs typeface="Arial-Rounded" panose="020B0500000000000000" pitchFamily="34" charset="0"/>
              </a:rPr>
              <a:t>bạn</a:t>
            </a:r>
            <a:r>
              <a:rPr lang="en-US" sz="2800" dirty="0">
                <a:solidFill>
                  <a:srgbClr val="7030A0"/>
                </a:solidFill>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solidFill>
                  <a:srgbClr val="7030A0"/>
                </a:solidFill>
                <a:latin typeface="Arial-Rounded" panose="020B0500000000000000" pitchFamily="34" charset="0"/>
                <a:ea typeface="Arial-Rounded" panose="020B0500000000000000" pitchFamily="34" charset="0"/>
                <a:cs typeface="Arial-Rounded" panose="020B0500000000000000" pitchFamily="34" charset="0"/>
              </a:rPr>
              <a:t>nghe</a:t>
            </a:r>
            <a:r>
              <a:rPr lang="en-US" sz="2800" dirty="0">
                <a:solidFill>
                  <a:srgbClr val="7030A0"/>
                </a:solidFill>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solidFill>
                  <a:srgbClr val="7030A0"/>
                </a:solidFill>
                <a:latin typeface="Arial-Rounded" panose="020B0500000000000000" pitchFamily="34" charset="0"/>
                <a:ea typeface="Arial-Rounded" panose="020B0500000000000000" pitchFamily="34" charset="0"/>
                <a:cs typeface="Arial-Rounded" panose="020B0500000000000000" pitchFamily="34" charset="0"/>
              </a:rPr>
              <a:t>một</a:t>
            </a:r>
            <a:r>
              <a:rPr lang="en-US" sz="2800" dirty="0">
                <a:solidFill>
                  <a:srgbClr val="7030A0"/>
                </a:solidFill>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solidFill>
                  <a:srgbClr val="7030A0"/>
                </a:solidFill>
                <a:latin typeface="Arial-Rounded" panose="020B0500000000000000" pitchFamily="34" charset="0"/>
                <a:ea typeface="Arial-Rounded" panose="020B0500000000000000" pitchFamily="34" charset="0"/>
                <a:cs typeface="Arial-Rounded" panose="020B0500000000000000" pitchFamily="34" charset="0"/>
              </a:rPr>
              <a:t>đoạn</a:t>
            </a:r>
            <a:r>
              <a:rPr lang="en-US" sz="2800" dirty="0">
                <a:solidFill>
                  <a:srgbClr val="7030A0"/>
                </a:solidFill>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solidFill>
                  <a:srgbClr val="7030A0"/>
                </a:solidFill>
                <a:latin typeface="Arial-Rounded" panose="020B0500000000000000" pitchFamily="34" charset="0"/>
                <a:ea typeface="Arial-Rounded" panose="020B0500000000000000" pitchFamily="34" charset="0"/>
                <a:cs typeface="Arial-Rounded" panose="020B0500000000000000" pitchFamily="34" charset="0"/>
              </a:rPr>
              <a:t>mà</a:t>
            </a:r>
            <a:r>
              <a:rPr lang="en-US" sz="2800" dirty="0">
                <a:solidFill>
                  <a:srgbClr val="7030A0"/>
                </a:solidFill>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solidFill>
                  <a:srgbClr val="7030A0"/>
                </a:solidFill>
                <a:latin typeface="Arial-Rounded" panose="020B0500000000000000" pitchFamily="34" charset="0"/>
                <a:ea typeface="Arial-Rounded" panose="020B0500000000000000" pitchFamily="34" charset="0"/>
                <a:cs typeface="Arial-Rounded" panose="020B0500000000000000" pitchFamily="34" charset="0"/>
              </a:rPr>
              <a:t>em</a:t>
            </a:r>
            <a:r>
              <a:rPr lang="en-US" sz="2800" dirty="0">
                <a:solidFill>
                  <a:srgbClr val="7030A0"/>
                </a:solidFill>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solidFill>
                  <a:srgbClr val="7030A0"/>
                </a:solidFill>
                <a:latin typeface="Arial-Rounded" panose="020B0500000000000000" pitchFamily="34" charset="0"/>
                <a:ea typeface="Arial-Rounded" panose="020B0500000000000000" pitchFamily="34" charset="0"/>
                <a:cs typeface="Arial-Rounded" panose="020B0500000000000000" pitchFamily="34" charset="0"/>
              </a:rPr>
              <a:t>thích</a:t>
            </a:r>
            <a:r>
              <a:rPr lang="en-US" sz="2800" dirty="0">
                <a:solidFill>
                  <a:srgbClr val="7030A0"/>
                </a:solidFill>
                <a:latin typeface="Arial-Rounded" panose="020B0500000000000000" pitchFamily="34" charset="0"/>
                <a:ea typeface="Arial-Rounded" panose="020B0500000000000000" pitchFamily="34" charset="0"/>
                <a:cs typeface="Arial-Rounded" panose="020B0500000000000000" pitchFamily="34" charset="0"/>
              </a:rPr>
              <a:t>.</a:t>
            </a:r>
            <a:endParaRPr lang="en-US" sz="2800" dirty="0">
              <a:latin typeface="Arial-Rounded" panose="020B0500000000000000" pitchFamily="34" charset="0"/>
              <a:ea typeface="Arial-Rounded" panose="020B0500000000000000" pitchFamily="34" charset="0"/>
              <a:cs typeface="Arial-Rounded" panose="020B0500000000000000" pitchFamily="34" charset="0"/>
            </a:endParaRPr>
          </a:p>
        </p:txBody>
      </p:sp>
      <p:sp>
        <p:nvSpPr>
          <p:cNvPr id="7" name="Rectangle: Rounded Corners 6">
            <a:extLst>
              <a:ext uri="{FF2B5EF4-FFF2-40B4-BE49-F238E27FC236}">
                <a16:creationId xmlns:a16="http://schemas.microsoft.com/office/drawing/2014/main" id="{62E90369-4C67-43A9-AA77-72AAA2674559}"/>
              </a:ext>
            </a:extLst>
          </p:cNvPr>
          <p:cNvSpPr/>
          <p:nvPr/>
        </p:nvSpPr>
        <p:spPr>
          <a:xfrm>
            <a:off x="4089867" y="2801777"/>
            <a:ext cx="5618013" cy="3309463"/>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a:solidFill>
                  <a:schemeClr val="tx1"/>
                </a:solidFill>
                <a:latin typeface="Arial-Rounded" panose="020B0500000000000000" pitchFamily="34" charset="0"/>
                <a:ea typeface="Arial-Rounded" panose="020B0500000000000000" pitchFamily="34" charset="0"/>
                <a:cs typeface="Arial-Rounded" panose="020B0500000000000000" pitchFamily="34" charset="0"/>
              </a:rPr>
              <a:t>Đôi</a:t>
            </a:r>
            <a:r>
              <a:rPr lang="en-US" sz="2800" dirty="0">
                <a:solidFill>
                  <a:schemeClr val="tx1"/>
                </a:solidFill>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solidFill>
                  <a:schemeClr val="tx1"/>
                </a:solidFill>
                <a:latin typeface="Arial-Rounded" panose="020B0500000000000000" pitchFamily="34" charset="0"/>
                <a:ea typeface="Arial-Rounded" panose="020B0500000000000000" pitchFamily="34" charset="0"/>
                <a:cs typeface="Arial-Rounded" panose="020B0500000000000000" pitchFamily="34" charset="0"/>
              </a:rPr>
              <a:t>bàn</a:t>
            </a:r>
            <a:r>
              <a:rPr lang="en-US" sz="2800" dirty="0">
                <a:solidFill>
                  <a:schemeClr val="tx1"/>
                </a:solidFill>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solidFill>
                  <a:schemeClr val="tx1"/>
                </a:solidFill>
                <a:latin typeface="Arial-Rounded" panose="020B0500000000000000" pitchFamily="34" charset="0"/>
                <a:ea typeface="Arial-Rounded" panose="020B0500000000000000" pitchFamily="34" charset="0"/>
                <a:cs typeface="Arial-Rounded" panose="020B0500000000000000" pitchFamily="34" charset="0"/>
              </a:rPr>
              <a:t>tay</a:t>
            </a:r>
            <a:r>
              <a:rPr lang="en-US" sz="2800" dirty="0">
                <a:solidFill>
                  <a:schemeClr val="tx1"/>
                </a:solidFill>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solidFill>
                  <a:schemeClr val="tx1"/>
                </a:solidFill>
                <a:latin typeface="Arial-Rounded" panose="020B0500000000000000" pitchFamily="34" charset="0"/>
                <a:ea typeface="Arial-Rounded" panose="020B0500000000000000" pitchFamily="34" charset="0"/>
                <a:cs typeface="Arial-Rounded" panose="020B0500000000000000" pitchFamily="34" charset="0"/>
              </a:rPr>
              <a:t>bé</a:t>
            </a:r>
            <a:endParaRPr lang="en-US" sz="2800" dirty="0">
              <a:solidFill>
                <a:schemeClr val="tx1"/>
              </a:solidFill>
              <a:latin typeface="Arial-Rounded" panose="020B0500000000000000" pitchFamily="34" charset="0"/>
              <a:ea typeface="Arial-Rounded" panose="020B0500000000000000" pitchFamily="34" charset="0"/>
              <a:cs typeface="Arial-Rounded" panose="020B0500000000000000" pitchFamily="34" charset="0"/>
            </a:endParaRPr>
          </a:p>
          <a:p>
            <a:pPr algn="ctr"/>
            <a:r>
              <a:rPr lang="en-US" sz="2800" dirty="0">
                <a:solidFill>
                  <a:schemeClr val="tx1"/>
                </a:solidFill>
                <a:latin typeface="Arial-Rounded" panose="020B0500000000000000" pitchFamily="34" charset="0"/>
                <a:ea typeface="Arial-Rounded" panose="020B0500000000000000" pitchFamily="34" charset="0"/>
                <a:cs typeface="Arial-Rounded" panose="020B0500000000000000" pitchFamily="34" charset="0"/>
              </a:rPr>
              <a:t>(</a:t>
            </a:r>
            <a:r>
              <a:rPr lang="en-US" sz="2800" dirty="0" err="1">
                <a:solidFill>
                  <a:schemeClr val="tx1"/>
                </a:solidFill>
                <a:latin typeface="Arial-Rounded" panose="020B0500000000000000" pitchFamily="34" charset="0"/>
                <a:ea typeface="Arial-Rounded" panose="020B0500000000000000" pitchFamily="34" charset="0"/>
                <a:cs typeface="Arial-Rounded" panose="020B0500000000000000" pitchFamily="34" charset="0"/>
              </a:rPr>
              <a:t>Trích</a:t>
            </a:r>
            <a:r>
              <a:rPr lang="en-US" sz="2800" dirty="0">
                <a:solidFill>
                  <a:schemeClr val="tx1"/>
                </a:solidFill>
                <a:latin typeface="Arial-Rounded" panose="020B0500000000000000" pitchFamily="34" charset="0"/>
                <a:ea typeface="Arial-Rounded" panose="020B0500000000000000" pitchFamily="34" charset="0"/>
                <a:cs typeface="Arial-Rounded" panose="020B0500000000000000" pitchFamily="34" charset="0"/>
              </a:rPr>
              <a:t>)</a:t>
            </a:r>
          </a:p>
          <a:p>
            <a:r>
              <a:rPr lang="en-US" sz="2800" dirty="0">
                <a:solidFill>
                  <a:schemeClr val="tx1"/>
                </a:solidFill>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solidFill>
                  <a:schemeClr val="tx1"/>
                </a:solidFill>
                <a:latin typeface="Arial-Rounded" panose="020B0500000000000000" pitchFamily="34" charset="0"/>
                <a:ea typeface="Arial-Rounded" panose="020B0500000000000000" pitchFamily="34" charset="0"/>
                <a:cs typeface="Arial-Rounded" panose="020B0500000000000000" pitchFamily="34" charset="0"/>
              </a:rPr>
              <a:t>Đôi</a:t>
            </a:r>
            <a:r>
              <a:rPr lang="en-US" sz="2800" dirty="0">
                <a:solidFill>
                  <a:schemeClr val="tx1"/>
                </a:solidFill>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solidFill>
                  <a:schemeClr val="tx1"/>
                </a:solidFill>
                <a:latin typeface="Arial-Rounded" panose="020B0500000000000000" pitchFamily="34" charset="0"/>
                <a:ea typeface="Arial-Rounded" panose="020B0500000000000000" pitchFamily="34" charset="0"/>
                <a:cs typeface="Arial-Rounded" panose="020B0500000000000000" pitchFamily="34" charset="0"/>
              </a:rPr>
              <a:t>bàn</a:t>
            </a:r>
            <a:r>
              <a:rPr lang="en-US" sz="2800" dirty="0">
                <a:solidFill>
                  <a:schemeClr val="tx1"/>
                </a:solidFill>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solidFill>
                  <a:schemeClr val="tx1"/>
                </a:solidFill>
                <a:latin typeface="Arial-Rounded" panose="020B0500000000000000" pitchFamily="34" charset="0"/>
                <a:ea typeface="Arial-Rounded" panose="020B0500000000000000" pitchFamily="34" charset="0"/>
                <a:cs typeface="Arial-Rounded" panose="020B0500000000000000" pitchFamily="34" charset="0"/>
              </a:rPr>
              <a:t>tay</a:t>
            </a:r>
            <a:r>
              <a:rPr lang="en-US" sz="2800" dirty="0">
                <a:solidFill>
                  <a:schemeClr val="tx1"/>
                </a:solidFill>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solidFill>
                  <a:schemeClr val="tx1"/>
                </a:solidFill>
                <a:latin typeface="Arial-Rounded" panose="020B0500000000000000" pitchFamily="34" charset="0"/>
                <a:ea typeface="Arial-Rounded" panose="020B0500000000000000" pitchFamily="34" charset="0"/>
                <a:cs typeface="Arial-Rounded" panose="020B0500000000000000" pitchFamily="34" charset="0"/>
              </a:rPr>
              <a:t>bé</a:t>
            </a:r>
            <a:r>
              <a:rPr lang="en-US" sz="2800" dirty="0">
                <a:solidFill>
                  <a:schemeClr val="tx1"/>
                </a:solidFill>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solidFill>
                  <a:schemeClr val="tx1"/>
                </a:solidFill>
                <a:latin typeface="Arial-Rounded" panose="020B0500000000000000" pitchFamily="34" charset="0"/>
                <a:ea typeface="Arial-Rounded" panose="020B0500000000000000" pitchFamily="34" charset="0"/>
                <a:cs typeface="Arial-Rounded" panose="020B0500000000000000" pitchFamily="34" charset="0"/>
              </a:rPr>
              <a:t>xíu</a:t>
            </a:r>
            <a:endParaRPr lang="en-US" sz="2800" dirty="0">
              <a:solidFill>
                <a:schemeClr val="tx1"/>
              </a:solidFill>
              <a:latin typeface="Arial-Rounded" panose="020B0500000000000000" pitchFamily="34" charset="0"/>
              <a:ea typeface="Arial-Rounded" panose="020B0500000000000000" pitchFamily="34" charset="0"/>
              <a:cs typeface="Arial-Rounded" panose="020B0500000000000000" pitchFamily="34" charset="0"/>
            </a:endParaRPr>
          </a:p>
          <a:p>
            <a:r>
              <a:rPr lang="en-US" sz="2800" dirty="0">
                <a:solidFill>
                  <a:schemeClr val="tx1"/>
                </a:solidFill>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solidFill>
                  <a:schemeClr val="tx1"/>
                </a:solidFill>
                <a:latin typeface="Arial-Rounded" panose="020B0500000000000000" pitchFamily="34" charset="0"/>
                <a:ea typeface="Arial-Rounded" panose="020B0500000000000000" pitchFamily="34" charset="0"/>
                <a:cs typeface="Arial-Rounded" panose="020B0500000000000000" pitchFamily="34" charset="0"/>
              </a:rPr>
              <a:t>Lại</a:t>
            </a:r>
            <a:r>
              <a:rPr lang="en-US" sz="2800" dirty="0">
                <a:solidFill>
                  <a:schemeClr val="tx1"/>
                </a:solidFill>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solidFill>
                  <a:schemeClr val="tx1"/>
                </a:solidFill>
                <a:latin typeface="Arial-Rounded" panose="020B0500000000000000" pitchFamily="34" charset="0"/>
                <a:ea typeface="Arial-Rounded" panose="020B0500000000000000" pitchFamily="34" charset="0"/>
                <a:cs typeface="Arial-Rounded" panose="020B0500000000000000" pitchFamily="34" charset="0"/>
              </a:rPr>
              <a:t>siêng</a:t>
            </a:r>
            <a:r>
              <a:rPr lang="en-US" sz="2800" dirty="0">
                <a:solidFill>
                  <a:schemeClr val="tx1"/>
                </a:solidFill>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solidFill>
                  <a:schemeClr val="tx1"/>
                </a:solidFill>
                <a:latin typeface="Arial-Rounded" panose="020B0500000000000000" pitchFamily="34" charset="0"/>
                <a:ea typeface="Arial-Rounded" panose="020B0500000000000000" pitchFamily="34" charset="0"/>
                <a:cs typeface="Arial-Rounded" panose="020B0500000000000000" pitchFamily="34" charset="0"/>
              </a:rPr>
              <a:t>năng</a:t>
            </a:r>
            <a:r>
              <a:rPr lang="en-US" sz="2800" dirty="0">
                <a:solidFill>
                  <a:schemeClr val="tx1"/>
                </a:solidFill>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solidFill>
                  <a:schemeClr val="tx1"/>
                </a:solidFill>
                <a:latin typeface="Arial-Rounded" panose="020B0500000000000000" pitchFamily="34" charset="0"/>
                <a:ea typeface="Arial-Rounded" panose="020B0500000000000000" pitchFamily="34" charset="0"/>
                <a:cs typeface="Arial-Rounded" panose="020B0500000000000000" pitchFamily="34" charset="0"/>
              </a:rPr>
              <a:t>nhất</a:t>
            </a:r>
            <a:r>
              <a:rPr lang="en-US" sz="2800" dirty="0">
                <a:solidFill>
                  <a:schemeClr val="tx1"/>
                </a:solidFill>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solidFill>
                  <a:schemeClr val="tx1"/>
                </a:solidFill>
                <a:latin typeface="Arial-Rounded" panose="020B0500000000000000" pitchFamily="34" charset="0"/>
                <a:ea typeface="Arial-Rounded" panose="020B0500000000000000" pitchFamily="34" charset="0"/>
                <a:cs typeface="Arial-Rounded" panose="020B0500000000000000" pitchFamily="34" charset="0"/>
              </a:rPr>
              <a:t>nhà</a:t>
            </a:r>
            <a:endParaRPr lang="en-US" sz="2800" dirty="0">
              <a:solidFill>
                <a:schemeClr val="tx1"/>
              </a:solidFill>
              <a:latin typeface="Arial-Rounded" panose="020B0500000000000000" pitchFamily="34" charset="0"/>
              <a:ea typeface="Arial-Rounded" panose="020B0500000000000000" pitchFamily="34" charset="0"/>
              <a:cs typeface="Arial-Rounded" panose="020B0500000000000000" pitchFamily="34" charset="0"/>
            </a:endParaRPr>
          </a:p>
          <a:p>
            <a:r>
              <a:rPr lang="en-US" sz="2800" dirty="0">
                <a:solidFill>
                  <a:schemeClr val="tx1"/>
                </a:solidFill>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solidFill>
                  <a:schemeClr val="tx1"/>
                </a:solidFill>
                <a:latin typeface="Arial-Rounded" panose="020B0500000000000000" pitchFamily="34" charset="0"/>
                <a:ea typeface="Arial-Rounded" panose="020B0500000000000000" pitchFamily="34" charset="0"/>
                <a:cs typeface="Arial-Rounded" panose="020B0500000000000000" pitchFamily="34" charset="0"/>
              </a:rPr>
              <a:t>Hết</a:t>
            </a:r>
            <a:r>
              <a:rPr lang="en-US" sz="2800" dirty="0">
                <a:solidFill>
                  <a:schemeClr val="tx1"/>
                </a:solidFill>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solidFill>
                  <a:schemeClr val="tx1"/>
                </a:solidFill>
                <a:latin typeface="Arial-Rounded" panose="020B0500000000000000" pitchFamily="34" charset="0"/>
                <a:ea typeface="Arial-Rounded" panose="020B0500000000000000" pitchFamily="34" charset="0"/>
                <a:cs typeface="Arial-Rounded" panose="020B0500000000000000" pitchFamily="34" charset="0"/>
              </a:rPr>
              <a:t>xâu</a:t>
            </a:r>
            <a:r>
              <a:rPr lang="en-US" sz="2800" dirty="0">
                <a:solidFill>
                  <a:schemeClr val="tx1"/>
                </a:solidFill>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solidFill>
                  <a:schemeClr val="tx1"/>
                </a:solidFill>
                <a:latin typeface="Arial-Rounded" panose="020B0500000000000000" pitchFamily="34" charset="0"/>
                <a:ea typeface="Arial-Rounded" panose="020B0500000000000000" pitchFamily="34" charset="0"/>
                <a:cs typeface="Arial-Rounded" panose="020B0500000000000000" pitchFamily="34" charset="0"/>
              </a:rPr>
              <a:t>kim</a:t>
            </a:r>
            <a:r>
              <a:rPr lang="en-US" sz="2800" dirty="0">
                <a:solidFill>
                  <a:schemeClr val="tx1"/>
                </a:solidFill>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solidFill>
                  <a:schemeClr val="tx1"/>
                </a:solidFill>
                <a:latin typeface="Arial-Rounded" panose="020B0500000000000000" pitchFamily="34" charset="0"/>
                <a:ea typeface="Arial-Rounded" panose="020B0500000000000000" pitchFamily="34" charset="0"/>
                <a:cs typeface="Arial-Rounded" panose="020B0500000000000000" pitchFamily="34" charset="0"/>
              </a:rPr>
              <a:t>cho</a:t>
            </a:r>
            <a:r>
              <a:rPr lang="en-US" sz="2800" dirty="0">
                <a:solidFill>
                  <a:schemeClr val="tx1"/>
                </a:solidFill>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solidFill>
                  <a:schemeClr val="tx1"/>
                </a:solidFill>
                <a:latin typeface="Arial-Rounded" panose="020B0500000000000000" pitchFamily="34" charset="0"/>
                <a:ea typeface="Arial-Rounded" panose="020B0500000000000000" pitchFamily="34" charset="0"/>
                <a:cs typeface="Arial-Rounded" panose="020B0500000000000000" pitchFamily="34" charset="0"/>
              </a:rPr>
              <a:t>bà</a:t>
            </a:r>
            <a:endParaRPr lang="en-US" sz="2800" dirty="0">
              <a:solidFill>
                <a:schemeClr val="tx1"/>
              </a:solidFill>
              <a:latin typeface="Arial-Rounded" panose="020B0500000000000000" pitchFamily="34" charset="0"/>
              <a:ea typeface="Arial-Rounded" panose="020B0500000000000000" pitchFamily="34" charset="0"/>
              <a:cs typeface="Arial-Rounded" panose="020B0500000000000000" pitchFamily="34" charset="0"/>
            </a:endParaRPr>
          </a:p>
          <a:p>
            <a:r>
              <a:rPr lang="en-US" sz="2800" dirty="0">
                <a:solidFill>
                  <a:schemeClr val="tx1"/>
                </a:solidFill>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solidFill>
                  <a:schemeClr val="tx1"/>
                </a:solidFill>
                <a:latin typeface="Arial-Rounded" panose="020B0500000000000000" pitchFamily="34" charset="0"/>
                <a:ea typeface="Arial-Rounded" panose="020B0500000000000000" pitchFamily="34" charset="0"/>
                <a:cs typeface="Arial-Rounded" panose="020B0500000000000000" pitchFamily="34" charset="0"/>
              </a:rPr>
              <a:t>Lại</a:t>
            </a:r>
            <a:r>
              <a:rPr lang="en-US" sz="2800" dirty="0">
                <a:solidFill>
                  <a:schemeClr val="tx1"/>
                </a:solidFill>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solidFill>
                  <a:schemeClr val="tx1"/>
                </a:solidFill>
                <a:latin typeface="Arial-Rounded" panose="020B0500000000000000" pitchFamily="34" charset="0"/>
                <a:ea typeface="Arial-Rounded" panose="020B0500000000000000" pitchFamily="34" charset="0"/>
                <a:cs typeface="Arial-Rounded" panose="020B0500000000000000" pitchFamily="34" charset="0"/>
              </a:rPr>
              <a:t>nhặt</a:t>
            </a:r>
            <a:r>
              <a:rPr lang="en-US" sz="2800" dirty="0">
                <a:solidFill>
                  <a:schemeClr val="tx1"/>
                </a:solidFill>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solidFill>
                  <a:schemeClr val="tx1"/>
                </a:solidFill>
                <a:latin typeface="Arial-Rounded" panose="020B0500000000000000" pitchFamily="34" charset="0"/>
                <a:ea typeface="Arial-Rounded" panose="020B0500000000000000" pitchFamily="34" charset="0"/>
                <a:cs typeface="Arial-Rounded" panose="020B0500000000000000" pitchFamily="34" charset="0"/>
              </a:rPr>
              <a:t>rau</a:t>
            </a:r>
            <a:r>
              <a:rPr lang="en-US" sz="2800" dirty="0">
                <a:solidFill>
                  <a:schemeClr val="tx1"/>
                </a:solidFill>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solidFill>
                  <a:schemeClr val="tx1"/>
                </a:solidFill>
                <a:latin typeface="Arial-Rounded" panose="020B0500000000000000" pitchFamily="34" charset="0"/>
                <a:ea typeface="Arial-Rounded" panose="020B0500000000000000" pitchFamily="34" charset="0"/>
                <a:cs typeface="Arial-Rounded" panose="020B0500000000000000" pitchFamily="34" charset="0"/>
              </a:rPr>
              <a:t>giúp</a:t>
            </a:r>
            <a:r>
              <a:rPr lang="en-US" sz="2800" dirty="0">
                <a:solidFill>
                  <a:schemeClr val="tx1"/>
                </a:solidFill>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solidFill>
                  <a:schemeClr val="tx1"/>
                </a:solidFill>
                <a:latin typeface="Arial-Rounded" panose="020B0500000000000000" pitchFamily="34" charset="0"/>
                <a:ea typeface="Arial-Rounded" panose="020B0500000000000000" pitchFamily="34" charset="0"/>
                <a:cs typeface="Arial-Rounded" panose="020B0500000000000000" pitchFamily="34" charset="0"/>
              </a:rPr>
              <a:t>mẹ</a:t>
            </a:r>
            <a:r>
              <a:rPr lang="en-US" sz="2800" dirty="0">
                <a:solidFill>
                  <a:schemeClr val="tx1"/>
                </a:solidFill>
                <a:latin typeface="Arial-Rounded" panose="020B0500000000000000" pitchFamily="34" charset="0"/>
                <a:ea typeface="Arial-Rounded" panose="020B0500000000000000" pitchFamily="34" charset="0"/>
                <a:cs typeface="Arial-Rounded" panose="020B0500000000000000" pitchFamily="34" charset="0"/>
              </a:rPr>
              <a:t>.</a:t>
            </a:r>
          </a:p>
          <a:p>
            <a:pPr algn="ctr"/>
            <a:r>
              <a:rPr lang="en-US" sz="2000" dirty="0">
                <a:solidFill>
                  <a:schemeClr val="tx1"/>
                </a:solidFill>
                <a:latin typeface="Arial-Rounded" panose="020B0500000000000000" pitchFamily="34" charset="0"/>
                <a:ea typeface="Arial-Rounded" panose="020B0500000000000000" pitchFamily="34" charset="0"/>
                <a:cs typeface="Arial-Rounded" panose="020B0500000000000000" pitchFamily="34" charset="0"/>
              </a:rPr>
              <a:t>                                  (</a:t>
            </a:r>
            <a:r>
              <a:rPr lang="en-US" sz="2000" dirty="0" err="1">
                <a:solidFill>
                  <a:schemeClr val="tx1"/>
                </a:solidFill>
                <a:latin typeface="Arial-Rounded" panose="020B0500000000000000" pitchFamily="34" charset="0"/>
                <a:ea typeface="Arial-Rounded" panose="020B0500000000000000" pitchFamily="34" charset="0"/>
                <a:cs typeface="Arial-Rounded" panose="020B0500000000000000" pitchFamily="34" charset="0"/>
              </a:rPr>
              <a:t>Nguyễn</a:t>
            </a:r>
            <a:r>
              <a:rPr lang="en-US" sz="2000" dirty="0">
                <a:solidFill>
                  <a:schemeClr val="tx1"/>
                </a:solidFill>
                <a:latin typeface="Arial-Rounded" panose="020B0500000000000000" pitchFamily="34" charset="0"/>
                <a:ea typeface="Arial-Rounded" panose="020B0500000000000000" pitchFamily="34" charset="0"/>
                <a:cs typeface="Arial-Rounded" panose="020B0500000000000000" pitchFamily="34" charset="0"/>
              </a:rPr>
              <a:t> </a:t>
            </a:r>
            <a:r>
              <a:rPr lang="en-US" sz="2000" dirty="0" err="1">
                <a:solidFill>
                  <a:schemeClr val="tx1"/>
                </a:solidFill>
                <a:latin typeface="Arial-Rounded" panose="020B0500000000000000" pitchFamily="34" charset="0"/>
                <a:ea typeface="Arial-Rounded" panose="020B0500000000000000" pitchFamily="34" charset="0"/>
                <a:cs typeface="Arial-Rounded" panose="020B0500000000000000" pitchFamily="34" charset="0"/>
              </a:rPr>
              <a:t>Lãm</a:t>
            </a:r>
            <a:r>
              <a:rPr lang="en-US" sz="2000" dirty="0">
                <a:solidFill>
                  <a:schemeClr val="tx1"/>
                </a:solidFill>
                <a:latin typeface="Arial-Rounded" panose="020B0500000000000000" pitchFamily="34" charset="0"/>
                <a:ea typeface="Arial-Rounded" panose="020B0500000000000000" pitchFamily="34" charset="0"/>
                <a:cs typeface="Arial-Rounded" panose="020B0500000000000000" pitchFamily="34" charset="0"/>
              </a:rPr>
              <a:t> </a:t>
            </a:r>
            <a:r>
              <a:rPr lang="en-US" sz="2000" dirty="0" err="1">
                <a:solidFill>
                  <a:schemeClr val="tx1"/>
                </a:solidFill>
                <a:latin typeface="Arial-Rounded" panose="020B0500000000000000" pitchFamily="34" charset="0"/>
                <a:ea typeface="Arial-Rounded" panose="020B0500000000000000" pitchFamily="34" charset="0"/>
                <a:cs typeface="Arial-Rounded" panose="020B0500000000000000" pitchFamily="34" charset="0"/>
              </a:rPr>
              <a:t>Thắng</a:t>
            </a:r>
            <a:r>
              <a:rPr lang="en-US" sz="2000" dirty="0">
                <a:solidFill>
                  <a:schemeClr val="tx1"/>
                </a:solidFill>
                <a:latin typeface="Arial-Rounded" panose="020B0500000000000000" pitchFamily="34" charset="0"/>
                <a:ea typeface="Arial-Rounded" panose="020B0500000000000000" pitchFamily="34" charset="0"/>
                <a:cs typeface="Arial-Rounded" panose="020B0500000000000000" pitchFamily="34" charset="0"/>
              </a:rPr>
              <a:t>)</a:t>
            </a:r>
          </a:p>
        </p:txBody>
      </p:sp>
    </p:spTree>
    <p:extLst>
      <p:ext uri="{BB962C8B-B14F-4D97-AF65-F5344CB8AC3E}">
        <p14:creationId xmlns:p14="http://schemas.microsoft.com/office/powerpoint/2010/main" val="2777770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7"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PA" val="v3.0.0"/>
</p:tagLst>
</file>

<file path=ppt/tags/tag2.xml><?xml version="1.0" encoding="utf-8"?>
<p:tagLst xmlns:a="http://schemas.openxmlformats.org/drawingml/2006/main" xmlns:r="http://schemas.openxmlformats.org/officeDocument/2006/relationships" xmlns:p="http://schemas.openxmlformats.org/presentationml/2006/main">
  <p:tag name="PA" val="v3.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775</TotalTime>
  <Words>94</Words>
  <Application>Microsoft Office PowerPoint</Application>
  <PresentationFormat>Widescreen</PresentationFormat>
  <Paragraphs>24</Paragraphs>
  <Slides>6</Slides>
  <Notes>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6</vt:i4>
      </vt:variant>
    </vt:vector>
  </HeadingPairs>
  <TitlesOfParts>
    <vt:vector size="16" baseType="lpstr">
      <vt:lpstr>Arial</vt:lpstr>
      <vt:lpstr>Arial Black</vt:lpstr>
      <vt:lpstr>Arial Rounded MT Bold</vt:lpstr>
      <vt:lpstr>Arial-Rounded</vt:lpstr>
      <vt:lpstr>Calibri</vt:lpstr>
      <vt:lpstr>Calibri Light</vt:lpstr>
      <vt:lpstr>等线</vt:lpstr>
      <vt:lpstr>iCiel Cucho Bold</vt:lpstr>
      <vt:lpstr>Times New Roman</vt:lpstr>
      <vt:lpstr>Office Theme</vt:lpstr>
      <vt:lpstr>PowerPoint Presentation</vt:lpstr>
      <vt:lpstr>PowerPoint Presentation</vt:lpstr>
      <vt:lpstr>PowerPoint Presentation</vt:lpstr>
      <vt:lpstr> Sáng ra, em thức dậy khoảng sáu giờ. Em bước ra sân tập mấy động tác thể dục. Sau đó, em đánh răng, rửa mặt. Cũng vừa lúc mẹ dọn bữa sáng lên. Em cùng mọi người ngồi vào bàn ăn sáng. Ăn sáng xong,mẹ đưa em đến trường.</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linhmx</dc:creator>
  <cp:lastModifiedBy>MAIHUNG</cp:lastModifiedBy>
  <cp:revision>64</cp:revision>
  <dcterms:created xsi:type="dcterms:W3CDTF">2021-06-18T23:20:35Z</dcterms:created>
  <dcterms:modified xsi:type="dcterms:W3CDTF">2025-04-06T21:02:44Z</dcterms:modified>
</cp:coreProperties>
</file>