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6" r:id="rId1"/>
  </p:sldMasterIdLst>
  <p:sldIdLst>
    <p:sldId id="271" r:id="rId2"/>
    <p:sldId id="256" r:id="rId3"/>
    <p:sldId id="270" r:id="rId4"/>
    <p:sldId id="262" r:id="rId5"/>
    <p:sldId id="272" r:id="rId6"/>
    <p:sldId id="266" r:id="rId7"/>
    <p:sldId id="273" r:id="rId8"/>
    <p:sldId id="274" r:id="rId9"/>
    <p:sldId id="275" r:id="rId10"/>
    <p:sldId id="276" r:id="rId11"/>
    <p:sldId id="264" r:id="rId12"/>
    <p:sldId id="263" r:id="rId13"/>
    <p:sldId id="267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93" d="100"/>
          <a:sy n="93" d="100"/>
        </p:scale>
        <p:origin x="120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0784-116E-483E-825D-BDB81EB1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EB81-E2CB-4136-8B9A-DFF1C9AB8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B82E-0B04-42D1-B963-A5EED0319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4D0F-4515-4244-837A-5D2C6C63D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173E-B303-49CD-B2B7-AB30FC3CE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19B24-D7EA-410E-856E-8D5A31D30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3F477-B6FC-4E21-8024-20A828DE5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5D8D-2472-4961-B996-9E4C15E6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BE0E5-7DA9-4D73-9153-00AF1D497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99D9-3248-42DB-AAFE-13E68D325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EC0B-95D6-46F0-90C3-6CB1D4F6F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16A9E4-A860-40DE-B82E-4A81862E1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F1978E-DBC5-40B3-AE06-DE00E939F40C}"/>
              </a:ext>
            </a:extLst>
          </p:cNvPr>
          <p:cNvSpPr/>
          <p:nvPr/>
        </p:nvSpPr>
        <p:spPr>
          <a:xfrm>
            <a:off x="-190500" y="990600"/>
            <a:ext cx="9525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HIỆN 5 ĐIỀU 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HỒ DẠY</a:t>
            </a:r>
            <a:endParaRPr lang="vi-VN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15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3152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838200" y="2209800"/>
            <a:ext cx="7543800" cy="2819400"/>
          </a:xfrm>
          <a:prstGeom prst="wave">
            <a:avLst>
              <a:gd name="adj1" fmla="val 12500"/>
              <a:gd name="adj2" fmla="val -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878">
            <a:off x="6319786" y="3453575"/>
            <a:ext cx="2362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5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923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773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812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30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399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06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5999" cy="45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116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MAIHUNG</cp:lastModifiedBy>
  <cp:revision>60</cp:revision>
  <dcterms:created xsi:type="dcterms:W3CDTF">2010-09-09T17:11:40Z</dcterms:created>
  <dcterms:modified xsi:type="dcterms:W3CDTF">2025-04-06T19:07:17Z</dcterms:modified>
</cp:coreProperties>
</file>