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2" r:id="rId5"/>
    <p:sldId id="265" r:id="rId6"/>
    <p:sldId id="266" r:id="rId7"/>
    <p:sldId id="264" r:id="rId8"/>
    <p:sldId id="263" r:id="rId9"/>
    <p:sldId id="260" r:id="rId10"/>
    <p:sldId id="261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9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3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26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1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8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36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0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88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44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6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3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0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2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0FB6-360A-4C7F-B7DB-3C65213F230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7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0FB6-360A-4C7F-B7DB-3C65213F230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3857-D74E-4F21-912F-E656F0A3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6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00625" y="304800"/>
            <a:ext cx="11599101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099148" y="2148214"/>
            <a:ext cx="5562600" cy="1433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59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Hoạt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động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trải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nghiệm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6" name="Rectangle 5"/>
          <p:cNvSpPr/>
          <p:nvPr/>
        </p:nvSpPr>
        <p:spPr>
          <a:xfrm>
            <a:off x="3099148" y="3798492"/>
            <a:ext cx="5964700" cy="18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8: An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Toàn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Vui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Chơi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33180" r="12793" b="54051"/>
          <a:stretch/>
        </p:blipFill>
        <p:spPr>
          <a:xfrm>
            <a:off x="281352" y="1567543"/>
            <a:ext cx="11863394" cy="26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6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Hoạt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động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1: </a:t>
            </a:r>
            <a:r>
              <a:rPr 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định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hành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động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 </a:t>
            </a:r>
            <a:r>
              <a:rPr 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toàn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không an </a:t>
            </a:r>
            <a:r>
              <a:rPr lang="vi-V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toàn</a:t>
            </a:r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khi vui chơi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20822" r="47597" b="59269"/>
          <a:stretch/>
        </p:blipFill>
        <p:spPr>
          <a:xfrm>
            <a:off x="2367419" y="1105946"/>
            <a:ext cx="6976997" cy="555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8" t="21187" r="11034" b="59635"/>
          <a:stretch/>
        </p:blipFill>
        <p:spPr>
          <a:xfrm>
            <a:off x="2354894" y="986683"/>
            <a:ext cx="7177412" cy="57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41644" r="46824" b="38265"/>
          <a:stretch/>
        </p:blipFill>
        <p:spPr>
          <a:xfrm>
            <a:off x="2693097" y="1438704"/>
            <a:ext cx="6801632" cy="53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3" t="42557" r="9747" b="38265"/>
          <a:stretch/>
        </p:blipFill>
        <p:spPr>
          <a:xfrm>
            <a:off x="2580362" y="1352811"/>
            <a:ext cx="6538587" cy="50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63197" r="46567" b="17625"/>
          <a:stretch/>
        </p:blipFill>
        <p:spPr>
          <a:xfrm>
            <a:off x="2512246" y="1215024"/>
            <a:ext cx="6919853" cy="530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606" y="463463"/>
            <a:ext cx="1098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Xác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hành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không an </a:t>
            </a:r>
            <a:r>
              <a:rPr lang="vi-VN" sz="2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toàn</a:t>
            </a:r>
            <a:r>
              <a:rPr lang="vi-VN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khi vui chơi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1" t="63379" r="9489" b="17443"/>
          <a:stretch/>
        </p:blipFill>
        <p:spPr>
          <a:xfrm>
            <a:off x="2605413" y="1196935"/>
            <a:ext cx="6864263" cy="53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83898" r="10480" b="8512"/>
          <a:stretch/>
        </p:blipFill>
        <p:spPr>
          <a:xfrm>
            <a:off x="0" y="2180492"/>
            <a:ext cx="11849175" cy="16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4513" r="20022" b="67385"/>
          <a:stretch/>
        </p:blipFill>
        <p:spPr>
          <a:xfrm>
            <a:off x="899819" y="225082"/>
            <a:ext cx="10670088" cy="58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127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3</cp:revision>
  <dcterms:created xsi:type="dcterms:W3CDTF">2020-08-29T14:55:27Z</dcterms:created>
  <dcterms:modified xsi:type="dcterms:W3CDTF">2025-04-06T19:15:37Z</dcterms:modified>
</cp:coreProperties>
</file>