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</p:sldMasterIdLst>
  <p:notesMasterIdLst>
    <p:notesMasterId r:id="rId21"/>
  </p:notesMasterIdLst>
  <p:sldIdLst>
    <p:sldId id="519" r:id="rId4"/>
    <p:sldId id="474" r:id="rId5"/>
    <p:sldId id="539" r:id="rId6"/>
    <p:sldId id="593" r:id="rId7"/>
    <p:sldId id="594" r:id="rId8"/>
    <p:sldId id="256" r:id="rId9"/>
    <p:sldId id="523" r:id="rId10"/>
    <p:sldId id="595" r:id="rId11"/>
    <p:sldId id="577" r:id="rId12"/>
    <p:sldId id="596" r:id="rId13"/>
    <p:sldId id="597" r:id="rId14"/>
    <p:sldId id="543" r:id="rId15"/>
    <p:sldId id="544" r:id="rId16"/>
    <p:sldId id="545" r:id="rId17"/>
    <p:sldId id="546" r:id="rId18"/>
    <p:sldId id="566" r:id="rId19"/>
    <p:sldId id="57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D394"/>
    <a:srgbClr val="9900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3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37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84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87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46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70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86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4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59" r:id="rId14"/>
    <p:sldLayoutId id="2147483698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469911" y="3317127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CẦU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THỦ DỰ 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97255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119590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325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B83C5-9788-4689-9D29-FFB22C0D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141" y="795513"/>
            <a:ext cx="8038216" cy="360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E2908-910A-4C1D-B190-073F5202B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691" y="4471415"/>
            <a:ext cx="8038215" cy="243485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C9A75E3-5F6F-4EBC-8C36-97A622918B9E}"/>
              </a:ext>
            </a:extLst>
          </p:cNvPr>
          <p:cNvSpPr/>
          <p:nvPr/>
        </p:nvSpPr>
        <p:spPr>
          <a:xfrm>
            <a:off x="9862356" y="1352550"/>
            <a:ext cx="3110693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CB2950-7EA5-4F41-B5D9-1C12791A1463}"/>
              </a:ext>
            </a:extLst>
          </p:cNvPr>
          <p:cNvSpPr/>
          <p:nvPr/>
        </p:nvSpPr>
        <p:spPr>
          <a:xfrm>
            <a:off x="1688377" y="4397513"/>
            <a:ext cx="554316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DA63C8-C354-4CD4-9F7F-558D56F0D0DA}"/>
              </a:ext>
            </a:extLst>
          </p:cNvPr>
          <p:cNvSpPr/>
          <p:nvPr/>
        </p:nvSpPr>
        <p:spPr>
          <a:xfrm>
            <a:off x="1842290" y="3195637"/>
            <a:ext cx="495376" cy="466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FA75A7-D249-4ABD-9B4F-87C5F164983B}"/>
              </a:ext>
            </a:extLst>
          </p:cNvPr>
          <p:cNvSpPr/>
          <p:nvPr/>
        </p:nvSpPr>
        <p:spPr>
          <a:xfrm>
            <a:off x="1783003" y="769882"/>
            <a:ext cx="495376" cy="466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87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97255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119590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325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B83C5-9788-4689-9D29-FFB22C0D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141" y="795513"/>
            <a:ext cx="8038216" cy="360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E2908-910A-4C1D-B190-073F5202B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691" y="4471415"/>
            <a:ext cx="8038215" cy="243485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C9A75E3-5F6F-4EBC-8C36-97A622918B9E}"/>
              </a:ext>
            </a:extLst>
          </p:cNvPr>
          <p:cNvSpPr/>
          <p:nvPr/>
        </p:nvSpPr>
        <p:spPr>
          <a:xfrm>
            <a:off x="9862357" y="1352550"/>
            <a:ext cx="2295525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4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-1905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836132" y="1056605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0" indent="-742950" algn="just" defTabSz="913256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2837925" y="2701241"/>
            <a:ext cx="975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chuyện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gấu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4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6"/>
            <a:ext cx="10519736" cy="1081288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171464" y="1269509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sao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lúc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chưa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đội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gấu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2137893" y="2914134"/>
            <a:ext cx="838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gấu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chậm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chạp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đá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bóng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49D0B-9D2F-4FDD-A935-A55E32B03199}"/>
              </a:ext>
            </a:extLst>
          </p:cNvPr>
          <p:cNvSpPr txBox="1"/>
          <p:nvPr/>
        </p:nvSpPr>
        <p:spPr>
          <a:xfrm>
            <a:off x="1604257" y="1416050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cầu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thủ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dự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bị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gấu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FC693-4CD4-45E5-A67B-974678D90A96}"/>
              </a:ext>
            </a:extLst>
          </p:cNvPr>
          <p:cNvSpPr txBox="1"/>
          <p:nvPr/>
        </p:nvSpPr>
        <p:spPr>
          <a:xfrm>
            <a:off x="1777285" y="2651125"/>
            <a:ext cx="8087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Gấu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nhặt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bóng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chỉ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3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00F0A-4DE4-433F-8A78-0AA9EBC3456A}"/>
              </a:ext>
            </a:extLst>
          </p:cNvPr>
          <p:cNvSpPr txBox="1"/>
          <p:nvPr/>
        </p:nvSpPr>
        <p:spPr>
          <a:xfrm>
            <a:off x="1451350" y="1644454"/>
            <a:ext cx="934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1657321" y="3463979"/>
            <a:ext cx="8705907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78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8">
            <a:extLst>
              <a:ext uri="{FF2B5EF4-FFF2-40B4-BE49-F238E27FC236}">
                <a16:creationId xmlns:a16="http://schemas.microsoft.com/office/drawing/2014/main" id="{86791810-763F-49D6-BE69-A2FB92F78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961914" y="0"/>
            <a:ext cx="1451607" cy="18188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4B99EE-334E-405E-B79C-C7BC5BFA3B4E}"/>
              </a:ext>
            </a:extLst>
          </p:cNvPr>
          <p:cNvSpPr/>
          <p:nvPr/>
        </p:nvSpPr>
        <p:spPr>
          <a:xfrm>
            <a:off x="366599" y="1306317"/>
            <a:ext cx="10207255" cy="691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6E9AA9-3460-4D49-9B72-A7D5D6BAA087}"/>
              </a:ext>
            </a:extLst>
          </p:cNvPr>
          <p:cNvSpPr/>
          <p:nvPr/>
        </p:nvSpPr>
        <p:spPr>
          <a:xfrm>
            <a:off x="2847974" y="2646409"/>
            <a:ext cx="5368747" cy="712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34A68170-28F8-4EF8-B377-A4FB5B897AB9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8">
            <a:extLst>
              <a:ext uri="{FF2B5EF4-FFF2-40B4-BE49-F238E27FC236}">
                <a16:creationId xmlns:a16="http://schemas.microsoft.com/office/drawing/2014/main" id="{86791810-763F-49D6-BE69-A2FB92F78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961914" y="0"/>
            <a:ext cx="1451607" cy="18188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4B99EE-334E-405E-B79C-C7BC5BFA3B4E}"/>
              </a:ext>
            </a:extLst>
          </p:cNvPr>
          <p:cNvSpPr/>
          <p:nvPr/>
        </p:nvSpPr>
        <p:spPr>
          <a:xfrm>
            <a:off x="366599" y="1306316"/>
            <a:ext cx="10207255" cy="1050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6E9AA9-3460-4D49-9B72-A7D5D6BAA087}"/>
              </a:ext>
            </a:extLst>
          </p:cNvPr>
          <p:cNvSpPr/>
          <p:nvPr/>
        </p:nvSpPr>
        <p:spPr>
          <a:xfrm>
            <a:off x="2202287" y="2646409"/>
            <a:ext cx="7315200" cy="90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34A68170-28F8-4EF8-B377-A4FB5B897AB9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0421" y="3006461"/>
            <a:ext cx="3972714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43174" y="390525"/>
            <a:ext cx="6244531" cy="7422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CẦU</a:t>
            </a:r>
            <a:r>
              <a:rPr kumimoji="0" lang="en-US" sz="40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THỦ DỰ BỊ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2FA1C-7840-4B16-BF0C-37FC0133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4210" y="1570035"/>
            <a:ext cx="8816880" cy="45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97255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119590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325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B83C5-9788-4689-9D29-FFB22C0D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141" y="795513"/>
            <a:ext cx="8038216" cy="360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E2908-910A-4C1D-B190-073F5202B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691" y="4471415"/>
            <a:ext cx="8038215" cy="243485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C9A75E3-5F6F-4EBC-8C36-97A622918B9E}"/>
              </a:ext>
            </a:extLst>
          </p:cNvPr>
          <p:cNvSpPr/>
          <p:nvPr/>
        </p:nvSpPr>
        <p:spPr>
          <a:xfrm>
            <a:off x="9862357" y="1352550"/>
            <a:ext cx="2295525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0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97255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119590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325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B83C5-9788-4689-9D29-FFB22C0D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141" y="795513"/>
            <a:ext cx="8038216" cy="360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E2908-910A-4C1D-B190-073F5202B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691" y="4471415"/>
            <a:ext cx="8038215" cy="243485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C9A75E3-5F6F-4EBC-8C36-97A622918B9E}"/>
              </a:ext>
            </a:extLst>
          </p:cNvPr>
          <p:cNvSpPr/>
          <p:nvPr/>
        </p:nvSpPr>
        <p:spPr>
          <a:xfrm>
            <a:off x="9862356" y="1352550"/>
            <a:ext cx="3129743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L1)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CB2950-7EA5-4F41-B5D9-1C12791A1463}"/>
              </a:ext>
            </a:extLst>
          </p:cNvPr>
          <p:cNvSpPr/>
          <p:nvPr/>
        </p:nvSpPr>
        <p:spPr>
          <a:xfrm>
            <a:off x="1688377" y="4397513"/>
            <a:ext cx="554316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DA63C8-C354-4CD4-9F7F-558D56F0D0DA}"/>
              </a:ext>
            </a:extLst>
          </p:cNvPr>
          <p:cNvSpPr/>
          <p:nvPr/>
        </p:nvSpPr>
        <p:spPr>
          <a:xfrm>
            <a:off x="1842290" y="3195637"/>
            <a:ext cx="495376" cy="466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FA75A7-D249-4ABD-9B4F-87C5F164983B}"/>
              </a:ext>
            </a:extLst>
          </p:cNvPr>
          <p:cNvSpPr/>
          <p:nvPr/>
        </p:nvSpPr>
        <p:spPr>
          <a:xfrm>
            <a:off x="1783003" y="769882"/>
            <a:ext cx="495376" cy="466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911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169694" y="3539977"/>
            <a:ext cx="2645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169694" y="2138879"/>
            <a:ext cx="207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hặt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169694" y="2902841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!, “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!”, “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3423355" y="2865386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2258654" y="350629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2489767" y="4693845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10000004" y="350629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2412847" y="4693845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10075160" y="350629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3423355" y="411289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8396584" y="409481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97255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119590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325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B83C5-9788-4689-9D29-FFB22C0D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141" y="795513"/>
            <a:ext cx="8038216" cy="360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E2908-910A-4C1D-B190-073F5202B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691" y="4471415"/>
            <a:ext cx="8038215" cy="243485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C9A75E3-5F6F-4EBC-8C36-97A622918B9E}"/>
              </a:ext>
            </a:extLst>
          </p:cNvPr>
          <p:cNvSpPr/>
          <p:nvPr/>
        </p:nvSpPr>
        <p:spPr>
          <a:xfrm>
            <a:off x="9862356" y="1352550"/>
            <a:ext cx="3110693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L2)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CB2950-7EA5-4F41-B5D9-1C12791A1463}"/>
              </a:ext>
            </a:extLst>
          </p:cNvPr>
          <p:cNvSpPr/>
          <p:nvPr/>
        </p:nvSpPr>
        <p:spPr>
          <a:xfrm>
            <a:off x="1688377" y="4397513"/>
            <a:ext cx="554316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DA63C8-C354-4CD4-9F7F-558D56F0D0DA}"/>
              </a:ext>
            </a:extLst>
          </p:cNvPr>
          <p:cNvSpPr/>
          <p:nvPr/>
        </p:nvSpPr>
        <p:spPr>
          <a:xfrm>
            <a:off x="1842290" y="3195637"/>
            <a:ext cx="495376" cy="466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FA75A7-D249-4ABD-9B4F-87C5F164983B}"/>
              </a:ext>
            </a:extLst>
          </p:cNvPr>
          <p:cNvSpPr/>
          <p:nvPr/>
        </p:nvSpPr>
        <p:spPr>
          <a:xfrm>
            <a:off x="1783003" y="769882"/>
            <a:ext cx="495376" cy="466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862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3875922" y="2250842"/>
            <a:ext cx="6630153" cy="2315191"/>
            <a:chOff x="214985" y="3183956"/>
            <a:chExt cx="3657960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214985" y="3183956"/>
              <a:ext cx="3657960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479267" y="3401788"/>
              <a:ext cx="3287475" cy="176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bị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sung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0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397</Words>
  <Application>Microsoft Office PowerPoint</Application>
  <PresentationFormat>Widescreen</PresentationFormat>
  <Paragraphs>69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Wingdings</vt:lpstr>
      <vt:lpstr>3_Office Theme</vt:lpstr>
      <vt:lpstr>NỀN 5</vt:lpstr>
      <vt:lpstr>nền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115</cp:revision>
  <dcterms:created xsi:type="dcterms:W3CDTF">2021-06-24T12:42:07Z</dcterms:created>
  <dcterms:modified xsi:type="dcterms:W3CDTF">2025-04-06T22:15:47Z</dcterms:modified>
</cp:coreProperties>
</file>