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</p:sldMasterIdLst>
  <p:notesMasterIdLst>
    <p:notesMasterId r:id="rId12"/>
  </p:notesMasterIdLst>
  <p:sldIdLst>
    <p:sldId id="549" r:id="rId4"/>
    <p:sldId id="579" r:id="rId5"/>
    <p:sldId id="580" r:id="rId6"/>
    <p:sldId id="581" r:id="rId7"/>
    <p:sldId id="582" r:id="rId8"/>
    <p:sldId id="583" r:id="rId9"/>
    <p:sldId id="584" r:id="rId10"/>
    <p:sldId id="476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D394"/>
    <a:srgbClr val="9900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2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850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14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761" r:id="rId14"/>
    <p:sldLayoutId id="2147483698" r:id="rId15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3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CẦU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THỦ DỰ 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945569-51FD-4ADE-807A-C99984BF3D75}"/>
              </a:ext>
            </a:extLst>
          </p:cNvPr>
          <p:cNvSpPr/>
          <p:nvPr/>
        </p:nvSpPr>
        <p:spPr>
          <a:xfrm>
            <a:off x="1945005" y="4987856"/>
            <a:ext cx="8301990" cy="77724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6C294-EB0C-4F42-8983-297691DE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706053"/>
            <a:ext cx="11832610" cy="293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6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25A52-DD3D-4F52-9AA6-142388BF982E}"/>
              </a:ext>
            </a:extLst>
          </p:cNvPr>
          <p:cNvSpPr txBox="1"/>
          <p:nvPr/>
        </p:nvSpPr>
        <p:spPr>
          <a:xfrm>
            <a:off x="863600" y="475684"/>
            <a:ext cx="1046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 –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A6C294-EB0C-4F42-8983-297691DEC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706053"/>
            <a:ext cx="10092027" cy="321367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2150772" y="3312891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8897154" y="3312891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632879" y="3952542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3110248" y="4594339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300175" y="3952542"/>
            <a:ext cx="2318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8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0DAFA3-E2E3-4606-BB1D-AD52EE227865}"/>
              </a:ext>
            </a:extLst>
          </p:cNvPr>
          <p:cNvSpPr/>
          <p:nvPr/>
        </p:nvSpPr>
        <p:spPr>
          <a:xfrm>
            <a:off x="3714750" y="573356"/>
            <a:ext cx="4663440" cy="992554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045057" y="2255152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045057" y="311361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5524714" y="3921809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5643764" y="477016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gôn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F9DD2C-9AFE-4A43-93A7-BF87631E3545}"/>
              </a:ext>
            </a:extLst>
          </p:cNvPr>
          <p:cNvSpPr txBox="1"/>
          <p:nvPr/>
        </p:nvSpPr>
        <p:spPr>
          <a:xfrm>
            <a:off x="5045057" y="2263836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1859E0-9F52-467E-8D91-FA8043A1ED8F}"/>
              </a:ext>
            </a:extLst>
          </p:cNvPr>
          <p:cNvSpPr txBox="1"/>
          <p:nvPr/>
        </p:nvSpPr>
        <p:spPr>
          <a:xfrm>
            <a:off x="5045057" y="3102721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E48874-8B3F-4B4F-AF86-1F8CFFE909C0}"/>
              </a:ext>
            </a:extLst>
          </p:cNvPr>
          <p:cNvSpPr txBox="1"/>
          <p:nvPr/>
        </p:nvSpPr>
        <p:spPr>
          <a:xfrm>
            <a:off x="5524714" y="3910920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D4C150-7456-4B56-AE87-7E19EBC4C393}"/>
              </a:ext>
            </a:extLst>
          </p:cNvPr>
          <p:cNvSpPr txBox="1"/>
          <p:nvPr/>
        </p:nvSpPr>
        <p:spPr>
          <a:xfrm>
            <a:off x="5643764" y="4781049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03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riêng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7EB64-3994-4461-B1C1-8EFCB0FA6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116" y="2290540"/>
            <a:ext cx="6347637" cy="229209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E1302E-25E9-4EED-A3F4-B37CB8B8CFF7}"/>
              </a:ext>
            </a:extLst>
          </p:cNvPr>
          <p:cNvSpPr/>
          <p:nvPr/>
        </p:nvSpPr>
        <p:spPr>
          <a:xfrm>
            <a:off x="2902688" y="2105247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2225C0-14BE-491E-8BAA-2131AAFE5B09}"/>
              </a:ext>
            </a:extLst>
          </p:cNvPr>
          <p:cNvSpPr/>
          <p:nvPr/>
        </p:nvSpPr>
        <p:spPr>
          <a:xfrm>
            <a:off x="7230139" y="2190308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A3C28C-020C-4445-92EC-1002ACA94F72}"/>
              </a:ext>
            </a:extLst>
          </p:cNvPr>
          <p:cNvSpPr/>
          <p:nvPr/>
        </p:nvSpPr>
        <p:spPr>
          <a:xfrm>
            <a:off x="5061097" y="3582396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F63DB0-182E-44BA-B753-4B14CF49EBAF}"/>
              </a:ext>
            </a:extLst>
          </p:cNvPr>
          <p:cNvSpPr/>
          <p:nvPr/>
        </p:nvSpPr>
        <p:spPr>
          <a:xfrm>
            <a:off x="7230139" y="3614293"/>
            <a:ext cx="2169042" cy="132375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9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212652" y="308344"/>
            <a:ext cx="107814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906254-6B5E-4CC8-8172-AFD3D56E6019}"/>
              </a:ext>
            </a:extLst>
          </p:cNvPr>
          <p:cNvSpPr txBox="1"/>
          <p:nvPr/>
        </p:nvSpPr>
        <p:spPr>
          <a:xfrm>
            <a:off x="1903228" y="1871330"/>
            <a:ext cx="628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</a:t>
            </a: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Vũ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 Gia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F6A5E1-A9C6-4D91-8341-1904F118006E}"/>
              </a:ext>
            </a:extLst>
          </p:cNvPr>
          <p:cNvSpPr txBox="1"/>
          <p:nvPr/>
        </p:nvSpPr>
        <p:spPr>
          <a:xfrm>
            <a:off x="5171661" y="1871330"/>
            <a:ext cx="6283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Anh</a:t>
            </a: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Cường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Hồng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Đào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Vũ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 Gia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Huy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7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1602812" y="1814087"/>
            <a:ext cx="10781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tổ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138</Words>
  <Application>Microsoft Office PowerPoint</Application>
  <PresentationFormat>Widescreen</PresentationFormat>
  <Paragraphs>32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MAIHUNG</cp:lastModifiedBy>
  <cp:revision>115</cp:revision>
  <dcterms:created xsi:type="dcterms:W3CDTF">2021-06-24T12:42:07Z</dcterms:created>
  <dcterms:modified xsi:type="dcterms:W3CDTF">2025-04-06T22:16:43Z</dcterms:modified>
</cp:coreProperties>
</file>