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</p:sldMasterIdLst>
  <p:notesMasterIdLst>
    <p:notesMasterId r:id="rId9"/>
  </p:notesMasterIdLst>
  <p:sldIdLst>
    <p:sldId id="554" r:id="rId4"/>
    <p:sldId id="585" r:id="rId5"/>
    <p:sldId id="586" r:id="rId6"/>
    <p:sldId id="587" r:id="rId7"/>
    <p:sldId id="47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D394"/>
    <a:srgbClr val="9900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850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4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61" r:id="rId14"/>
    <p:sldLayoutId id="2147483698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7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CẦU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THỦ DỰ BỊ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4F1E5-0211-49E3-8B72-B66667C77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7AAFB-B1F5-484C-80B5-B8C3AA682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7" y="990600"/>
            <a:ext cx="8447314" cy="2676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29B3B5-5DD3-4828-80DC-C1923469B0D8}"/>
              </a:ext>
            </a:extLst>
          </p:cNvPr>
          <p:cNvSpPr/>
          <p:nvPr/>
        </p:nvSpPr>
        <p:spPr>
          <a:xfrm>
            <a:off x="3032567" y="3667125"/>
            <a:ext cx="195612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EA26E8-F1C4-497B-BF22-59B6D091DC1A}"/>
              </a:ext>
            </a:extLst>
          </p:cNvPr>
          <p:cNvSpPr/>
          <p:nvPr/>
        </p:nvSpPr>
        <p:spPr>
          <a:xfrm>
            <a:off x="6020316" y="3667125"/>
            <a:ext cx="195612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40306A-57AC-495F-9CE9-D0BCEBA71563}"/>
              </a:ext>
            </a:extLst>
          </p:cNvPr>
          <p:cNvSpPr/>
          <p:nvPr/>
        </p:nvSpPr>
        <p:spPr>
          <a:xfrm>
            <a:off x="8548591" y="3667124"/>
            <a:ext cx="195612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4EDD29-D1F7-4E36-A4E3-036EE07C7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224" y="643466"/>
            <a:ext cx="7605552" cy="557106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9F1667-7BA6-4F97-9031-251184FC6298}"/>
              </a:ext>
            </a:extLst>
          </p:cNvPr>
          <p:cNvSpPr/>
          <p:nvPr/>
        </p:nvSpPr>
        <p:spPr>
          <a:xfrm>
            <a:off x="2817628" y="3116261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6355EB-6A53-4223-9B05-8904373F9C2D}"/>
              </a:ext>
            </a:extLst>
          </p:cNvPr>
          <p:cNvSpPr/>
          <p:nvPr/>
        </p:nvSpPr>
        <p:spPr>
          <a:xfrm>
            <a:off x="6475228" y="3116261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chành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FB41C4-1870-47E4-9AE8-7371AE20E058}"/>
              </a:ext>
            </a:extLst>
          </p:cNvPr>
          <p:cNvSpPr/>
          <p:nvPr/>
        </p:nvSpPr>
        <p:spPr>
          <a:xfrm>
            <a:off x="2923954" y="5710605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nu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nống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7897AB-CB3D-4527-AE7C-9E882662706E}"/>
              </a:ext>
            </a:extLst>
          </p:cNvPr>
          <p:cNvSpPr/>
          <p:nvPr/>
        </p:nvSpPr>
        <p:spPr>
          <a:xfrm>
            <a:off x="6741042" y="5710605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Dung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dăng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6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C8F4-12AC-4ABD-B1A9-FED43B184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136C9-604F-4E8E-892A-6EDC61004582}"/>
              </a:ext>
            </a:extLst>
          </p:cNvPr>
          <p:cNvSpPr txBox="1"/>
          <p:nvPr/>
        </p:nvSpPr>
        <p:spPr>
          <a:xfrm>
            <a:off x="424845" y="320020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C6719-A1FD-48D5-91D0-16593DF28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57" y="1371600"/>
            <a:ext cx="6667500" cy="4677569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716C650-DE0B-48B9-9B58-C855470851CD}"/>
              </a:ext>
            </a:extLst>
          </p:cNvPr>
          <p:cNvSpPr/>
          <p:nvPr/>
        </p:nvSpPr>
        <p:spPr>
          <a:xfrm>
            <a:off x="340242" y="1690688"/>
            <a:ext cx="2413591" cy="18499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18ECDA0-C93C-47BB-9829-6428302EB230}"/>
              </a:ext>
            </a:extLst>
          </p:cNvPr>
          <p:cNvSpPr/>
          <p:nvPr/>
        </p:nvSpPr>
        <p:spPr>
          <a:xfrm>
            <a:off x="9525443" y="1478037"/>
            <a:ext cx="2413591" cy="18499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4F2CCD7-5292-4499-B463-D04FDFA575F9}"/>
              </a:ext>
            </a:extLst>
          </p:cNvPr>
          <p:cNvSpPr/>
          <p:nvPr/>
        </p:nvSpPr>
        <p:spPr>
          <a:xfrm>
            <a:off x="7418424" y="3980085"/>
            <a:ext cx="3214134" cy="18499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rổ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74</Words>
  <Application>Microsoft Office PowerPoint</Application>
  <PresentationFormat>Widescreen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Microsoft YaHei</vt:lpstr>
      <vt:lpstr>SimSun</vt:lpstr>
      <vt:lpstr>Arial</vt:lpstr>
      <vt:lpstr>Arial-Rounded</vt:lpstr>
      <vt:lpstr>Calibri</vt:lpstr>
      <vt:lpstr>Calibri Light</vt:lpstr>
      <vt:lpstr>Times New Roman</vt:lpstr>
      <vt:lpstr>3_Office Theme</vt:lpstr>
      <vt:lpstr>NỀN 5</vt:lpstr>
      <vt:lpstr>nền 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115</cp:revision>
  <dcterms:created xsi:type="dcterms:W3CDTF">2021-06-24T12:42:07Z</dcterms:created>
  <dcterms:modified xsi:type="dcterms:W3CDTF">2025-04-06T22:17:21Z</dcterms:modified>
</cp:coreProperties>
</file>