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</p:sldMasterIdLst>
  <p:notesMasterIdLst>
    <p:notesMasterId r:id="rId8"/>
  </p:notesMasterIdLst>
  <p:sldIdLst>
    <p:sldId id="593" r:id="rId4"/>
    <p:sldId id="589" r:id="rId5"/>
    <p:sldId id="592" r:id="rId6"/>
    <p:sldId id="47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394"/>
    <a:srgbClr val="9900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4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90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50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60" r:id="rId14"/>
    <p:sldLayoutId id="2147483761" r:id="rId15"/>
    <p:sldLayoutId id="2147483698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18803-ACDB-4DD7-8BAE-A87E0D62EE1E}"/>
              </a:ext>
            </a:extLst>
          </p:cNvPr>
          <p:cNvSpPr txBox="1"/>
          <p:nvPr/>
        </p:nvSpPr>
        <p:spPr>
          <a:xfrm>
            <a:off x="391242" y="434811"/>
            <a:ext cx="1049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3200" dirty="0">
                <a:latin typeface="+mj-lt"/>
              </a:rPr>
              <a:t>1.</a:t>
            </a:r>
            <a:r>
              <a:rPr lang="vi-VN" sz="3200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Tìm đọc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5383D-8820-497D-92CC-C3F32996A568}"/>
              </a:ext>
            </a:extLst>
          </p:cNvPr>
          <p:cNvSpPr txBox="1"/>
          <p:nvPr/>
        </p:nvSpPr>
        <p:spPr>
          <a:xfrm>
            <a:off x="391242" y="1192635"/>
            <a:ext cx="10214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675" t="41643" r="26376" b="15276"/>
          <a:stretch/>
        </p:blipFill>
        <p:spPr>
          <a:xfrm>
            <a:off x="2073499" y="2347906"/>
            <a:ext cx="7879848" cy="43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54</Words>
  <Application>Microsoft Office PowerPoint</Application>
  <PresentationFormat>Widescreen</PresentationFormat>
  <Paragraphs>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Microsoft YaHei</vt:lpstr>
      <vt:lpstr>SimSun</vt:lpstr>
      <vt:lpstr>Arial</vt:lpstr>
      <vt:lpstr>Calibri</vt:lpstr>
      <vt:lpstr>Calibri Light</vt:lpstr>
      <vt:lpstr>等线</vt:lpstr>
      <vt:lpstr>Times New Roman</vt:lpstr>
      <vt:lpstr>3_Office Theme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115</cp:revision>
  <dcterms:created xsi:type="dcterms:W3CDTF">2021-06-24T12:42:07Z</dcterms:created>
  <dcterms:modified xsi:type="dcterms:W3CDTF">2025-04-06T22:19:32Z</dcterms:modified>
</cp:coreProperties>
</file>