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Nexa Slab" panose="020B0604020202020204" charset="0"/>
      <p:regular r:id="rId11"/>
    </p:embeddedFont>
    <p:embeddedFont>
      <p:font typeface="Noto Serif" panose="020B0604020202020204" charset="0"/>
      <p:regular r:id="rId12"/>
      <p:bold r:id="rId13"/>
      <p:italic r:id="rId14"/>
      <p:boldItalic r:id="rId15"/>
    </p:embeddedFont>
    <p:embeddedFont>
      <p:font typeface="Arim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to Serif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7.svg"/><Relationship Id="rId4" Type="http://schemas.openxmlformats.org/officeDocument/2006/relationships/image" Target="../media/image3.png"/><Relationship Id="rId9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7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9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4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61336" y="1503105"/>
            <a:ext cx="12965328" cy="728078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61999" y="2634693"/>
            <a:ext cx="19964400" cy="4615987"/>
            <a:chOff x="0" y="-104775"/>
            <a:chExt cx="16683115" cy="6154651"/>
          </a:xfrm>
        </p:grpSpPr>
        <p:sp>
          <p:nvSpPr>
            <p:cNvPr id="7" name="TextBox 7"/>
            <p:cNvSpPr txBox="1"/>
            <p:nvPr/>
          </p:nvSpPr>
          <p:spPr>
            <a:xfrm>
              <a:off x="0" y="1411836"/>
              <a:ext cx="16683115" cy="4638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0"/>
                </a:lnSpc>
              </a:pPr>
              <a:r>
                <a:rPr lang="en-US" sz="12000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9: CÔ GIÁO LỚP 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24589" y="-104775"/>
              <a:ext cx="10633937" cy="1213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99" b="1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58893" y="2933701"/>
            <a:ext cx="6701223" cy="3866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0715">
            <a:off x="888367" y="7010225"/>
            <a:ext cx="2095490" cy="2038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47550">
            <a:off x="12401747" y="1137762"/>
            <a:ext cx="2312983" cy="17242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11878" y="5467716"/>
            <a:ext cx="1697355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04245" y="4305300"/>
            <a:ext cx="1253575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9999" dirty="0" err="1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999" dirty="0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84" b="4084"/>
          <a:stretch>
            <a:fillRect/>
          </a:stretch>
        </p:blipFill>
        <p:spPr>
          <a:xfrm>
            <a:off x="2962731" y="1660783"/>
            <a:ext cx="12957943" cy="63038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7702" y="57150"/>
            <a:ext cx="18288000" cy="13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9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4769" y="8851074"/>
            <a:ext cx="16978461" cy="85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  <a:spcBef>
                <a:spcPct val="0"/>
              </a:spcBef>
            </a:pP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dirty="0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solidFill>
                  <a:srgbClr val="F79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900" dirty="0">
              <a:solidFill>
                <a:srgbClr val="F796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7205" y="2192994"/>
            <a:ext cx="3359013" cy="80940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80437" y="0"/>
            <a:ext cx="10965556" cy="63874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05855" y="1488855"/>
            <a:ext cx="9311656" cy="467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9"/>
              </a:lnSpc>
            </a:pP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lnSpc>
                <a:spcPts val="14577"/>
              </a:lnSpc>
              <a:spcBef>
                <a:spcPct val="0"/>
              </a:spcBef>
            </a:pPr>
            <a:endParaRPr lang="en-US" sz="6999" dirty="0">
              <a:solidFill>
                <a:srgbClr val="000000"/>
              </a:solidFill>
              <a:latin typeface="Noto Serif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4811" y="7870617"/>
            <a:ext cx="2983189" cy="241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0562" y="7619565"/>
            <a:ext cx="3351064" cy="2415308"/>
            <a:chOff x="0" y="0"/>
            <a:chExt cx="745339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53399" cy="5372100"/>
            </a:xfrm>
            <a:custGeom>
              <a:avLst/>
              <a:gdLst/>
              <a:ahLst/>
              <a:cxnLst/>
              <a:rect l="l" t="t" r="r" b="b"/>
              <a:pathLst>
                <a:path w="7453399" h="5372100">
                  <a:moveTo>
                    <a:pt x="5902729" y="0"/>
                  </a:moveTo>
                  <a:lnTo>
                    <a:pt x="5902729" y="0"/>
                  </a:ln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5901459" y="5372100"/>
                  </a:lnTo>
                  <a:lnTo>
                    <a:pt x="5902729" y="5372100"/>
                  </a:lnTo>
                  <a:lnTo>
                    <a:pt x="7453399" y="2686050"/>
                  </a:lnTo>
                  <a:lnTo>
                    <a:pt x="5902729" y="0"/>
                  </a:lnTo>
                  <a:close/>
                </a:path>
              </a:pathLst>
            </a:custGeom>
            <a:solidFill>
              <a:srgbClr val="ED9C7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589288" y="133159"/>
            <a:ext cx="11803112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77"/>
              </a:lnSpc>
              <a:spcBef>
                <a:spcPct val="0"/>
              </a:spcBef>
            </a:pP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1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6936" y="2603065"/>
            <a:ext cx="8747064" cy="657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650"/>
              </a:lnSpc>
            </a:pP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41702" y="2603065"/>
            <a:ext cx="10958367" cy="5119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65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>
              <a:lnSpc>
                <a:spcPts val="565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5650"/>
              </a:lnSpc>
              <a:spcBef>
                <a:spcPct val="0"/>
              </a:spcBef>
            </a:pPr>
            <a:endParaRPr lang="en-US" sz="5000" dirty="0">
              <a:solidFill>
                <a:srgbClr val="000000"/>
              </a:solidFill>
              <a:latin typeface="Nexa Slab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57466" y="8476382"/>
            <a:ext cx="2577257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23574" y="-1036069"/>
            <a:ext cx="10048447" cy="136460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891298"/>
            <a:ext cx="6922099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9999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999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999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9999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9999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9999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9999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9999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53500" y="782296"/>
            <a:ext cx="8681837" cy="27279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61630" y="1111568"/>
            <a:ext cx="4881704" cy="77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 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53500" y="3779502"/>
            <a:ext cx="8681837" cy="2727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53500" y="6776708"/>
            <a:ext cx="8681837" cy="272799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561630" y="4083368"/>
            <a:ext cx="4881704" cy="77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61630" y="7283768"/>
            <a:ext cx="4881704" cy="77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 3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476" y="1028700"/>
            <a:ext cx="1848358" cy="1377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92594">
            <a:off x="15836229" y="664174"/>
            <a:ext cx="2846143" cy="100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39680">
            <a:off x="16051646" y="8728483"/>
            <a:ext cx="3167384" cy="10596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691763" y="1926904"/>
            <a:ext cx="8681837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Noto Serif"/>
              </a:rPr>
              <a:t>    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5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96200" y="5052542"/>
            <a:ext cx="9829800" cy="2300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5000" dirty="0">
                <a:solidFill>
                  <a:srgbClr val="000000"/>
                </a:solidFill>
                <a:latin typeface="Noto Serif"/>
              </a:rPr>
              <a:t>        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14577"/>
              </a:lnSpc>
              <a:spcBef>
                <a:spcPct val="0"/>
              </a:spcBef>
            </a:pPr>
            <a:endParaRPr lang="en-US" sz="5000" dirty="0">
              <a:solidFill>
                <a:srgbClr val="000000"/>
              </a:solidFill>
              <a:latin typeface="Noto Serif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06000" y="8125142"/>
            <a:ext cx="346739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80715">
            <a:off x="888367" y="7010225"/>
            <a:ext cx="2095490" cy="2038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7550">
            <a:off x="12401747" y="1137762"/>
            <a:ext cx="2312983" cy="172422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802317" y="1714501"/>
            <a:ext cx="6756482" cy="6096000"/>
            <a:chOff x="0" y="0"/>
            <a:chExt cx="6350013" cy="6349289"/>
          </a:xfrm>
        </p:grpSpPr>
        <p:sp>
          <p:nvSpPr>
            <p:cNvPr id="5" name="Freeform 5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ED9C74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56361" y="6172200"/>
            <a:ext cx="3260979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76122" y="4268788"/>
            <a:ext cx="1253575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8000" dirty="0" err="1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8000" dirty="0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8000" dirty="0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8000" dirty="0">
              <a:solidFill>
                <a:srgbClr val="2823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972" y="6052951"/>
            <a:ext cx="966540" cy="9665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58200" y="2424238"/>
            <a:ext cx="942082" cy="9420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4717" y="2448817"/>
            <a:ext cx="942083" cy="9420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89288" y="133159"/>
            <a:ext cx="11574512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77"/>
              </a:lnSpc>
              <a:spcBef>
                <a:spcPct val="0"/>
              </a:spcBef>
            </a:pP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1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8347" y="2603065"/>
            <a:ext cx="8747064" cy="4388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650"/>
              </a:lnSpc>
            </a:pP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  <a:spcBef>
                <a:spcPct val="0"/>
              </a:spcBef>
            </a:pPr>
            <a:endParaRPr lang="en-US" sz="5000" dirty="0">
              <a:solidFill>
                <a:srgbClr val="000000"/>
              </a:solidFill>
              <a:latin typeface="Nexa Slab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79802" y="2603065"/>
            <a:ext cx="10958367" cy="5119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65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>
              <a:lnSpc>
                <a:spcPts val="565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5650"/>
              </a:lnSpc>
              <a:spcBef>
                <a:spcPct val="0"/>
              </a:spcBef>
            </a:pPr>
            <a:endParaRPr lang="en-US" sz="5000" dirty="0">
              <a:solidFill>
                <a:srgbClr val="000000"/>
              </a:solidFill>
              <a:latin typeface="Nexa Slab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8250" y="6215017"/>
            <a:ext cx="8717161" cy="358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565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629400" y="-29947"/>
            <a:ext cx="5355831" cy="1692902"/>
            <a:chOff x="632" y="45046"/>
            <a:chExt cx="11287761" cy="4592805"/>
          </a:xfrm>
        </p:grpSpPr>
        <p:sp>
          <p:nvSpPr>
            <p:cNvPr id="3" name="Freeform 3"/>
            <p:cNvSpPr/>
            <p:nvPr/>
          </p:nvSpPr>
          <p:spPr>
            <a:xfrm>
              <a:off x="632" y="45046"/>
              <a:ext cx="11287761" cy="4592805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377204"/>
            <a:ext cx="3226617" cy="322661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D3D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530692" y="3377204"/>
            <a:ext cx="3226617" cy="322661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D3D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061383" y="3377204"/>
            <a:ext cx="3226617" cy="322661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D3D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060383"/>
            <a:ext cx="3226617" cy="322661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D3D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530692" y="7060383"/>
            <a:ext cx="3226617" cy="322661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D3D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061383" y="7060383"/>
            <a:ext cx="3226617" cy="322661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DD3D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-63272"/>
            <a:ext cx="1037707" cy="207714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606350" y="350927"/>
            <a:ext cx="9075295" cy="102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69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9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7878" y="4470956"/>
            <a:ext cx="1890861" cy="10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  <a:spcBef>
                <a:spcPct val="0"/>
              </a:spcBef>
            </a:pPr>
            <a:r>
              <a:rPr lang="en-US" sz="7599" dirty="0" err="1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7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endParaRPr lang="en-US" sz="7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072991" y="4470956"/>
            <a:ext cx="1186309" cy="10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  <a:spcBef>
                <a:spcPct val="0"/>
              </a:spcBef>
            </a:pPr>
            <a:r>
              <a:rPr lang="en-US" sz="7599" dirty="0" err="1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7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endParaRPr lang="en-US" sz="7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78574" y="4470956"/>
            <a:ext cx="1530846" cy="10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  <a:spcBef>
                <a:spcPct val="0"/>
              </a:spcBef>
            </a:pPr>
            <a:r>
              <a:rPr lang="en-US" sz="7599" dirty="0" err="1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7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ớp</a:t>
            </a:r>
            <a:endParaRPr lang="en-US" sz="7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1587" y="8162037"/>
            <a:ext cx="1823442" cy="10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  <a:spcBef>
                <a:spcPct val="0"/>
              </a:spcBef>
            </a:pPr>
            <a:r>
              <a:rPr lang="en-US" sz="7599" dirty="0" err="1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7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7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923535" y="8154135"/>
            <a:ext cx="2440930" cy="10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  <a:spcBef>
                <a:spcPct val="0"/>
              </a:spcBef>
            </a:pPr>
            <a:r>
              <a:rPr lang="en-US" sz="7599" dirty="0" err="1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7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ắng</a:t>
            </a:r>
            <a:endParaRPr lang="en-US" sz="7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750915" y="8162037"/>
            <a:ext cx="1847552" cy="10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  <a:spcBef>
                <a:spcPct val="0"/>
              </a:spcBef>
            </a:pPr>
            <a:r>
              <a:rPr lang="en-US" sz="7599" dirty="0" err="1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7599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endParaRPr lang="en-US" sz="75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241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Nexa Slab</vt:lpstr>
      <vt:lpstr>Noto Serif</vt:lpstr>
      <vt:lpstr>Times New Roman</vt:lpstr>
      <vt:lpstr>Arimo</vt:lpstr>
      <vt:lpstr>Calibri</vt:lpstr>
      <vt:lpstr>Noto Serif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</dc:title>
  <dc:creator>Admin</dc:creator>
  <cp:lastModifiedBy>MAIHUNG</cp:lastModifiedBy>
  <cp:revision>13</cp:revision>
  <dcterms:created xsi:type="dcterms:W3CDTF">2006-08-16T00:00:00Z</dcterms:created>
  <dcterms:modified xsi:type="dcterms:W3CDTF">2025-04-06T22:21:33Z</dcterms:modified>
  <dc:identifier>DAEssQd6a8A</dc:identifier>
</cp:coreProperties>
</file>