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imo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8.svg"/><Relationship Id="rId7" Type="http://schemas.openxmlformats.org/officeDocument/2006/relationships/image" Target="../media/image11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0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7.svg"/><Relationship Id="rId4" Type="http://schemas.openxmlformats.org/officeDocument/2006/relationships/image" Target="../media/image3.png"/><Relationship Id="rId9" Type="http://schemas.openxmlformats.org/officeDocument/2006/relationships/image" Target="../media/image5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3" Type="http://schemas.openxmlformats.org/officeDocument/2006/relationships/image" Target="../media/image14.png"/><Relationship Id="rId3" Type="http://schemas.openxmlformats.org/officeDocument/2006/relationships/image" Target="../media/image85.svg"/><Relationship Id="rId7" Type="http://schemas.openxmlformats.org/officeDocument/2006/relationships/image" Target="../media/image11.png"/><Relationship Id="rId12" Type="http://schemas.openxmlformats.org/officeDocument/2006/relationships/image" Target="../media/image93.svg"/><Relationship Id="rId2" Type="http://schemas.openxmlformats.org/officeDocument/2006/relationships/image" Target="../media/image8.png"/><Relationship Id="rId16" Type="http://schemas.openxmlformats.org/officeDocument/2006/relationships/image" Target="../media/image9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87.svg"/><Relationship Id="rId15" Type="http://schemas.openxmlformats.org/officeDocument/2006/relationships/image" Target="../media/image15.png"/><Relationship Id="rId10" Type="http://schemas.openxmlformats.org/officeDocument/2006/relationships/image" Target="../media/image91.sv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9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7.svg"/><Relationship Id="rId7" Type="http://schemas.openxmlformats.org/officeDocument/2006/relationships/image" Target="../media/image9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9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9.svg"/><Relationship Id="rId7" Type="http://schemas.openxmlformats.org/officeDocument/2006/relationships/image" Target="../media/image8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00.svg"/><Relationship Id="rId4" Type="http://schemas.openxmlformats.org/officeDocument/2006/relationships/image" Target="../media/image17.png"/><Relationship Id="rId9" Type="http://schemas.openxmlformats.org/officeDocument/2006/relationships/image" Target="../media/image10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7" Type="http://schemas.openxmlformats.org/officeDocument/2006/relationships/image" Target="../media/image10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9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10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9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8.svg"/><Relationship Id="rId7" Type="http://schemas.openxmlformats.org/officeDocument/2006/relationships/image" Target="../media/image11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0.svg"/><Relationship Id="rId4" Type="http://schemas.openxmlformats.org/officeDocument/2006/relationships/image" Target="../media/image22.png"/><Relationship Id="rId9" Type="http://schemas.openxmlformats.org/officeDocument/2006/relationships/image" Target="../media/image1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661336" y="1503105"/>
            <a:ext cx="12965328" cy="728078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761999" y="2634693"/>
            <a:ext cx="19964400" cy="4615987"/>
            <a:chOff x="0" y="-104775"/>
            <a:chExt cx="16683115" cy="6154651"/>
          </a:xfrm>
        </p:grpSpPr>
        <p:sp>
          <p:nvSpPr>
            <p:cNvPr id="7" name="TextBox 7"/>
            <p:cNvSpPr txBox="1"/>
            <p:nvPr/>
          </p:nvSpPr>
          <p:spPr>
            <a:xfrm>
              <a:off x="0" y="1411836"/>
              <a:ext cx="16683115" cy="4638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60"/>
                </a:lnSpc>
              </a:pPr>
              <a:r>
                <a:rPr lang="en-US" sz="12000" dirty="0">
                  <a:solidFill>
                    <a:srgbClr val="3330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9: CÔ GIÁO LỚP EM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024589" y="-104775"/>
              <a:ext cx="10633937" cy="1213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</a:pPr>
              <a:r>
                <a:rPr lang="en-US" sz="5499" b="1" dirty="0">
                  <a:solidFill>
                    <a:srgbClr val="3330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 VIỆT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0594" flipV="1">
            <a:off x="17383834" y="9021642"/>
            <a:ext cx="922746" cy="9227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0" y="0"/>
            <a:ext cx="762838" cy="76283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204" y="9356152"/>
            <a:ext cx="2870902" cy="73425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79622">
                <a:alpha val="49804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725408">
            <a:off x="465747" y="5020773"/>
            <a:ext cx="594183" cy="4980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725408" flipH="1">
            <a:off x="17393822" y="7908992"/>
            <a:ext cx="594183" cy="4980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725408">
            <a:off x="4185293" y="1879975"/>
            <a:ext cx="594183" cy="498033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28700" y="0"/>
            <a:ext cx="16116211" cy="2777812"/>
            <a:chOff x="0" y="0"/>
            <a:chExt cx="21488282" cy="370375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1488282" cy="3703750"/>
              <a:chOff x="0" y="0"/>
              <a:chExt cx="6642427" cy="114489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642427" cy="1144898"/>
              </a:xfrm>
              <a:custGeom>
                <a:avLst/>
                <a:gdLst/>
                <a:ahLst/>
                <a:cxnLst/>
                <a:rect l="l" t="t" r="r" b="b"/>
                <a:pathLst>
                  <a:path w="6642427" h="1144898">
                    <a:moveTo>
                      <a:pt x="6517967" y="1144898"/>
                    </a:moveTo>
                    <a:lnTo>
                      <a:pt x="124460" y="1144898"/>
                    </a:lnTo>
                    <a:cubicBezTo>
                      <a:pt x="55880" y="1144898"/>
                      <a:pt x="0" y="1089018"/>
                      <a:pt x="0" y="102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517967" y="0"/>
                    </a:lnTo>
                    <a:cubicBezTo>
                      <a:pt x="6586548" y="0"/>
                      <a:pt x="6642427" y="55880"/>
                      <a:pt x="6642427" y="124460"/>
                    </a:cubicBezTo>
                    <a:lnTo>
                      <a:pt x="6642427" y="1020438"/>
                    </a:lnTo>
                    <a:cubicBezTo>
                      <a:pt x="6642427" y="1089018"/>
                      <a:pt x="6586548" y="1144898"/>
                      <a:pt x="6517967" y="1144898"/>
                    </a:cubicBezTo>
                    <a:close/>
                  </a:path>
                </a:pathLst>
              </a:custGeom>
              <a:solidFill>
                <a:srgbClr val="EFA54F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18089" y="406295"/>
              <a:ext cx="20499586" cy="2721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09"/>
                </a:lnSpc>
                <a:spcBef>
                  <a:spcPct val="0"/>
                </a:spcBef>
              </a:pP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6999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999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endParaRPr lang="en-US" sz="6999" dirty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892106" y="4936191"/>
            <a:ext cx="13871421" cy="3179109"/>
            <a:chOff x="0" y="0"/>
            <a:chExt cx="2458339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83389" cy="6350000"/>
            </a:xfrm>
            <a:custGeom>
              <a:avLst/>
              <a:gdLst/>
              <a:ahLst/>
              <a:cxnLst/>
              <a:rect l="l" t="t" r="r" b="b"/>
              <a:pathLst>
                <a:path w="24583389" h="6350000">
                  <a:moveTo>
                    <a:pt x="0" y="0"/>
                  </a:moveTo>
                  <a:lnTo>
                    <a:pt x="24583389" y="0"/>
                  </a:lnTo>
                  <a:lnTo>
                    <a:pt x="24583389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5720" y="54610"/>
              <a:ext cx="24493219" cy="1004570"/>
            </a:xfrm>
            <a:custGeom>
              <a:avLst/>
              <a:gdLst/>
              <a:ahLst/>
              <a:cxnLst/>
              <a:rect l="l" t="t" r="r" b="b"/>
              <a:pathLst>
                <a:path w="24493219" h="1004570">
                  <a:moveTo>
                    <a:pt x="24493219" y="1004570"/>
                  </a:moveTo>
                  <a:lnTo>
                    <a:pt x="24493219" y="0"/>
                  </a:lnTo>
                  <a:lnTo>
                    <a:pt x="0" y="0"/>
                  </a:lnTo>
                  <a:lnTo>
                    <a:pt x="0" y="1004570"/>
                  </a:lnTo>
                  <a:lnTo>
                    <a:pt x="24493219" y="1004570"/>
                  </a:lnTo>
                  <a:close/>
                  <a:moveTo>
                    <a:pt x="23632160" y="435610"/>
                  </a:moveTo>
                  <a:cubicBezTo>
                    <a:pt x="23634700" y="427990"/>
                    <a:pt x="23641050" y="421640"/>
                    <a:pt x="23649941" y="420370"/>
                  </a:cubicBezTo>
                  <a:lnTo>
                    <a:pt x="23812501" y="396240"/>
                  </a:lnTo>
                  <a:lnTo>
                    <a:pt x="23884891" y="248920"/>
                  </a:lnTo>
                  <a:cubicBezTo>
                    <a:pt x="23892510" y="233680"/>
                    <a:pt x="23917910" y="233680"/>
                    <a:pt x="23925530" y="248920"/>
                  </a:cubicBezTo>
                  <a:lnTo>
                    <a:pt x="23997919" y="396240"/>
                  </a:lnTo>
                  <a:lnTo>
                    <a:pt x="24160480" y="420370"/>
                  </a:lnTo>
                  <a:cubicBezTo>
                    <a:pt x="24168100" y="421640"/>
                    <a:pt x="24175719" y="427990"/>
                    <a:pt x="24178260" y="435610"/>
                  </a:cubicBezTo>
                  <a:cubicBezTo>
                    <a:pt x="24180800" y="443230"/>
                    <a:pt x="24178260" y="452120"/>
                    <a:pt x="24171910" y="458470"/>
                  </a:cubicBezTo>
                  <a:lnTo>
                    <a:pt x="24053800" y="572770"/>
                  </a:lnTo>
                  <a:lnTo>
                    <a:pt x="24081739" y="735330"/>
                  </a:lnTo>
                  <a:cubicBezTo>
                    <a:pt x="24083009" y="742950"/>
                    <a:pt x="24079200" y="751840"/>
                    <a:pt x="24072850" y="756920"/>
                  </a:cubicBezTo>
                  <a:cubicBezTo>
                    <a:pt x="24069039" y="759460"/>
                    <a:pt x="24065230" y="760730"/>
                    <a:pt x="24060150" y="760730"/>
                  </a:cubicBezTo>
                  <a:cubicBezTo>
                    <a:pt x="24056339" y="760730"/>
                    <a:pt x="24053800" y="759460"/>
                    <a:pt x="24049989" y="758190"/>
                  </a:cubicBezTo>
                  <a:lnTo>
                    <a:pt x="23903939" y="681990"/>
                  </a:lnTo>
                  <a:lnTo>
                    <a:pt x="23757889" y="758190"/>
                  </a:lnTo>
                  <a:cubicBezTo>
                    <a:pt x="23750269" y="762000"/>
                    <a:pt x="23740109" y="762000"/>
                    <a:pt x="23733759" y="756920"/>
                  </a:cubicBezTo>
                  <a:cubicBezTo>
                    <a:pt x="23727409" y="751840"/>
                    <a:pt x="23723598" y="744220"/>
                    <a:pt x="23724869" y="735330"/>
                  </a:cubicBezTo>
                  <a:lnTo>
                    <a:pt x="23752809" y="572770"/>
                  </a:lnTo>
                  <a:lnTo>
                    <a:pt x="23638509" y="458470"/>
                  </a:lnTo>
                  <a:cubicBezTo>
                    <a:pt x="23632160" y="452120"/>
                    <a:pt x="23629619" y="443230"/>
                    <a:pt x="23632160" y="435610"/>
                  </a:cubicBezTo>
                  <a:close/>
                  <a:moveTo>
                    <a:pt x="1639570" y="271780"/>
                  </a:moveTo>
                  <a:cubicBezTo>
                    <a:pt x="1639570" y="259080"/>
                    <a:pt x="1649730" y="248920"/>
                    <a:pt x="1662430" y="248920"/>
                  </a:cubicBezTo>
                  <a:lnTo>
                    <a:pt x="2114550" y="248920"/>
                  </a:lnTo>
                  <a:cubicBezTo>
                    <a:pt x="2127250" y="248920"/>
                    <a:pt x="2137410" y="259080"/>
                    <a:pt x="2137410" y="271780"/>
                  </a:cubicBezTo>
                  <a:lnTo>
                    <a:pt x="2137410" y="723900"/>
                  </a:lnTo>
                  <a:cubicBezTo>
                    <a:pt x="2137410" y="736600"/>
                    <a:pt x="2127250" y="746760"/>
                    <a:pt x="2114550" y="746760"/>
                  </a:cubicBezTo>
                  <a:lnTo>
                    <a:pt x="1662430" y="746760"/>
                  </a:lnTo>
                  <a:cubicBezTo>
                    <a:pt x="1649730" y="746760"/>
                    <a:pt x="1639570" y="736600"/>
                    <a:pt x="1639570" y="723900"/>
                  </a:cubicBezTo>
                  <a:lnTo>
                    <a:pt x="1639570" y="271780"/>
                  </a:lnTo>
                  <a:close/>
                  <a:moveTo>
                    <a:pt x="948690" y="271780"/>
                  </a:moveTo>
                  <a:cubicBezTo>
                    <a:pt x="948690" y="259080"/>
                    <a:pt x="958850" y="248920"/>
                    <a:pt x="971550" y="248920"/>
                  </a:cubicBezTo>
                  <a:lnTo>
                    <a:pt x="1423670" y="248920"/>
                  </a:lnTo>
                  <a:cubicBezTo>
                    <a:pt x="1436370" y="248920"/>
                    <a:pt x="1446530" y="259080"/>
                    <a:pt x="1446530" y="271780"/>
                  </a:cubicBezTo>
                  <a:lnTo>
                    <a:pt x="1446530" y="723900"/>
                  </a:lnTo>
                  <a:cubicBezTo>
                    <a:pt x="1446530" y="736600"/>
                    <a:pt x="1436370" y="746760"/>
                    <a:pt x="1423670" y="746760"/>
                  </a:cubicBezTo>
                  <a:lnTo>
                    <a:pt x="971550" y="746760"/>
                  </a:lnTo>
                  <a:cubicBezTo>
                    <a:pt x="960120" y="746760"/>
                    <a:pt x="949960" y="736600"/>
                    <a:pt x="948690" y="723900"/>
                  </a:cubicBezTo>
                  <a:lnTo>
                    <a:pt x="948690" y="271780"/>
                  </a:lnTo>
                  <a:close/>
                  <a:moveTo>
                    <a:pt x="259080" y="271780"/>
                  </a:moveTo>
                  <a:cubicBezTo>
                    <a:pt x="259080" y="259080"/>
                    <a:pt x="269240" y="248920"/>
                    <a:pt x="281940" y="248920"/>
                  </a:cubicBezTo>
                  <a:lnTo>
                    <a:pt x="734060" y="248920"/>
                  </a:lnTo>
                  <a:cubicBezTo>
                    <a:pt x="746760" y="248920"/>
                    <a:pt x="756920" y="259080"/>
                    <a:pt x="756920" y="271780"/>
                  </a:cubicBezTo>
                  <a:lnTo>
                    <a:pt x="756920" y="723900"/>
                  </a:lnTo>
                  <a:cubicBezTo>
                    <a:pt x="756920" y="736600"/>
                    <a:pt x="746760" y="746760"/>
                    <a:pt x="734060" y="746760"/>
                  </a:cubicBezTo>
                  <a:lnTo>
                    <a:pt x="281940" y="746760"/>
                  </a:lnTo>
                  <a:cubicBezTo>
                    <a:pt x="269240" y="746760"/>
                    <a:pt x="259080" y="736600"/>
                    <a:pt x="259080" y="723900"/>
                  </a:cubicBezTo>
                  <a:lnTo>
                    <a:pt x="259080" y="271780"/>
                  </a:lnTo>
                  <a:close/>
                </a:path>
              </a:pathLst>
            </a:custGeom>
            <a:solidFill>
              <a:srgbClr val="93A4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45720" y="1104900"/>
              <a:ext cx="24493219" cy="5199380"/>
            </a:xfrm>
            <a:custGeom>
              <a:avLst/>
              <a:gdLst/>
              <a:ahLst/>
              <a:cxnLst/>
              <a:rect l="l" t="t" r="r" b="b"/>
              <a:pathLst>
                <a:path w="24493219" h="5199380">
                  <a:moveTo>
                    <a:pt x="0" y="0"/>
                  </a:moveTo>
                  <a:lnTo>
                    <a:pt x="24493219" y="0"/>
                  </a:lnTo>
                  <a:lnTo>
                    <a:pt x="24493219" y="5199380"/>
                  </a:lnTo>
                  <a:lnTo>
                    <a:pt x="0" y="51993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1141730" y="449580"/>
              <a:ext cx="205740" cy="45720"/>
            </a:xfrm>
            <a:custGeom>
              <a:avLst/>
              <a:gdLst/>
              <a:ahLst/>
              <a:cxnLst/>
              <a:rect l="l" t="t" r="r" b="b"/>
              <a:pathLst>
                <a:path w="205740" h="45720">
                  <a:moveTo>
                    <a:pt x="0" y="0"/>
                  </a:moveTo>
                  <a:lnTo>
                    <a:pt x="205740" y="0"/>
                  </a:lnTo>
                  <a:lnTo>
                    <a:pt x="205740" y="4572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F0FD71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141730" y="541020"/>
              <a:ext cx="205740" cy="114300"/>
            </a:xfrm>
            <a:custGeom>
              <a:avLst/>
              <a:gdLst/>
              <a:ahLst/>
              <a:cxnLst/>
              <a:rect l="l" t="t" r="r" b="b"/>
              <a:pathLst>
                <a:path w="205740" h="114300">
                  <a:moveTo>
                    <a:pt x="0" y="0"/>
                  </a:moveTo>
                  <a:lnTo>
                    <a:pt x="205740" y="0"/>
                  </a:lnTo>
                  <a:lnTo>
                    <a:pt x="205740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0FD71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040130" y="349250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70">
                  <a:moveTo>
                    <a:pt x="0" y="0"/>
                  </a:moveTo>
                  <a:lnTo>
                    <a:pt x="0" y="407670"/>
                  </a:lnTo>
                  <a:lnTo>
                    <a:pt x="407670" y="407670"/>
                  </a:lnTo>
                  <a:lnTo>
                    <a:pt x="407670" y="0"/>
                  </a:lnTo>
                  <a:lnTo>
                    <a:pt x="0" y="0"/>
                  </a:lnTo>
                  <a:close/>
                  <a:moveTo>
                    <a:pt x="353060" y="328930"/>
                  </a:moveTo>
                  <a:cubicBezTo>
                    <a:pt x="353060" y="341630"/>
                    <a:pt x="342900" y="351790"/>
                    <a:pt x="330200" y="351790"/>
                  </a:cubicBezTo>
                  <a:lnTo>
                    <a:pt x="78740" y="351790"/>
                  </a:lnTo>
                  <a:cubicBezTo>
                    <a:pt x="66040" y="351790"/>
                    <a:pt x="55880" y="341630"/>
                    <a:pt x="55880" y="328930"/>
                  </a:cubicBezTo>
                  <a:lnTo>
                    <a:pt x="55880" y="77470"/>
                  </a:lnTo>
                  <a:cubicBezTo>
                    <a:pt x="55880" y="64770"/>
                    <a:pt x="66040" y="54610"/>
                    <a:pt x="78740" y="54610"/>
                  </a:cubicBezTo>
                  <a:lnTo>
                    <a:pt x="328930" y="54610"/>
                  </a:lnTo>
                  <a:cubicBezTo>
                    <a:pt x="341630" y="54610"/>
                    <a:pt x="351790" y="64770"/>
                    <a:pt x="353060" y="77470"/>
                  </a:cubicBezTo>
                  <a:lnTo>
                    <a:pt x="353060" y="328930"/>
                  </a:lnTo>
                  <a:close/>
                </a:path>
              </a:pathLst>
            </a:custGeom>
            <a:solidFill>
              <a:srgbClr val="F0FD71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50520" y="349250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70">
                  <a:moveTo>
                    <a:pt x="0" y="0"/>
                  </a:moveTo>
                  <a:lnTo>
                    <a:pt x="0" y="407670"/>
                  </a:lnTo>
                  <a:lnTo>
                    <a:pt x="407670" y="407670"/>
                  </a:lnTo>
                  <a:lnTo>
                    <a:pt x="407670" y="0"/>
                  </a:lnTo>
                  <a:lnTo>
                    <a:pt x="0" y="0"/>
                  </a:lnTo>
                  <a:close/>
                  <a:moveTo>
                    <a:pt x="337820" y="336550"/>
                  </a:moveTo>
                  <a:cubicBezTo>
                    <a:pt x="334010" y="340360"/>
                    <a:pt x="327660" y="342900"/>
                    <a:pt x="321310" y="342900"/>
                  </a:cubicBezTo>
                  <a:cubicBezTo>
                    <a:pt x="314960" y="342900"/>
                    <a:pt x="309880" y="340360"/>
                    <a:pt x="304800" y="336550"/>
                  </a:cubicBezTo>
                  <a:lnTo>
                    <a:pt x="203200" y="234950"/>
                  </a:lnTo>
                  <a:lnTo>
                    <a:pt x="101600" y="336550"/>
                  </a:lnTo>
                  <a:cubicBezTo>
                    <a:pt x="97790" y="340360"/>
                    <a:pt x="91440" y="342900"/>
                    <a:pt x="85090" y="342900"/>
                  </a:cubicBezTo>
                  <a:cubicBezTo>
                    <a:pt x="78740" y="342900"/>
                    <a:pt x="73660" y="340360"/>
                    <a:pt x="68580" y="336550"/>
                  </a:cubicBezTo>
                  <a:cubicBezTo>
                    <a:pt x="59690" y="327660"/>
                    <a:pt x="59690" y="313690"/>
                    <a:pt x="68580" y="304800"/>
                  </a:cubicBezTo>
                  <a:lnTo>
                    <a:pt x="170180" y="203200"/>
                  </a:lnTo>
                  <a:lnTo>
                    <a:pt x="68580" y="101600"/>
                  </a:lnTo>
                  <a:cubicBezTo>
                    <a:pt x="59690" y="92710"/>
                    <a:pt x="59690" y="78740"/>
                    <a:pt x="68580" y="69850"/>
                  </a:cubicBezTo>
                  <a:cubicBezTo>
                    <a:pt x="77470" y="60960"/>
                    <a:pt x="91440" y="60960"/>
                    <a:pt x="100330" y="69850"/>
                  </a:cubicBezTo>
                  <a:lnTo>
                    <a:pt x="201930" y="171450"/>
                  </a:lnTo>
                  <a:lnTo>
                    <a:pt x="303530" y="69850"/>
                  </a:lnTo>
                  <a:cubicBezTo>
                    <a:pt x="312420" y="60960"/>
                    <a:pt x="326390" y="60960"/>
                    <a:pt x="335280" y="69850"/>
                  </a:cubicBezTo>
                  <a:cubicBezTo>
                    <a:pt x="344170" y="78740"/>
                    <a:pt x="346710" y="92710"/>
                    <a:pt x="337820" y="101600"/>
                  </a:cubicBezTo>
                  <a:lnTo>
                    <a:pt x="236220" y="203200"/>
                  </a:lnTo>
                  <a:lnTo>
                    <a:pt x="337820" y="304800"/>
                  </a:lnTo>
                  <a:cubicBezTo>
                    <a:pt x="346710" y="313690"/>
                    <a:pt x="346710" y="327660"/>
                    <a:pt x="337820" y="336550"/>
                  </a:cubicBezTo>
                  <a:close/>
                </a:path>
              </a:pathLst>
            </a:custGeom>
            <a:solidFill>
              <a:srgbClr val="F0FD71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23743920" y="363220"/>
              <a:ext cx="410211" cy="388620"/>
            </a:xfrm>
            <a:custGeom>
              <a:avLst/>
              <a:gdLst/>
              <a:ahLst/>
              <a:cxnLst/>
              <a:rect l="l" t="t" r="r" b="b"/>
              <a:pathLst>
                <a:path w="410211" h="388620">
                  <a:moveTo>
                    <a:pt x="410210" y="148590"/>
                  </a:moveTo>
                  <a:lnTo>
                    <a:pt x="280671" y="129540"/>
                  </a:lnTo>
                  <a:cubicBezTo>
                    <a:pt x="274321" y="128270"/>
                    <a:pt x="267971" y="123190"/>
                    <a:pt x="264160" y="116840"/>
                  </a:cubicBezTo>
                  <a:lnTo>
                    <a:pt x="205741" y="0"/>
                  </a:lnTo>
                  <a:lnTo>
                    <a:pt x="147321" y="116840"/>
                  </a:lnTo>
                  <a:cubicBezTo>
                    <a:pt x="144782" y="124460"/>
                    <a:pt x="138432" y="128270"/>
                    <a:pt x="130810" y="129540"/>
                  </a:cubicBezTo>
                  <a:lnTo>
                    <a:pt x="0" y="148590"/>
                  </a:lnTo>
                  <a:lnTo>
                    <a:pt x="93980" y="240030"/>
                  </a:lnTo>
                  <a:cubicBezTo>
                    <a:pt x="99060" y="245110"/>
                    <a:pt x="101600" y="252730"/>
                    <a:pt x="100330" y="260350"/>
                  </a:cubicBezTo>
                  <a:lnTo>
                    <a:pt x="78741" y="388620"/>
                  </a:lnTo>
                  <a:lnTo>
                    <a:pt x="194310" y="327660"/>
                  </a:lnTo>
                  <a:cubicBezTo>
                    <a:pt x="201930" y="323850"/>
                    <a:pt x="209550" y="323850"/>
                    <a:pt x="215900" y="327660"/>
                  </a:cubicBezTo>
                  <a:lnTo>
                    <a:pt x="331469" y="388620"/>
                  </a:lnTo>
                  <a:lnTo>
                    <a:pt x="309880" y="260350"/>
                  </a:lnTo>
                  <a:cubicBezTo>
                    <a:pt x="308610" y="252730"/>
                    <a:pt x="311150" y="245110"/>
                    <a:pt x="316230" y="240030"/>
                  </a:cubicBezTo>
                  <a:lnTo>
                    <a:pt x="410210" y="148590"/>
                  </a:lnTo>
                  <a:close/>
                </a:path>
              </a:pathLst>
            </a:custGeom>
            <a:solidFill>
              <a:srgbClr val="F0FD71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731010" y="349250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70">
                  <a:moveTo>
                    <a:pt x="0" y="0"/>
                  </a:moveTo>
                  <a:lnTo>
                    <a:pt x="0" y="407670"/>
                  </a:lnTo>
                  <a:lnTo>
                    <a:pt x="407670" y="407670"/>
                  </a:lnTo>
                  <a:lnTo>
                    <a:pt x="407670" y="0"/>
                  </a:lnTo>
                  <a:lnTo>
                    <a:pt x="0" y="0"/>
                  </a:lnTo>
                  <a:close/>
                  <a:moveTo>
                    <a:pt x="350520" y="344170"/>
                  </a:moveTo>
                  <a:lnTo>
                    <a:pt x="54610" y="344170"/>
                  </a:lnTo>
                  <a:cubicBezTo>
                    <a:pt x="41910" y="344170"/>
                    <a:pt x="31750" y="334010"/>
                    <a:pt x="31750" y="321310"/>
                  </a:cubicBezTo>
                  <a:cubicBezTo>
                    <a:pt x="31750" y="308610"/>
                    <a:pt x="41910" y="298450"/>
                    <a:pt x="54610" y="298450"/>
                  </a:cubicBezTo>
                  <a:lnTo>
                    <a:pt x="350520" y="298450"/>
                  </a:lnTo>
                  <a:cubicBezTo>
                    <a:pt x="363220" y="298450"/>
                    <a:pt x="373380" y="308610"/>
                    <a:pt x="373380" y="321310"/>
                  </a:cubicBezTo>
                  <a:cubicBezTo>
                    <a:pt x="373380" y="334010"/>
                    <a:pt x="363220" y="344170"/>
                    <a:pt x="350520" y="344170"/>
                  </a:cubicBezTo>
                  <a:close/>
                </a:path>
              </a:pathLst>
            </a:custGeom>
            <a:solidFill>
              <a:srgbClr val="F0FD71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0729" y="7603649"/>
            <a:ext cx="2729602" cy="2250784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3479010" y="5814356"/>
            <a:ext cx="12943193" cy="1826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91"/>
              </a:lnSpc>
            </a:pPr>
            <a:endParaRPr dirty="0"/>
          </a:p>
          <a:p>
            <a:pPr algn="just">
              <a:lnSpc>
                <a:spcPts val="4691"/>
              </a:lnSpc>
            </a:pPr>
            <a:r>
              <a:rPr lang="en-US" sz="41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4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1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5212"/>
              </a:lnSpc>
              <a:spcBef>
                <a:spcPct val="0"/>
              </a:spcBef>
            </a:pPr>
            <a:endParaRPr lang="en-US" sz="4151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F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867400" y="2781299"/>
            <a:ext cx="6858000" cy="38100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80715">
            <a:off x="888367" y="7010225"/>
            <a:ext cx="2095490" cy="20383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47550">
            <a:off x="12401747" y="1137762"/>
            <a:ext cx="2312983" cy="17242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11878" y="5467716"/>
            <a:ext cx="1697355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028522" y="4045098"/>
            <a:ext cx="1253575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9999" dirty="0" err="1">
                <a:solidFill>
                  <a:srgbClr val="282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9999" dirty="0">
                <a:solidFill>
                  <a:srgbClr val="282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22942" y="132158"/>
            <a:ext cx="3670808" cy="100226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456842" y="2312193"/>
            <a:ext cx="10682116" cy="5662614"/>
            <a:chOff x="0" y="0"/>
            <a:chExt cx="14242821" cy="755015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28705" y="0"/>
              <a:ext cx="11185411" cy="7550152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0" y="1965199"/>
              <a:ext cx="14242821" cy="3591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01"/>
                </a:lnSpc>
              </a:pPr>
              <a:r>
                <a:rPr lang="en-US" sz="8700" spc="1644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 LỜI </a:t>
              </a:r>
            </a:p>
            <a:p>
              <a:pPr algn="ctr">
                <a:lnSpc>
                  <a:spcPts val="10701"/>
                </a:lnSpc>
              </a:pPr>
              <a:r>
                <a:rPr lang="en-US" sz="8700" spc="1644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43697" y="1994357"/>
            <a:ext cx="13400606" cy="62982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83028" y="63043"/>
            <a:ext cx="1109951" cy="9656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81812" y="3471337"/>
            <a:ext cx="554976" cy="4828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7553010" y="2099489"/>
            <a:ext cx="522530" cy="541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-1708104" y="142621"/>
            <a:ext cx="3416209" cy="17721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6883028" y="4512776"/>
            <a:ext cx="1680924" cy="14876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891335" y="8487867"/>
            <a:ext cx="2735931" cy="25546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96930" y="3315199"/>
            <a:ext cx="9094139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27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6000" spc="27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0" y="7040880"/>
            <a:ext cx="7315200" cy="32461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14251" y="1314399"/>
            <a:ext cx="16545049" cy="679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7366" lvl="1" algn="ctr">
              <a:lnSpc>
                <a:spcPts val="5311"/>
              </a:lnSpc>
              <a:spcBef>
                <a:spcPct val="0"/>
              </a:spcBef>
            </a:pPr>
            <a:r>
              <a:rPr lang="en-US" sz="470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70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70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470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70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70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70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70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70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70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70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70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70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30203" y="110668"/>
            <a:ext cx="1109951" cy="965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7583857" y="1229767"/>
            <a:ext cx="522530" cy="5415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21614" y="2594700"/>
            <a:ext cx="1680924" cy="1487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577501" y="5338181"/>
            <a:ext cx="5050073" cy="392011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57275" y="3015220"/>
            <a:ext cx="10540142" cy="6641856"/>
            <a:chOff x="0" y="0"/>
            <a:chExt cx="14053522" cy="885580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4053522" cy="8855808"/>
              <a:chOff x="0" y="0"/>
              <a:chExt cx="7620000" cy="480173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890" y="0"/>
                <a:ext cx="7614920" cy="4801732"/>
              </a:xfrm>
              <a:custGeom>
                <a:avLst/>
                <a:gdLst/>
                <a:ahLst/>
                <a:cxnLst/>
                <a:rect l="l" t="t" r="r" b="b"/>
                <a:pathLst>
                  <a:path w="7614920" h="4801732">
                    <a:moveTo>
                      <a:pt x="0" y="0"/>
                    </a:moveTo>
                    <a:lnTo>
                      <a:pt x="0" y="4801732"/>
                    </a:lnTo>
                    <a:lnTo>
                      <a:pt x="7614920" y="4801732"/>
                    </a:lnTo>
                    <a:lnTo>
                      <a:pt x="761492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7029450" y="410210"/>
                    </a:moveTo>
                    <a:cubicBezTo>
                      <a:pt x="7123430" y="410210"/>
                      <a:pt x="7200900" y="486410"/>
                      <a:pt x="7200900" y="581660"/>
                    </a:cubicBezTo>
                    <a:cubicBezTo>
                      <a:pt x="7200900" y="676910"/>
                      <a:pt x="7124700" y="753110"/>
                      <a:pt x="7029450" y="753110"/>
                    </a:cubicBezTo>
                    <a:cubicBezTo>
                      <a:pt x="6934200" y="753110"/>
                      <a:pt x="6858000" y="676910"/>
                      <a:pt x="6858000" y="581660"/>
                    </a:cubicBezTo>
                    <a:cubicBezTo>
                      <a:pt x="6858000" y="486410"/>
                      <a:pt x="6935470" y="410210"/>
                      <a:pt x="7029450" y="410210"/>
                    </a:cubicBezTo>
                    <a:close/>
                    <a:moveTo>
                      <a:pt x="572770" y="410210"/>
                    </a:moveTo>
                    <a:cubicBezTo>
                      <a:pt x="666750" y="410210"/>
                      <a:pt x="744220" y="486410"/>
                      <a:pt x="744220" y="581660"/>
                    </a:cubicBezTo>
                    <a:cubicBezTo>
                      <a:pt x="744220" y="676910"/>
                      <a:pt x="668020" y="753110"/>
                      <a:pt x="572770" y="753110"/>
                    </a:cubicBezTo>
                    <a:cubicBezTo>
                      <a:pt x="478790" y="753110"/>
                      <a:pt x="401320" y="676910"/>
                      <a:pt x="401320" y="581660"/>
                    </a:cubicBezTo>
                    <a:cubicBezTo>
                      <a:pt x="401320" y="486410"/>
                      <a:pt x="478790" y="410210"/>
                      <a:pt x="572770" y="410210"/>
                    </a:cubicBezTo>
                    <a:close/>
                    <a:moveTo>
                      <a:pt x="572770" y="4391522"/>
                    </a:moveTo>
                    <a:cubicBezTo>
                      <a:pt x="478790" y="4391522"/>
                      <a:pt x="401320" y="4315322"/>
                      <a:pt x="401320" y="4220072"/>
                    </a:cubicBezTo>
                    <a:cubicBezTo>
                      <a:pt x="401320" y="4126092"/>
                      <a:pt x="477520" y="4048622"/>
                      <a:pt x="572770" y="4048622"/>
                    </a:cubicBezTo>
                    <a:cubicBezTo>
                      <a:pt x="666750" y="4048622"/>
                      <a:pt x="744220" y="4124822"/>
                      <a:pt x="744220" y="4220072"/>
                    </a:cubicBezTo>
                    <a:cubicBezTo>
                      <a:pt x="744220" y="4314053"/>
                      <a:pt x="666750" y="4391522"/>
                      <a:pt x="572770" y="4391522"/>
                    </a:cubicBezTo>
                    <a:close/>
                    <a:moveTo>
                      <a:pt x="7029450" y="4391522"/>
                    </a:moveTo>
                    <a:cubicBezTo>
                      <a:pt x="6935470" y="4391522"/>
                      <a:pt x="6858000" y="4315322"/>
                      <a:pt x="6858000" y="4220072"/>
                    </a:cubicBezTo>
                    <a:cubicBezTo>
                      <a:pt x="6858000" y="4126092"/>
                      <a:pt x="6934200" y="4048622"/>
                      <a:pt x="7029450" y="4048622"/>
                    </a:cubicBezTo>
                    <a:cubicBezTo>
                      <a:pt x="7124700" y="4048622"/>
                      <a:pt x="7200900" y="4124822"/>
                      <a:pt x="7200900" y="4220072"/>
                    </a:cubicBezTo>
                    <a:cubicBezTo>
                      <a:pt x="7200900" y="4314053"/>
                      <a:pt x="7123430" y="4391522"/>
                      <a:pt x="7029450" y="4391522"/>
                    </a:cubicBezTo>
                    <a:close/>
                  </a:path>
                </a:pathLst>
              </a:custGeom>
              <a:solidFill>
                <a:srgbClr val="FFD6CE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410210" y="410210"/>
                <a:ext cx="3429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342900">
                    <a:moveTo>
                      <a:pt x="342900" y="171450"/>
                    </a:moveTo>
                    <a:cubicBezTo>
                      <a:pt x="342900" y="265430"/>
                      <a:pt x="266700" y="342900"/>
                      <a:pt x="171450" y="342900"/>
                    </a:cubicBezTo>
                    <a:cubicBezTo>
                      <a:pt x="77470" y="342900"/>
                      <a:pt x="0" y="266700"/>
                      <a:pt x="0" y="171450"/>
                    </a:cubicBezTo>
                    <a:cubicBezTo>
                      <a:pt x="0" y="76200"/>
                      <a:pt x="76200" y="0"/>
                      <a:pt x="171450" y="0"/>
                    </a:cubicBezTo>
                    <a:cubicBezTo>
                      <a:pt x="265430" y="0"/>
                      <a:pt x="342900" y="77470"/>
                      <a:pt x="342900" y="17145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6866890" y="410210"/>
                <a:ext cx="3429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342900">
                    <a:moveTo>
                      <a:pt x="342900" y="171450"/>
                    </a:moveTo>
                    <a:cubicBezTo>
                      <a:pt x="342900" y="265430"/>
                      <a:pt x="266700" y="342900"/>
                      <a:pt x="171450" y="342900"/>
                    </a:cubicBezTo>
                    <a:cubicBezTo>
                      <a:pt x="76200" y="342900"/>
                      <a:pt x="0" y="266700"/>
                      <a:pt x="0" y="171450"/>
                    </a:cubicBezTo>
                    <a:cubicBezTo>
                      <a:pt x="0" y="76200"/>
                      <a:pt x="76200" y="0"/>
                      <a:pt x="171450" y="0"/>
                    </a:cubicBezTo>
                    <a:cubicBezTo>
                      <a:pt x="266700" y="0"/>
                      <a:pt x="342900" y="77470"/>
                      <a:pt x="342900" y="17145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6866890" y="4048622"/>
                <a:ext cx="3429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342900">
                    <a:moveTo>
                      <a:pt x="342900" y="171450"/>
                    </a:moveTo>
                    <a:cubicBezTo>
                      <a:pt x="342900" y="265431"/>
                      <a:pt x="266700" y="342900"/>
                      <a:pt x="171450" y="342900"/>
                    </a:cubicBezTo>
                    <a:cubicBezTo>
                      <a:pt x="76200" y="342900"/>
                      <a:pt x="0" y="266700"/>
                      <a:pt x="0" y="171450"/>
                    </a:cubicBezTo>
                    <a:cubicBezTo>
                      <a:pt x="0" y="77470"/>
                      <a:pt x="76200" y="0"/>
                      <a:pt x="171450" y="0"/>
                    </a:cubicBezTo>
                    <a:cubicBezTo>
                      <a:pt x="266700" y="0"/>
                      <a:pt x="342900" y="77470"/>
                      <a:pt x="342900" y="17145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410210" y="4048622"/>
                <a:ext cx="3429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342900">
                    <a:moveTo>
                      <a:pt x="342900" y="171450"/>
                    </a:moveTo>
                    <a:cubicBezTo>
                      <a:pt x="342900" y="265431"/>
                      <a:pt x="266700" y="342900"/>
                      <a:pt x="171450" y="342900"/>
                    </a:cubicBezTo>
                    <a:cubicBezTo>
                      <a:pt x="77470" y="342900"/>
                      <a:pt x="0" y="266700"/>
                      <a:pt x="0" y="171450"/>
                    </a:cubicBezTo>
                    <a:cubicBezTo>
                      <a:pt x="0" y="77470"/>
                      <a:pt x="76200" y="0"/>
                      <a:pt x="171450" y="0"/>
                    </a:cubicBezTo>
                    <a:cubicBezTo>
                      <a:pt x="265430" y="0"/>
                      <a:pt x="342900" y="77470"/>
                      <a:pt x="342900" y="17145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89947" y="1973149"/>
              <a:ext cx="13863575" cy="4714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thoảng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nhài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</a:p>
            <a:p>
              <a:pPr algn="ctr">
                <a:lnSpc>
                  <a:spcPts val="9600"/>
                </a:lnSpc>
              </a:pP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</a:p>
            <a:p>
              <a:pPr algn="ctr">
                <a:lnSpc>
                  <a:spcPts val="9600"/>
                </a:lnSpc>
              </a:pP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000" spc="425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5000" spc="425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-322056" y="1866963"/>
            <a:ext cx="18932112" cy="73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5000" spc="6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000" spc="6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spc="6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spc="6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000" spc="6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spc="6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spc="6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spc="6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5000" spc="6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spc="6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5000" spc="6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spc="6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5000" spc="6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spc="6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000" spc="6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spc="6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5000" spc="6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spc="6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000" spc="6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spc="6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5000" spc="6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spc="6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000" spc="6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spc="6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000" spc="6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spc="60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000" spc="60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7168" y="3518357"/>
            <a:ext cx="9908035" cy="6235040"/>
            <a:chOff x="0" y="0"/>
            <a:chExt cx="9454433" cy="5949593"/>
          </a:xfrm>
        </p:grpSpPr>
        <p:sp>
          <p:nvSpPr>
            <p:cNvPr id="3" name="Freeform 3"/>
            <p:cNvSpPr/>
            <p:nvPr/>
          </p:nvSpPr>
          <p:spPr>
            <a:xfrm>
              <a:off x="8890" y="0"/>
              <a:ext cx="9449353" cy="5949593"/>
            </a:xfrm>
            <a:custGeom>
              <a:avLst/>
              <a:gdLst/>
              <a:ahLst/>
              <a:cxnLst/>
              <a:rect l="l" t="t" r="r" b="b"/>
              <a:pathLst>
                <a:path w="9449353" h="5949593">
                  <a:moveTo>
                    <a:pt x="0" y="0"/>
                  </a:moveTo>
                  <a:lnTo>
                    <a:pt x="0" y="5949593"/>
                  </a:lnTo>
                  <a:lnTo>
                    <a:pt x="9449353" y="5949593"/>
                  </a:lnTo>
                  <a:lnTo>
                    <a:pt x="9449353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863883" y="410210"/>
                  </a:moveTo>
                  <a:cubicBezTo>
                    <a:pt x="8957863" y="410210"/>
                    <a:pt x="9035333" y="486410"/>
                    <a:pt x="9035333" y="581660"/>
                  </a:cubicBezTo>
                  <a:cubicBezTo>
                    <a:pt x="9035333" y="676910"/>
                    <a:pt x="8959133" y="753110"/>
                    <a:pt x="8863883" y="753110"/>
                  </a:cubicBezTo>
                  <a:cubicBezTo>
                    <a:pt x="8768633" y="753110"/>
                    <a:pt x="8692433" y="676910"/>
                    <a:pt x="8692433" y="581660"/>
                  </a:cubicBezTo>
                  <a:cubicBezTo>
                    <a:pt x="8692433" y="486410"/>
                    <a:pt x="8769903" y="410210"/>
                    <a:pt x="8863883" y="410210"/>
                  </a:cubicBezTo>
                  <a:close/>
                  <a:moveTo>
                    <a:pt x="572770" y="410210"/>
                  </a:moveTo>
                  <a:cubicBezTo>
                    <a:pt x="666750" y="410210"/>
                    <a:pt x="744220" y="486410"/>
                    <a:pt x="744220" y="581660"/>
                  </a:cubicBezTo>
                  <a:cubicBezTo>
                    <a:pt x="744220" y="676910"/>
                    <a:pt x="668020" y="753110"/>
                    <a:pt x="572770" y="753110"/>
                  </a:cubicBezTo>
                  <a:cubicBezTo>
                    <a:pt x="478790" y="753110"/>
                    <a:pt x="401320" y="676910"/>
                    <a:pt x="401320" y="581660"/>
                  </a:cubicBezTo>
                  <a:cubicBezTo>
                    <a:pt x="401320" y="486410"/>
                    <a:pt x="478790" y="410210"/>
                    <a:pt x="572770" y="410210"/>
                  </a:cubicBezTo>
                  <a:close/>
                  <a:moveTo>
                    <a:pt x="572770" y="5539383"/>
                  </a:moveTo>
                  <a:cubicBezTo>
                    <a:pt x="478790" y="5539383"/>
                    <a:pt x="401320" y="5463183"/>
                    <a:pt x="401320" y="5367933"/>
                  </a:cubicBezTo>
                  <a:cubicBezTo>
                    <a:pt x="401320" y="5273953"/>
                    <a:pt x="477520" y="5196483"/>
                    <a:pt x="572770" y="5196483"/>
                  </a:cubicBezTo>
                  <a:cubicBezTo>
                    <a:pt x="666750" y="5196483"/>
                    <a:pt x="744220" y="5272683"/>
                    <a:pt x="744220" y="5367933"/>
                  </a:cubicBezTo>
                  <a:cubicBezTo>
                    <a:pt x="744220" y="5461913"/>
                    <a:pt x="666750" y="5539383"/>
                    <a:pt x="572770" y="5539383"/>
                  </a:cubicBezTo>
                  <a:close/>
                  <a:moveTo>
                    <a:pt x="8863883" y="5539383"/>
                  </a:moveTo>
                  <a:cubicBezTo>
                    <a:pt x="8769904" y="5539383"/>
                    <a:pt x="8692433" y="5463183"/>
                    <a:pt x="8692433" y="5367933"/>
                  </a:cubicBezTo>
                  <a:cubicBezTo>
                    <a:pt x="8692433" y="5273953"/>
                    <a:pt x="8768633" y="5196483"/>
                    <a:pt x="8863883" y="5196483"/>
                  </a:cubicBezTo>
                  <a:cubicBezTo>
                    <a:pt x="8959133" y="5196483"/>
                    <a:pt x="9035333" y="5272683"/>
                    <a:pt x="9035333" y="5367933"/>
                  </a:cubicBezTo>
                  <a:cubicBezTo>
                    <a:pt x="9035333" y="5461913"/>
                    <a:pt x="8957863" y="5539383"/>
                    <a:pt x="8863883" y="5539383"/>
                  </a:cubicBezTo>
                  <a:close/>
                </a:path>
              </a:pathLst>
            </a:custGeom>
            <a:solidFill>
              <a:srgbClr val="FFD6C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1021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1898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8701323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1898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8701323" y="5196483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747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18989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10210" y="5196483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747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1898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090757" y="8577919"/>
            <a:ext cx="5168543" cy="96940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6C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5825957" y="590181"/>
            <a:ext cx="522530" cy="5415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83869" y="2528163"/>
            <a:ext cx="959250" cy="9901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46955" y="378147"/>
            <a:ext cx="554976" cy="48282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553409" y="6269732"/>
            <a:ext cx="4243238" cy="310286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737544" y="4588891"/>
            <a:ext cx="8887284" cy="4036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9"/>
              </a:lnSpc>
            </a:pP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HS).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spc="29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spc="2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3209" y="1777085"/>
            <a:ext cx="15749885" cy="751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5"/>
              </a:lnSpc>
              <a:spcBef>
                <a:spcPct val="0"/>
              </a:spcBef>
            </a:pPr>
            <a:r>
              <a:rPr lang="en-US" sz="5199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5199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5199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9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5199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9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5199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9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5199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9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199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9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5199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9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199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9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199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9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5199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9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199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99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5199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24484" y="3924901"/>
            <a:ext cx="8453115" cy="5909625"/>
            <a:chOff x="0" y="0"/>
            <a:chExt cx="9451594" cy="5949593"/>
          </a:xfrm>
        </p:grpSpPr>
        <p:sp>
          <p:nvSpPr>
            <p:cNvPr id="3" name="Freeform 3"/>
            <p:cNvSpPr/>
            <p:nvPr/>
          </p:nvSpPr>
          <p:spPr>
            <a:xfrm>
              <a:off x="8890" y="0"/>
              <a:ext cx="9446514" cy="5949593"/>
            </a:xfrm>
            <a:custGeom>
              <a:avLst/>
              <a:gdLst/>
              <a:ahLst/>
              <a:cxnLst/>
              <a:rect l="l" t="t" r="r" b="b"/>
              <a:pathLst>
                <a:path w="9446514" h="5949593">
                  <a:moveTo>
                    <a:pt x="0" y="0"/>
                  </a:moveTo>
                  <a:lnTo>
                    <a:pt x="0" y="5949593"/>
                  </a:lnTo>
                  <a:lnTo>
                    <a:pt x="9446514" y="5949593"/>
                  </a:lnTo>
                  <a:lnTo>
                    <a:pt x="944651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861045" y="410210"/>
                  </a:moveTo>
                  <a:cubicBezTo>
                    <a:pt x="8955024" y="410210"/>
                    <a:pt x="9032495" y="486410"/>
                    <a:pt x="9032495" y="581660"/>
                  </a:cubicBezTo>
                  <a:cubicBezTo>
                    <a:pt x="9032495" y="676910"/>
                    <a:pt x="8956295" y="753110"/>
                    <a:pt x="8861045" y="753110"/>
                  </a:cubicBezTo>
                  <a:cubicBezTo>
                    <a:pt x="8765795" y="753110"/>
                    <a:pt x="8689595" y="676910"/>
                    <a:pt x="8689595" y="581660"/>
                  </a:cubicBezTo>
                  <a:cubicBezTo>
                    <a:pt x="8689595" y="486410"/>
                    <a:pt x="8767064" y="410210"/>
                    <a:pt x="8861045" y="410210"/>
                  </a:cubicBezTo>
                  <a:close/>
                  <a:moveTo>
                    <a:pt x="572770" y="410210"/>
                  </a:moveTo>
                  <a:cubicBezTo>
                    <a:pt x="666750" y="410210"/>
                    <a:pt x="744220" y="486410"/>
                    <a:pt x="744220" y="581660"/>
                  </a:cubicBezTo>
                  <a:cubicBezTo>
                    <a:pt x="744220" y="676910"/>
                    <a:pt x="668020" y="753110"/>
                    <a:pt x="572770" y="753110"/>
                  </a:cubicBezTo>
                  <a:cubicBezTo>
                    <a:pt x="478790" y="753110"/>
                    <a:pt x="401320" y="676910"/>
                    <a:pt x="401320" y="581660"/>
                  </a:cubicBezTo>
                  <a:cubicBezTo>
                    <a:pt x="401320" y="486410"/>
                    <a:pt x="478790" y="410210"/>
                    <a:pt x="572770" y="410210"/>
                  </a:cubicBezTo>
                  <a:close/>
                  <a:moveTo>
                    <a:pt x="572770" y="5539383"/>
                  </a:moveTo>
                  <a:cubicBezTo>
                    <a:pt x="478790" y="5539383"/>
                    <a:pt x="401320" y="5463183"/>
                    <a:pt x="401320" y="5367933"/>
                  </a:cubicBezTo>
                  <a:cubicBezTo>
                    <a:pt x="401320" y="5273953"/>
                    <a:pt x="477520" y="5196483"/>
                    <a:pt x="572770" y="5196483"/>
                  </a:cubicBezTo>
                  <a:cubicBezTo>
                    <a:pt x="666750" y="5196483"/>
                    <a:pt x="744220" y="5272683"/>
                    <a:pt x="744220" y="5367933"/>
                  </a:cubicBezTo>
                  <a:cubicBezTo>
                    <a:pt x="744220" y="5461913"/>
                    <a:pt x="666750" y="5539383"/>
                    <a:pt x="572770" y="5539383"/>
                  </a:cubicBezTo>
                  <a:close/>
                  <a:moveTo>
                    <a:pt x="8861045" y="5539383"/>
                  </a:moveTo>
                  <a:cubicBezTo>
                    <a:pt x="8767064" y="5539383"/>
                    <a:pt x="8689595" y="5463183"/>
                    <a:pt x="8689595" y="5367933"/>
                  </a:cubicBezTo>
                  <a:cubicBezTo>
                    <a:pt x="8689595" y="5273953"/>
                    <a:pt x="8765795" y="5196483"/>
                    <a:pt x="8861045" y="5196483"/>
                  </a:cubicBezTo>
                  <a:cubicBezTo>
                    <a:pt x="8956295" y="5196483"/>
                    <a:pt x="9032495" y="5272683"/>
                    <a:pt x="9032495" y="5367933"/>
                  </a:cubicBezTo>
                  <a:cubicBezTo>
                    <a:pt x="9032495" y="5461913"/>
                    <a:pt x="8955024" y="5539383"/>
                    <a:pt x="8861045" y="5539383"/>
                  </a:cubicBezTo>
                  <a:close/>
                </a:path>
              </a:pathLst>
            </a:custGeom>
            <a:solidFill>
              <a:srgbClr val="FFD6C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10210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1898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8698485" y="41021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620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1898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8698485" y="5196483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6200" y="342900"/>
                    <a:pt x="0" y="266700"/>
                    <a:pt x="0" y="171450"/>
                  </a:cubicBezTo>
                  <a:cubicBezTo>
                    <a:pt x="0" y="77470"/>
                    <a:pt x="76200" y="0"/>
                    <a:pt x="171450" y="0"/>
                  </a:cubicBezTo>
                  <a:cubicBezTo>
                    <a:pt x="26670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18989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10210" y="5196483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342900" y="171450"/>
                  </a:moveTo>
                  <a:cubicBezTo>
                    <a:pt x="342900" y="265430"/>
                    <a:pt x="266700" y="342900"/>
                    <a:pt x="171450" y="342900"/>
                  </a:cubicBezTo>
                  <a:cubicBezTo>
                    <a:pt x="77470" y="342900"/>
                    <a:pt x="0" y="266700"/>
                    <a:pt x="0" y="171450"/>
                  </a:cubicBezTo>
                  <a:cubicBezTo>
                    <a:pt x="0" y="77470"/>
                    <a:pt x="76200" y="0"/>
                    <a:pt x="171450" y="0"/>
                  </a:cubicBezTo>
                  <a:cubicBezTo>
                    <a:pt x="265430" y="0"/>
                    <a:pt x="342900" y="77470"/>
                    <a:pt x="342900" y="171450"/>
                  </a:cubicBezTo>
                  <a:close/>
                </a:path>
              </a:pathLst>
            </a:custGeom>
            <a:solidFill>
              <a:srgbClr val="E1898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05931" y="8941321"/>
            <a:ext cx="5168543" cy="96940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6C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0203" y="1028700"/>
            <a:ext cx="1109951" cy="9656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6600647" y="2701954"/>
            <a:ext cx="522530" cy="5415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073266" y="7357748"/>
            <a:ext cx="4033872" cy="20682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522534" y="5802495"/>
            <a:ext cx="708151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599" spc="43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599" spc="43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99" spc="43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599" spc="43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99" spc="43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599" spc="43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99" spc="43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599" spc="43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99" spc="43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599" spc="43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99" spc="43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5599" spc="43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99" spc="43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599" spc="43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99" spc="43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599" spc="43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540104"/>
            <a:ext cx="13535537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3"/>
              </a:lnSpc>
              <a:spcBef>
                <a:spcPct val="0"/>
              </a:spcBef>
            </a:pP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Qua </a:t>
            </a:r>
            <a:r>
              <a:rPr lang="en-US" sz="5200" spc="142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spc="142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200" spc="142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spc="142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spc="142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spc="142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spc="142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spc="142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spc="142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spc="142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spc="142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spc="142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spc="142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spc="142" dirty="0" err="1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200" spc="142" dirty="0">
                <a:solidFill>
                  <a:srgbClr val="32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80715">
            <a:off x="888367" y="7010225"/>
            <a:ext cx="2095490" cy="20383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47550">
            <a:off x="12401747" y="1137762"/>
            <a:ext cx="2312983" cy="172422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006401" y="1399994"/>
            <a:ext cx="8275197" cy="6629401"/>
            <a:chOff x="0" y="0"/>
            <a:chExt cx="6350013" cy="6349289"/>
          </a:xfrm>
        </p:grpSpPr>
        <p:sp>
          <p:nvSpPr>
            <p:cNvPr id="5" name="Freeform 5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9705A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49063" y="4898470"/>
            <a:ext cx="3138937" cy="518832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359182" y="3815825"/>
            <a:ext cx="7617124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7500" dirty="0" err="1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7500" dirty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dirty="0" err="1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7500" dirty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dirty="0" err="1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7500" dirty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dirty="0" err="1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7500" dirty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dirty="0" err="1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7500" dirty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dirty="0" err="1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7500" dirty="0">
              <a:solidFill>
                <a:srgbClr val="FDFC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0594" flipV="1">
            <a:off x="17383834" y="9021642"/>
            <a:ext cx="922746" cy="9227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0" y="0"/>
            <a:ext cx="762838" cy="76283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204" y="9356152"/>
            <a:ext cx="2870902" cy="73425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79622">
                <a:alpha val="49804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5008" y="7796774"/>
            <a:ext cx="2583295" cy="21647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725408">
            <a:off x="465747" y="5020773"/>
            <a:ext cx="594183" cy="4980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725408" flipH="1">
            <a:off x="17393822" y="7908992"/>
            <a:ext cx="594183" cy="4980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725408">
            <a:off x="4185293" y="1879975"/>
            <a:ext cx="594183" cy="49803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28700" y="0"/>
            <a:ext cx="16116211" cy="3777937"/>
            <a:chOff x="0" y="0"/>
            <a:chExt cx="21488282" cy="503725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1488282" cy="5037250"/>
              <a:chOff x="0" y="0"/>
              <a:chExt cx="6642427" cy="155710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642427" cy="1557108"/>
              </a:xfrm>
              <a:custGeom>
                <a:avLst/>
                <a:gdLst/>
                <a:ahLst/>
                <a:cxnLst/>
                <a:rect l="l" t="t" r="r" b="b"/>
                <a:pathLst>
                  <a:path w="6642427" h="1557108">
                    <a:moveTo>
                      <a:pt x="6517967" y="1557107"/>
                    </a:moveTo>
                    <a:lnTo>
                      <a:pt x="124460" y="1557107"/>
                    </a:lnTo>
                    <a:cubicBezTo>
                      <a:pt x="55880" y="1557107"/>
                      <a:pt x="0" y="1501228"/>
                      <a:pt x="0" y="143264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517967" y="0"/>
                    </a:lnTo>
                    <a:cubicBezTo>
                      <a:pt x="6586548" y="0"/>
                      <a:pt x="6642427" y="55880"/>
                      <a:pt x="6642427" y="124460"/>
                    </a:cubicBezTo>
                    <a:lnTo>
                      <a:pt x="6642427" y="1432648"/>
                    </a:lnTo>
                    <a:cubicBezTo>
                      <a:pt x="6642427" y="1501228"/>
                      <a:pt x="6586548" y="1557108"/>
                      <a:pt x="6517967" y="1557108"/>
                    </a:cubicBezTo>
                    <a:close/>
                  </a:path>
                </a:pathLst>
              </a:custGeom>
              <a:solidFill>
                <a:srgbClr val="EFA54F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418089" y="406295"/>
              <a:ext cx="20499586" cy="3909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9" lvl="1" algn="just">
                <a:lnSpc>
                  <a:spcPts val="7909"/>
                </a:lnSpc>
              </a:pP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ngạc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>
                <a:lnSpc>
                  <a:spcPts val="7909"/>
                </a:lnSpc>
              </a:pP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a.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hát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</a:t>
              </a:r>
            </a:p>
            <a:p>
              <a:pPr algn="just">
                <a:lnSpc>
                  <a:spcPts val="7909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b.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tặng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món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dirty="0" err="1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5000" dirty="0">
                  <a:solidFill>
                    <a:srgbClr val="FDFC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</a:t>
              </a:r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2892106" y="4936191"/>
            <a:ext cx="14418556" cy="3583050"/>
            <a:chOff x="0" y="0"/>
            <a:chExt cx="2458339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583389" cy="6350000"/>
            </a:xfrm>
            <a:custGeom>
              <a:avLst/>
              <a:gdLst/>
              <a:ahLst/>
              <a:cxnLst/>
              <a:rect l="l" t="t" r="r" b="b"/>
              <a:pathLst>
                <a:path w="24583389" h="6350000">
                  <a:moveTo>
                    <a:pt x="0" y="0"/>
                  </a:moveTo>
                  <a:lnTo>
                    <a:pt x="24583389" y="0"/>
                  </a:lnTo>
                  <a:lnTo>
                    <a:pt x="24583389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45720" y="54610"/>
              <a:ext cx="24493219" cy="1004570"/>
            </a:xfrm>
            <a:custGeom>
              <a:avLst/>
              <a:gdLst/>
              <a:ahLst/>
              <a:cxnLst/>
              <a:rect l="l" t="t" r="r" b="b"/>
              <a:pathLst>
                <a:path w="24493219" h="1004570">
                  <a:moveTo>
                    <a:pt x="24493219" y="1004570"/>
                  </a:moveTo>
                  <a:lnTo>
                    <a:pt x="24493219" y="0"/>
                  </a:lnTo>
                  <a:lnTo>
                    <a:pt x="0" y="0"/>
                  </a:lnTo>
                  <a:lnTo>
                    <a:pt x="0" y="1004570"/>
                  </a:lnTo>
                  <a:lnTo>
                    <a:pt x="24493219" y="1004570"/>
                  </a:lnTo>
                  <a:close/>
                  <a:moveTo>
                    <a:pt x="23632160" y="435610"/>
                  </a:moveTo>
                  <a:cubicBezTo>
                    <a:pt x="23634700" y="427990"/>
                    <a:pt x="23641050" y="421640"/>
                    <a:pt x="23649941" y="420370"/>
                  </a:cubicBezTo>
                  <a:lnTo>
                    <a:pt x="23812501" y="396240"/>
                  </a:lnTo>
                  <a:lnTo>
                    <a:pt x="23884891" y="248920"/>
                  </a:lnTo>
                  <a:cubicBezTo>
                    <a:pt x="23892510" y="233680"/>
                    <a:pt x="23917910" y="233680"/>
                    <a:pt x="23925530" y="248920"/>
                  </a:cubicBezTo>
                  <a:lnTo>
                    <a:pt x="23997919" y="396240"/>
                  </a:lnTo>
                  <a:lnTo>
                    <a:pt x="24160480" y="420370"/>
                  </a:lnTo>
                  <a:cubicBezTo>
                    <a:pt x="24168100" y="421640"/>
                    <a:pt x="24175719" y="427990"/>
                    <a:pt x="24178260" y="435610"/>
                  </a:cubicBezTo>
                  <a:cubicBezTo>
                    <a:pt x="24180800" y="443230"/>
                    <a:pt x="24178260" y="452120"/>
                    <a:pt x="24171910" y="458470"/>
                  </a:cubicBezTo>
                  <a:lnTo>
                    <a:pt x="24053800" y="572770"/>
                  </a:lnTo>
                  <a:lnTo>
                    <a:pt x="24081739" y="735330"/>
                  </a:lnTo>
                  <a:cubicBezTo>
                    <a:pt x="24083009" y="742950"/>
                    <a:pt x="24079200" y="751840"/>
                    <a:pt x="24072850" y="756920"/>
                  </a:cubicBezTo>
                  <a:cubicBezTo>
                    <a:pt x="24069039" y="759460"/>
                    <a:pt x="24065230" y="760730"/>
                    <a:pt x="24060150" y="760730"/>
                  </a:cubicBezTo>
                  <a:cubicBezTo>
                    <a:pt x="24056339" y="760730"/>
                    <a:pt x="24053800" y="759460"/>
                    <a:pt x="24049989" y="758190"/>
                  </a:cubicBezTo>
                  <a:lnTo>
                    <a:pt x="23903939" y="681990"/>
                  </a:lnTo>
                  <a:lnTo>
                    <a:pt x="23757889" y="758190"/>
                  </a:lnTo>
                  <a:cubicBezTo>
                    <a:pt x="23750269" y="762000"/>
                    <a:pt x="23740109" y="762000"/>
                    <a:pt x="23733759" y="756920"/>
                  </a:cubicBezTo>
                  <a:cubicBezTo>
                    <a:pt x="23727409" y="751840"/>
                    <a:pt x="23723598" y="744220"/>
                    <a:pt x="23724869" y="735330"/>
                  </a:cubicBezTo>
                  <a:lnTo>
                    <a:pt x="23752809" y="572770"/>
                  </a:lnTo>
                  <a:lnTo>
                    <a:pt x="23638509" y="458470"/>
                  </a:lnTo>
                  <a:cubicBezTo>
                    <a:pt x="23632160" y="452120"/>
                    <a:pt x="23629619" y="443230"/>
                    <a:pt x="23632160" y="435610"/>
                  </a:cubicBezTo>
                  <a:close/>
                  <a:moveTo>
                    <a:pt x="1639570" y="271780"/>
                  </a:moveTo>
                  <a:cubicBezTo>
                    <a:pt x="1639570" y="259080"/>
                    <a:pt x="1649730" y="248920"/>
                    <a:pt x="1662430" y="248920"/>
                  </a:cubicBezTo>
                  <a:lnTo>
                    <a:pt x="2114550" y="248920"/>
                  </a:lnTo>
                  <a:cubicBezTo>
                    <a:pt x="2127250" y="248920"/>
                    <a:pt x="2137410" y="259080"/>
                    <a:pt x="2137410" y="271780"/>
                  </a:cubicBezTo>
                  <a:lnTo>
                    <a:pt x="2137410" y="723900"/>
                  </a:lnTo>
                  <a:cubicBezTo>
                    <a:pt x="2137410" y="736600"/>
                    <a:pt x="2127250" y="746760"/>
                    <a:pt x="2114550" y="746760"/>
                  </a:cubicBezTo>
                  <a:lnTo>
                    <a:pt x="1662430" y="746760"/>
                  </a:lnTo>
                  <a:cubicBezTo>
                    <a:pt x="1649730" y="746760"/>
                    <a:pt x="1639570" y="736600"/>
                    <a:pt x="1639570" y="723900"/>
                  </a:cubicBezTo>
                  <a:lnTo>
                    <a:pt x="1639570" y="271780"/>
                  </a:lnTo>
                  <a:close/>
                  <a:moveTo>
                    <a:pt x="948690" y="271780"/>
                  </a:moveTo>
                  <a:cubicBezTo>
                    <a:pt x="948690" y="259080"/>
                    <a:pt x="958850" y="248920"/>
                    <a:pt x="971550" y="248920"/>
                  </a:cubicBezTo>
                  <a:lnTo>
                    <a:pt x="1423670" y="248920"/>
                  </a:lnTo>
                  <a:cubicBezTo>
                    <a:pt x="1436370" y="248920"/>
                    <a:pt x="1446530" y="259080"/>
                    <a:pt x="1446530" y="271780"/>
                  </a:cubicBezTo>
                  <a:lnTo>
                    <a:pt x="1446530" y="723900"/>
                  </a:lnTo>
                  <a:cubicBezTo>
                    <a:pt x="1446530" y="736600"/>
                    <a:pt x="1436370" y="746760"/>
                    <a:pt x="1423670" y="746760"/>
                  </a:cubicBezTo>
                  <a:lnTo>
                    <a:pt x="971550" y="746760"/>
                  </a:lnTo>
                  <a:cubicBezTo>
                    <a:pt x="960120" y="746760"/>
                    <a:pt x="949960" y="736600"/>
                    <a:pt x="948690" y="723900"/>
                  </a:cubicBezTo>
                  <a:lnTo>
                    <a:pt x="948690" y="271780"/>
                  </a:lnTo>
                  <a:close/>
                  <a:moveTo>
                    <a:pt x="259080" y="271780"/>
                  </a:moveTo>
                  <a:cubicBezTo>
                    <a:pt x="259080" y="259080"/>
                    <a:pt x="269240" y="248920"/>
                    <a:pt x="281940" y="248920"/>
                  </a:cubicBezTo>
                  <a:lnTo>
                    <a:pt x="734060" y="248920"/>
                  </a:lnTo>
                  <a:cubicBezTo>
                    <a:pt x="746760" y="248920"/>
                    <a:pt x="756920" y="259080"/>
                    <a:pt x="756920" y="271780"/>
                  </a:cubicBezTo>
                  <a:lnTo>
                    <a:pt x="756920" y="723900"/>
                  </a:lnTo>
                  <a:cubicBezTo>
                    <a:pt x="756920" y="736600"/>
                    <a:pt x="746760" y="746760"/>
                    <a:pt x="734060" y="746760"/>
                  </a:cubicBezTo>
                  <a:lnTo>
                    <a:pt x="281940" y="746760"/>
                  </a:lnTo>
                  <a:cubicBezTo>
                    <a:pt x="269240" y="746760"/>
                    <a:pt x="259080" y="736600"/>
                    <a:pt x="259080" y="723900"/>
                  </a:cubicBezTo>
                  <a:lnTo>
                    <a:pt x="259080" y="271780"/>
                  </a:lnTo>
                  <a:close/>
                </a:path>
              </a:pathLst>
            </a:custGeom>
            <a:solidFill>
              <a:srgbClr val="93A4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45720" y="1104900"/>
              <a:ext cx="24493219" cy="5199380"/>
            </a:xfrm>
            <a:custGeom>
              <a:avLst/>
              <a:gdLst/>
              <a:ahLst/>
              <a:cxnLst/>
              <a:rect l="l" t="t" r="r" b="b"/>
              <a:pathLst>
                <a:path w="24493219" h="5199380">
                  <a:moveTo>
                    <a:pt x="0" y="0"/>
                  </a:moveTo>
                  <a:lnTo>
                    <a:pt x="24493219" y="0"/>
                  </a:lnTo>
                  <a:lnTo>
                    <a:pt x="24493219" y="5199380"/>
                  </a:lnTo>
                  <a:lnTo>
                    <a:pt x="0" y="51993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141730" y="449580"/>
              <a:ext cx="205740" cy="45720"/>
            </a:xfrm>
            <a:custGeom>
              <a:avLst/>
              <a:gdLst/>
              <a:ahLst/>
              <a:cxnLst/>
              <a:rect l="l" t="t" r="r" b="b"/>
              <a:pathLst>
                <a:path w="205740" h="45720">
                  <a:moveTo>
                    <a:pt x="0" y="0"/>
                  </a:moveTo>
                  <a:lnTo>
                    <a:pt x="205740" y="0"/>
                  </a:lnTo>
                  <a:lnTo>
                    <a:pt x="205740" y="4572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F0FD71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141730" y="541020"/>
              <a:ext cx="205740" cy="114300"/>
            </a:xfrm>
            <a:custGeom>
              <a:avLst/>
              <a:gdLst/>
              <a:ahLst/>
              <a:cxnLst/>
              <a:rect l="l" t="t" r="r" b="b"/>
              <a:pathLst>
                <a:path w="205740" h="114300">
                  <a:moveTo>
                    <a:pt x="0" y="0"/>
                  </a:moveTo>
                  <a:lnTo>
                    <a:pt x="205740" y="0"/>
                  </a:lnTo>
                  <a:lnTo>
                    <a:pt x="205740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0FD71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040130" y="349250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70">
                  <a:moveTo>
                    <a:pt x="0" y="0"/>
                  </a:moveTo>
                  <a:lnTo>
                    <a:pt x="0" y="407670"/>
                  </a:lnTo>
                  <a:lnTo>
                    <a:pt x="407670" y="407670"/>
                  </a:lnTo>
                  <a:lnTo>
                    <a:pt x="407670" y="0"/>
                  </a:lnTo>
                  <a:lnTo>
                    <a:pt x="0" y="0"/>
                  </a:lnTo>
                  <a:close/>
                  <a:moveTo>
                    <a:pt x="353060" y="328930"/>
                  </a:moveTo>
                  <a:cubicBezTo>
                    <a:pt x="353060" y="341630"/>
                    <a:pt x="342900" y="351790"/>
                    <a:pt x="330200" y="351790"/>
                  </a:cubicBezTo>
                  <a:lnTo>
                    <a:pt x="78740" y="351790"/>
                  </a:lnTo>
                  <a:cubicBezTo>
                    <a:pt x="66040" y="351790"/>
                    <a:pt x="55880" y="341630"/>
                    <a:pt x="55880" y="328930"/>
                  </a:cubicBezTo>
                  <a:lnTo>
                    <a:pt x="55880" y="77470"/>
                  </a:lnTo>
                  <a:cubicBezTo>
                    <a:pt x="55880" y="64770"/>
                    <a:pt x="66040" y="54610"/>
                    <a:pt x="78740" y="54610"/>
                  </a:cubicBezTo>
                  <a:lnTo>
                    <a:pt x="328930" y="54610"/>
                  </a:lnTo>
                  <a:cubicBezTo>
                    <a:pt x="341630" y="54610"/>
                    <a:pt x="351790" y="64770"/>
                    <a:pt x="353060" y="77470"/>
                  </a:cubicBezTo>
                  <a:lnTo>
                    <a:pt x="353060" y="328930"/>
                  </a:lnTo>
                  <a:close/>
                </a:path>
              </a:pathLst>
            </a:custGeom>
            <a:solidFill>
              <a:srgbClr val="F0FD71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50520" y="349250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70">
                  <a:moveTo>
                    <a:pt x="0" y="0"/>
                  </a:moveTo>
                  <a:lnTo>
                    <a:pt x="0" y="407670"/>
                  </a:lnTo>
                  <a:lnTo>
                    <a:pt x="407670" y="407670"/>
                  </a:lnTo>
                  <a:lnTo>
                    <a:pt x="407670" y="0"/>
                  </a:lnTo>
                  <a:lnTo>
                    <a:pt x="0" y="0"/>
                  </a:lnTo>
                  <a:close/>
                  <a:moveTo>
                    <a:pt x="337820" y="336550"/>
                  </a:moveTo>
                  <a:cubicBezTo>
                    <a:pt x="334010" y="340360"/>
                    <a:pt x="327660" y="342900"/>
                    <a:pt x="321310" y="342900"/>
                  </a:cubicBezTo>
                  <a:cubicBezTo>
                    <a:pt x="314960" y="342900"/>
                    <a:pt x="309880" y="340360"/>
                    <a:pt x="304800" y="336550"/>
                  </a:cubicBezTo>
                  <a:lnTo>
                    <a:pt x="203200" y="234950"/>
                  </a:lnTo>
                  <a:lnTo>
                    <a:pt x="101600" y="336550"/>
                  </a:lnTo>
                  <a:cubicBezTo>
                    <a:pt x="97790" y="340360"/>
                    <a:pt x="91440" y="342900"/>
                    <a:pt x="85090" y="342900"/>
                  </a:cubicBezTo>
                  <a:cubicBezTo>
                    <a:pt x="78740" y="342900"/>
                    <a:pt x="73660" y="340360"/>
                    <a:pt x="68580" y="336550"/>
                  </a:cubicBezTo>
                  <a:cubicBezTo>
                    <a:pt x="59690" y="327660"/>
                    <a:pt x="59690" y="313690"/>
                    <a:pt x="68580" y="304800"/>
                  </a:cubicBezTo>
                  <a:lnTo>
                    <a:pt x="170180" y="203200"/>
                  </a:lnTo>
                  <a:lnTo>
                    <a:pt x="68580" y="101600"/>
                  </a:lnTo>
                  <a:cubicBezTo>
                    <a:pt x="59690" y="92710"/>
                    <a:pt x="59690" y="78740"/>
                    <a:pt x="68580" y="69850"/>
                  </a:cubicBezTo>
                  <a:cubicBezTo>
                    <a:pt x="77470" y="60960"/>
                    <a:pt x="91440" y="60960"/>
                    <a:pt x="100330" y="69850"/>
                  </a:cubicBezTo>
                  <a:lnTo>
                    <a:pt x="201930" y="171450"/>
                  </a:lnTo>
                  <a:lnTo>
                    <a:pt x="303530" y="69850"/>
                  </a:lnTo>
                  <a:cubicBezTo>
                    <a:pt x="312420" y="60960"/>
                    <a:pt x="326390" y="60960"/>
                    <a:pt x="335280" y="69850"/>
                  </a:cubicBezTo>
                  <a:cubicBezTo>
                    <a:pt x="344170" y="78740"/>
                    <a:pt x="346710" y="92710"/>
                    <a:pt x="337820" y="101600"/>
                  </a:cubicBezTo>
                  <a:lnTo>
                    <a:pt x="236220" y="203200"/>
                  </a:lnTo>
                  <a:lnTo>
                    <a:pt x="337820" y="304800"/>
                  </a:lnTo>
                  <a:cubicBezTo>
                    <a:pt x="346710" y="313690"/>
                    <a:pt x="346710" y="327660"/>
                    <a:pt x="337820" y="336550"/>
                  </a:cubicBezTo>
                  <a:close/>
                </a:path>
              </a:pathLst>
            </a:custGeom>
            <a:solidFill>
              <a:srgbClr val="F0FD71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23743920" y="363220"/>
              <a:ext cx="410211" cy="388620"/>
            </a:xfrm>
            <a:custGeom>
              <a:avLst/>
              <a:gdLst/>
              <a:ahLst/>
              <a:cxnLst/>
              <a:rect l="l" t="t" r="r" b="b"/>
              <a:pathLst>
                <a:path w="410211" h="388620">
                  <a:moveTo>
                    <a:pt x="410210" y="148590"/>
                  </a:moveTo>
                  <a:lnTo>
                    <a:pt x="280671" y="129540"/>
                  </a:lnTo>
                  <a:cubicBezTo>
                    <a:pt x="274321" y="128270"/>
                    <a:pt x="267971" y="123190"/>
                    <a:pt x="264160" y="116840"/>
                  </a:cubicBezTo>
                  <a:lnTo>
                    <a:pt x="205741" y="0"/>
                  </a:lnTo>
                  <a:lnTo>
                    <a:pt x="147321" y="116840"/>
                  </a:lnTo>
                  <a:cubicBezTo>
                    <a:pt x="144782" y="124460"/>
                    <a:pt x="138432" y="128270"/>
                    <a:pt x="130810" y="129540"/>
                  </a:cubicBezTo>
                  <a:lnTo>
                    <a:pt x="0" y="148590"/>
                  </a:lnTo>
                  <a:lnTo>
                    <a:pt x="93980" y="240030"/>
                  </a:lnTo>
                  <a:cubicBezTo>
                    <a:pt x="99060" y="245110"/>
                    <a:pt x="101600" y="252730"/>
                    <a:pt x="100330" y="260350"/>
                  </a:cubicBezTo>
                  <a:lnTo>
                    <a:pt x="78741" y="388620"/>
                  </a:lnTo>
                  <a:lnTo>
                    <a:pt x="194310" y="327660"/>
                  </a:lnTo>
                  <a:cubicBezTo>
                    <a:pt x="201930" y="323850"/>
                    <a:pt x="209550" y="323850"/>
                    <a:pt x="215900" y="327660"/>
                  </a:cubicBezTo>
                  <a:lnTo>
                    <a:pt x="331469" y="388620"/>
                  </a:lnTo>
                  <a:lnTo>
                    <a:pt x="309880" y="260350"/>
                  </a:lnTo>
                  <a:cubicBezTo>
                    <a:pt x="308610" y="252730"/>
                    <a:pt x="311150" y="245110"/>
                    <a:pt x="316230" y="240030"/>
                  </a:cubicBezTo>
                  <a:lnTo>
                    <a:pt x="410210" y="148590"/>
                  </a:lnTo>
                  <a:close/>
                </a:path>
              </a:pathLst>
            </a:custGeom>
            <a:solidFill>
              <a:srgbClr val="F0FD71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1731010" y="349250"/>
              <a:ext cx="407670" cy="407670"/>
            </a:xfrm>
            <a:custGeom>
              <a:avLst/>
              <a:gdLst/>
              <a:ahLst/>
              <a:cxnLst/>
              <a:rect l="l" t="t" r="r" b="b"/>
              <a:pathLst>
                <a:path w="407670" h="407670">
                  <a:moveTo>
                    <a:pt x="0" y="0"/>
                  </a:moveTo>
                  <a:lnTo>
                    <a:pt x="0" y="407670"/>
                  </a:lnTo>
                  <a:lnTo>
                    <a:pt x="407670" y="407670"/>
                  </a:lnTo>
                  <a:lnTo>
                    <a:pt x="407670" y="0"/>
                  </a:lnTo>
                  <a:lnTo>
                    <a:pt x="0" y="0"/>
                  </a:lnTo>
                  <a:close/>
                  <a:moveTo>
                    <a:pt x="350520" y="344170"/>
                  </a:moveTo>
                  <a:lnTo>
                    <a:pt x="54610" y="344170"/>
                  </a:lnTo>
                  <a:cubicBezTo>
                    <a:pt x="41910" y="344170"/>
                    <a:pt x="31750" y="334010"/>
                    <a:pt x="31750" y="321310"/>
                  </a:cubicBezTo>
                  <a:cubicBezTo>
                    <a:pt x="31750" y="308610"/>
                    <a:pt x="41910" y="298450"/>
                    <a:pt x="54610" y="298450"/>
                  </a:cubicBezTo>
                  <a:lnTo>
                    <a:pt x="350520" y="298450"/>
                  </a:lnTo>
                  <a:cubicBezTo>
                    <a:pt x="363220" y="298450"/>
                    <a:pt x="373380" y="308610"/>
                    <a:pt x="373380" y="321310"/>
                  </a:cubicBezTo>
                  <a:cubicBezTo>
                    <a:pt x="373380" y="334010"/>
                    <a:pt x="363220" y="344170"/>
                    <a:pt x="350520" y="344170"/>
                  </a:cubicBezTo>
                  <a:close/>
                </a:path>
              </a:pathLst>
            </a:custGeom>
            <a:solidFill>
              <a:srgbClr val="F0FD71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3111547" y="6349678"/>
            <a:ext cx="14004785" cy="1987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chao,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ts val="5084"/>
              </a:lnSpc>
            </a:pP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A!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algn="ctr">
              <a:lnSpc>
                <a:spcPts val="5650"/>
              </a:lnSpc>
              <a:spcBef>
                <a:spcPct val="0"/>
              </a:spcBef>
            </a:pPr>
            <a:endParaRPr lang="en-US" sz="4500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271</Words>
  <Application>Microsoft Office PowerPoint</Application>
  <PresentationFormat>Custom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Calibri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</dc:title>
  <dc:creator>Admin</dc:creator>
  <cp:lastModifiedBy>MAIHUNG</cp:lastModifiedBy>
  <cp:revision>13</cp:revision>
  <dcterms:created xsi:type="dcterms:W3CDTF">2006-08-16T00:00:00Z</dcterms:created>
  <dcterms:modified xsi:type="dcterms:W3CDTF">2025-04-06T22:22:21Z</dcterms:modified>
  <dc:identifier>DAEssQd6a8A</dc:identifier>
</cp:coreProperties>
</file>