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51" r:id="rId2"/>
    <p:sldId id="554" r:id="rId3"/>
    <p:sldId id="553" r:id="rId4"/>
  </p:sldIdLst>
  <p:sldSz cx="18288000" cy="10287000"/>
  <p:notesSz cx="6858000" cy="9144000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27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heme" Target="theme/theme1.xml"/><Relationship Id="rId5" Type="http://schemas.openxmlformats.org/officeDocument/2006/relationships/font" Target="fonts/font1.fntdata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2827" y="798044"/>
            <a:ext cx="9213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CÔ GIÁO LỚP 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578" y="609600"/>
            <a:ext cx="2789692" cy="27333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936593" y="2802905"/>
            <a:ext cx="8811854" cy="6636542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72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72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6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56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5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644" y="6783564"/>
            <a:ext cx="3745756" cy="269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Lớp 2 TUẦN 5 TIẾNG VIỆT Nói và nghe CẬU BÉ HAM HỌC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14" y="0"/>
            <a:ext cx="1820333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7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47" t="22645" r="9888" b="56133"/>
          <a:stretch/>
        </p:blipFill>
        <p:spPr bwMode="auto">
          <a:xfrm>
            <a:off x="9758361" y="603940"/>
            <a:ext cx="4580810" cy="3565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06" t="49444" r="9888" b="29355"/>
          <a:stretch/>
        </p:blipFill>
        <p:spPr bwMode="auto">
          <a:xfrm>
            <a:off x="9397999" y="4973491"/>
            <a:ext cx="4722490" cy="3658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3409047" y="4169772"/>
            <a:ext cx="51961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Vì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Vũ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Duệ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nhà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nghèo</a:t>
            </a:r>
            <a:endParaRPr lang="vi-VN" sz="32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8751932" y="3910609"/>
            <a:ext cx="688720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Vũ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Duệ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thường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cõng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em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đứng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ngoài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hiên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nghe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thầy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giảng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bài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8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1" t="22645" r="51063" b="56133"/>
          <a:stretch/>
        </p:blipFill>
        <p:spPr bwMode="auto">
          <a:xfrm>
            <a:off x="3652070" y="654462"/>
            <a:ext cx="4566652" cy="3565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1" t="49444" r="50655" b="29355"/>
          <a:stretch/>
        </p:blipFill>
        <p:spPr bwMode="auto">
          <a:xfrm>
            <a:off x="3564984" y="4973491"/>
            <a:ext cx="4740824" cy="3658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3409047" y="8352569"/>
            <a:ext cx="519611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Vì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Vũ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Duệ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trả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lời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được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câu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hỏi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của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thầy</a:t>
            </a:r>
            <a:endParaRPr lang="vi-VN" sz="32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8693877" y="8352569"/>
            <a:ext cx="627761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Vì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thầy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đồ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đến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nhà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khuyện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cha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mẹ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cậu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đi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endParaRPr lang="vi-VN" sz="32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4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55</Words>
  <Application>Microsoft Office PowerPoint</Application>
  <PresentationFormat>Custom</PresentationFormat>
  <Paragraphs>7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UTM Avo</vt:lpstr>
      <vt:lpstr>Wingdings</vt:lpstr>
      <vt:lpstr>Calibri</vt:lpstr>
      <vt:lpstr>HP001 4 hàng</vt:lpstr>
      <vt:lpstr>UTM Cookies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</dc:title>
  <dc:creator>Admin</dc:creator>
  <cp:lastModifiedBy>MAIHUNG</cp:lastModifiedBy>
  <cp:revision>13</cp:revision>
  <dcterms:created xsi:type="dcterms:W3CDTF">2006-08-16T00:00:00Z</dcterms:created>
  <dcterms:modified xsi:type="dcterms:W3CDTF">2025-04-06T22:27:29Z</dcterms:modified>
  <dc:identifier>DAEssQd6a8A</dc:identifier>
</cp:coreProperties>
</file>