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54" r:id="rId2"/>
  </p:sldMasterIdLst>
  <p:notesMasterIdLst>
    <p:notesMasterId r:id="rId9"/>
  </p:notesMasterIdLst>
  <p:sldIdLst>
    <p:sldId id="513" r:id="rId3"/>
    <p:sldId id="515" r:id="rId4"/>
    <p:sldId id="516" r:id="rId5"/>
    <p:sldId id="517" r:id="rId6"/>
    <p:sldId id="518" r:id="rId7"/>
    <p:sldId id="54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AE30B-AB0E-4B71-8D25-CC972DABDAF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AEC3D-87E3-4F4A-90AF-C1365B2A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3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880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7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6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8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9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24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951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07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8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01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03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72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2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44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50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74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40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64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5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9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9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1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4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4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6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0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7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538443" y="1395938"/>
            <a:ext cx="5903808" cy="2016125"/>
            <a:chOff x="1629446" y="1312036"/>
            <a:chExt cx="1974059" cy="1512168"/>
          </a:xfrm>
        </p:grpSpPr>
        <p:sp>
          <p:nvSpPr>
            <p:cNvPr id="16" name="15"/>
            <p:cNvSpPr/>
            <p:nvPr/>
          </p:nvSpPr>
          <p:spPr>
            <a:xfrm>
              <a:off x="1629446" y="1312036"/>
              <a:ext cx="1974059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1678801" y="1556684"/>
              <a:ext cx="1907862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9 + 10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7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5AE984-F799-4AF3-8F51-C011693F4962}"/>
              </a:ext>
            </a:extLst>
          </p:cNvPr>
          <p:cNvSpPr txBox="1"/>
          <p:nvPr/>
        </p:nvSpPr>
        <p:spPr>
          <a:xfrm>
            <a:off x="880110" y="123885"/>
            <a:ext cx="6938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344708-052B-4499-8D69-0498E93AF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12" y="685800"/>
            <a:ext cx="8334375" cy="10287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E7835C9-73A3-4EA5-BF89-4E1211C75594}"/>
              </a:ext>
            </a:extLst>
          </p:cNvPr>
          <p:cNvSpPr/>
          <p:nvPr/>
        </p:nvSpPr>
        <p:spPr>
          <a:xfrm>
            <a:off x="7818120" y="1200150"/>
            <a:ext cx="411480" cy="354330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95DC1-AC4D-4A73-B6DF-587A1177770E}"/>
              </a:ext>
            </a:extLst>
          </p:cNvPr>
          <p:cNvSpPr txBox="1"/>
          <p:nvPr/>
        </p:nvSpPr>
        <p:spPr>
          <a:xfrm>
            <a:off x="1291590" y="1868805"/>
            <a:ext cx="929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khuyên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2A972A-9C49-4201-89B1-73DFB957384E}"/>
              </a:ext>
            </a:extLst>
          </p:cNvPr>
          <p:cNvSpPr txBox="1"/>
          <p:nvPr/>
        </p:nvSpPr>
        <p:spPr>
          <a:xfrm>
            <a:off x="1449704" y="2844225"/>
            <a:ext cx="929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thử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thách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bẻ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đũa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67C59-521C-43FC-814D-0DF1DC8D0DBA}"/>
              </a:ext>
            </a:extLst>
          </p:cNvPr>
          <p:cNvSpPr txBox="1"/>
          <p:nvPr/>
        </p:nvSpPr>
        <p:spPr>
          <a:xfrm>
            <a:off x="1291590" y="3613725"/>
            <a:ext cx="929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đũa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893141-CDC6-4C82-91EA-DFE38A6728CF}"/>
              </a:ext>
            </a:extLst>
          </p:cNvPr>
          <p:cNvSpPr txBox="1"/>
          <p:nvPr/>
        </p:nvSpPr>
        <p:spPr>
          <a:xfrm>
            <a:off x="1291590" y="4296757"/>
            <a:ext cx="929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đũa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bẻ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B6C9EC-4AA5-4E35-A779-95486C5FB564}"/>
              </a:ext>
            </a:extLst>
          </p:cNvPr>
          <p:cNvSpPr txBox="1"/>
          <p:nvPr/>
        </p:nvSpPr>
        <p:spPr>
          <a:xfrm>
            <a:off x="1188720" y="4979789"/>
            <a:ext cx="929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đũa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AA5BC8-66FB-4FB2-936C-664F305CB6FC}"/>
              </a:ext>
            </a:extLst>
          </p:cNvPr>
          <p:cNvSpPr txBox="1"/>
          <p:nvPr/>
        </p:nvSpPr>
        <p:spPr>
          <a:xfrm>
            <a:off x="1188720" y="5790396"/>
            <a:ext cx="9292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rời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đũa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bẻ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20" descr="logo">
            <a:extLst>
              <a:ext uri="{FF2B5EF4-FFF2-40B4-BE49-F238E27FC236}">
                <a16:creationId xmlns:a16="http://schemas.microsoft.com/office/drawing/2014/main" id="{F9277294-A4E2-4FC3-91ED-4D911F93C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9569" y="-43815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4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2F2131-8BF8-4FCE-8195-D76F04948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1280160"/>
            <a:ext cx="8995410" cy="3815715"/>
          </a:xfrm>
          <a:prstGeom prst="rect">
            <a:avLst/>
          </a:prstGeom>
        </p:spPr>
      </p:pic>
      <p:pic>
        <p:nvPicPr>
          <p:cNvPr id="4" name="Content Placeholder 20" descr="logo">
            <a:extLst>
              <a:ext uri="{FF2B5EF4-FFF2-40B4-BE49-F238E27FC236}">
                <a16:creationId xmlns:a16="http://schemas.microsoft.com/office/drawing/2014/main" id="{D6270364-977C-48A8-8107-B343B693C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7475" y="0"/>
            <a:ext cx="1564640" cy="159829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9C55C7-3E97-40FC-B6B9-E6D06A758D89}"/>
              </a:ext>
            </a:extLst>
          </p:cNvPr>
          <p:cNvCxnSpPr>
            <a:cxnSpLocks/>
          </p:cNvCxnSpPr>
          <p:nvPr/>
        </p:nvCxnSpPr>
        <p:spPr>
          <a:xfrm>
            <a:off x="3954780" y="2571750"/>
            <a:ext cx="868680" cy="9544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DC0D7CD-5BD2-4D28-8D60-DD7E316F477D}"/>
              </a:ext>
            </a:extLst>
          </p:cNvPr>
          <p:cNvCxnSpPr/>
          <p:nvPr/>
        </p:nvCxnSpPr>
        <p:spPr>
          <a:xfrm>
            <a:off x="3954780" y="3526155"/>
            <a:ext cx="1017270" cy="12172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779E9E-8181-4103-B70B-4A6A5D709A10}"/>
              </a:ext>
            </a:extLst>
          </p:cNvPr>
          <p:cNvCxnSpPr/>
          <p:nvPr/>
        </p:nvCxnSpPr>
        <p:spPr>
          <a:xfrm flipV="1">
            <a:off x="3954780" y="2571750"/>
            <a:ext cx="868680" cy="1943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20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85FFC6-C654-4844-86FE-4BCB0FE92433}"/>
              </a:ext>
            </a:extLst>
          </p:cNvPr>
          <p:cNvSpPr/>
          <p:nvPr/>
        </p:nvSpPr>
        <p:spPr>
          <a:xfrm>
            <a:off x="457200" y="148590"/>
            <a:ext cx="9418320" cy="7200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DC9CF-820C-48E7-8CE9-78503EF37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1728787"/>
            <a:ext cx="8972550" cy="340042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ED48A9-D29B-41C4-A866-7823EAA78EFC}"/>
              </a:ext>
            </a:extLst>
          </p:cNvPr>
          <p:cNvCxnSpPr/>
          <p:nvPr/>
        </p:nvCxnSpPr>
        <p:spPr>
          <a:xfrm flipH="1">
            <a:off x="3211830" y="3348990"/>
            <a:ext cx="2884170" cy="4457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4C31283-0EF4-4D24-B45C-D66263B22EEB}"/>
              </a:ext>
            </a:extLst>
          </p:cNvPr>
          <p:cNvCxnSpPr/>
          <p:nvPr/>
        </p:nvCxnSpPr>
        <p:spPr>
          <a:xfrm flipH="1">
            <a:off x="3291840" y="2366010"/>
            <a:ext cx="2171700" cy="14287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70FA0F-AAEB-46F7-B96D-E29DB84FA93C}"/>
              </a:ext>
            </a:extLst>
          </p:cNvPr>
          <p:cNvCxnSpPr/>
          <p:nvPr/>
        </p:nvCxnSpPr>
        <p:spPr>
          <a:xfrm flipH="1" flipV="1">
            <a:off x="3383280" y="3794760"/>
            <a:ext cx="3703320" cy="5257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30B22D-7882-4511-B27E-BC8E1CB9670C}"/>
              </a:ext>
            </a:extLst>
          </p:cNvPr>
          <p:cNvCxnSpPr/>
          <p:nvPr/>
        </p:nvCxnSpPr>
        <p:spPr>
          <a:xfrm>
            <a:off x="4949190" y="2823210"/>
            <a:ext cx="4343400" cy="11087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D9B7FFA-9C9C-4184-9197-BC56F4227109}"/>
              </a:ext>
            </a:extLst>
          </p:cNvPr>
          <p:cNvCxnSpPr/>
          <p:nvPr/>
        </p:nvCxnSpPr>
        <p:spPr>
          <a:xfrm>
            <a:off x="8012430" y="2731770"/>
            <a:ext cx="1280160" cy="12001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E38F2BF-61BC-4295-8483-21C3308B15C9}"/>
              </a:ext>
            </a:extLst>
          </p:cNvPr>
          <p:cNvCxnSpPr/>
          <p:nvPr/>
        </p:nvCxnSpPr>
        <p:spPr>
          <a:xfrm>
            <a:off x="4949190" y="3657600"/>
            <a:ext cx="4171950" cy="2743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Content Placeholder 20" descr="logo">
            <a:extLst>
              <a:ext uri="{FF2B5EF4-FFF2-40B4-BE49-F238E27FC236}">
                <a16:creationId xmlns:a16="http://schemas.microsoft.com/office/drawing/2014/main" id="{220F4244-4CDB-4DAF-8D70-9D28CA15F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9569" y="-43815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2B8BC2-C465-4A62-9E78-4012E0C5B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5" y="541020"/>
            <a:ext cx="7943850" cy="2324100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BD1F351D-604C-4930-81F8-9276071DD995}"/>
              </a:ext>
            </a:extLst>
          </p:cNvPr>
          <p:cNvSpPr/>
          <p:nvPr/>
        </p:nvSpPr>
        <p:spPr>
          <a:xfrm>
            <a:off x="822960" y="3017520"/>
            <a:ext cx="10812780" cy="38404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oi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nhựa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nực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mẻ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9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129051" y="2248493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319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170</Words>
  <Application>Microsoft Office PowerPoint</Application>
  <PresentationFormat>Widescreen</PresentationFormat>
  <Paragraphs>13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4_Office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13</cp:revision>
  <dcterms:created xsi:type="dcterms:W3CDTF">2021-05-24T13:36:31Z</dcterms:created>
  <dcterms:modified xsi:type="dcterms:W3CDTF">2025-04-07T04:11:51Z</dcterms:modified>
</cp:coreProperties>
</file>