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4" r:id="rId3"/>
    <p:sldMasterId id="2147483716" r:id="rId4"/>
    <p:sldMasterId id="2147483754" r:id="rId5"/>
  </p:sldMasterIdLst>
  <p:notesMasterIdLst>
    <p:notesMasterId r:id="rId12"/>
  </p:notesMasterIdLst>
  <p:sldIdLst>
    <p:sldId id="474" r:id="rId6"/>
    <p:sldId id="265" r:id="rId7"/>
    <p:sldId id="497" r:id="rId8"/>
    <p:sldId id="547" r:id="rId9"/>
    <p:sldId id="548" r:id="rId10"/>
    <p:sldId id="54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7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4/7/2025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4/7/2025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2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4/7/2025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6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4/7/2025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2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8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73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8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10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3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4/7/2025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  <p:extLst>
      <p:ext uri="{BB962C8B-B14F-4D97-AF65-F5344CB8AC3E}">
        <p14:creationId xmlns:p14="http://schemas.microsoft.com/office/powerpoint/2010/main" val="3706134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5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9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25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7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63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75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4/7/2025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1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4/7/2025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11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8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1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38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72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6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0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4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401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64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4/7/2025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9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4/7/2025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4/7/2025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472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4/7/2025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4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4/7/2025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7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en-US" sz="6665" b="1" i="0" u="none" strike="noStrike" kern="1200" cap="none" spc="0" normalizeH="0" baseline="0" noProof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1+2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96C3CD-A804-48F3-AD0C-542596BA2A06}"/>
              </a:ext>
            </a:extLst>
          </p:cNvPr>
          <p:cNvSpPr txBox="1"/>
          <p:nvPr/>
        </p:nvSpPr>
        <p:spPr>
          <a:xfrm>
            <a:off x="382771" y="170121"/>
            <a:ext cx="943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5CDB7-57B6-4AEC-AADC-62000D6C9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7" y="991929"/>
            <a:ext cx="6296025" cy="56959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5093BB-D322-4EF6-9ECC-E4F7F357F1A2}"/>
              </a:ext>
            </a:extLst>
          </p:cNvPr>
          <p:cNvCxnSpPr>
            <a:cxnSpLocks/>
          </p:cNvCxnSpPr>
          <p:nvPr/>
        </p:nvCxnSpPr>
        <p:spPr>
          <a:xfrm>
            <a:off x="5241851" y="2200940"/>
            <a:ext cx="978196" cy="18713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1A4B73-D727-4982-918C-EBCBCFDD47E4}"/>
              </a:ext>
            </a:extLst>
          </p:cNvPr>
          <p:cNvCxnSpPr/>
          <p:nvPr/>
        </p:nvCxnSpPr>
        <p:spPr>
          <a:xfrm flipH="1">
            <a:off x="7070651" y="2200940"/>
            <a:ext cx="404037" cy="122806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D00C52-1DEE-486B-A3CC-5915C3912FEC}"/>
              </a:ext>
            </a:extLst>
          </p:cNvPr>
          <p:cNvCxnSpPr/>
          <p:nvPr/>
        </p:nvCxnSpPr>
        <p:spPr>
          <a:xfrm flipH="1" flipV="1">
            <a:off x="5550195" y="3327991"/>
            <a:ext cx="1690577" cy="97819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F07D00-F124-4E2B-AD6D-994030BADF6B}"/>
              </a:ext>
            </a:extLst>
          </p:cNvPr>
          <p:cNvCxnSpPr/>
          <p:nvPr/>
        </p:nvCxnSpPr>
        <p:spPr>
          <a:xfrm flipV="1">
            <a:off x="5433237" y="3189767"/>
            <a:ext cx="662763" cy="18288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BC61DA-1E06-44B4-BB9B-2987B4D04894}"/>
              </a:ext>
            </a:extLst>
          </p:cNvPr>
          <p:cNvCxnSpPr/>
          <p:nvPr/>
        </p:nvCxnSpPr>
        <p:spPr>
          <a:xfrm flipV="1">
            <a:off x="4444409" y="3189767"/>
            <a:ext cx="574158" cy="5741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7434-8F5E-4D26-B661-E839A9AB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282BB-B7A1-4076-BCA8-B7BFCCA3E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1A902-0C74-4040-8A77-385CCD2AA3E7}"/>
              </a:ext>
            </a:extLst>
          </p:cNvPr>
          <p:cNvSpPr txBox="1"/>
          <p:nvPr/>
        </p:nvSpPr>
        <p:spPr>
          <a:xfrm>
            <a:off x="382771" y="170121"/>
            <a:ext cx="943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EF3A4-3309-4254-973E-817EE7A1F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" y="1165594"/>
            <a:ext cx="668655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B7770-1A99-4D15-B8E2-20C07E290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49" y="4354254"/>
            <a:ext cx="61436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29051" y="2248493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1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49</Words>
  <Application>Microsoft Office PowerPoint</Application>
  <PresentationFormat>Widescreen</PresentationFormat>
  <Paragraphs>11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Gill Sans MT</vt:lpstr>
      <vt:lpstr>Impact</vt:lpstr>
      <vt:lpstr>Badge</vt:lpstr>
      <vt:lpstr>3_Office Theme</vt:lpstr>
      <vt:lpstr>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14</cp:revision>
  <dcterms:created xsi:type="dcterms:W3CDTF">2021-05-24T13:36:31Z</dcterms:created>
  <dcterms:modified xsi:type="dcterms:W3CDTF">2025-04-07T04:13:18Z</dcterms:modified>
</cp:coreProperties>
</file>