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30" r:id="rId2"/>
    <p:sldMasterId id="2147483754" r:id="rId3"/>
  </p:sldMasterIdLst>
  <p:notesMasterIdLst>
    <p:notesMasterId r:id="rId11"/>
  </p:notesMasterIdLst>
  <p:sldIdLst>
    <p:sldId id="501" r:id="rId4"/>
    <p:sldId id="259" r:id="rId5"/>
    <p:sldId id="502" r:id="rId6"/>
    <p:sldId id="503" r:id="rId7"/>
    <p:sldId id="504" r:id="rId8"/>
    <p:sldId id="505" r:id="rId9"/>
    <p:sldId id="54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AE30B-AB0E-4B71-8D25-CC972DABDAF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AEC3D-87E3-4F4A-90AF-C1365B2A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19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AEC3D-87E3-4F4A-90AF-C1365B2A2E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96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7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8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51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54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36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34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00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80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3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4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85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02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14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6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60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07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8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01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03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7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1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26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50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74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40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64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5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1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4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0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8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7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538443" y="1395938"/>
            <a:ext cx="5903808" cy="2016125"/>
            <a:chOff x="1629446" y="1312036"/>
            <a:chExt cx="1974059" cy="1512168"/>
          </a:xfrm>
        </p:grpSpPr>
        <p:sp>
          <p:nvSpPr>
            <p:cNvPr id="16" name="15"/>
            <p:cNvSpPr/>
            <p:nvPr/>
          </p:nvSpPr>
          <p:spPr>
            <a:xfrm>
              <a:off x="1629446" y="1312036"/>
              <a:ext cx="1974059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872032" y="1556684"/>
              <a:ext cx="1714631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3 + 4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5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2031528"/>
            <a:ext cx="38314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Sáng nào em đến lớp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Cũng thấy cô đến rồi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Đáp lời “Chào cô ạ!”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Cô mỉm cười thật tươi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8307956" cy="7531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(2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DA057136-5E9F-4E84-A8C1-A3B68D6B57C3}"/>
              </a:ext>
            </a:extLst>
          </p:cNvPr>
          <p:cNvSpPr txBox="1"/>
          <p:nvPr/>
        </p:nvSpPr>
        <p:spPr>
          <a:xfrm>
            <a:off x="5503965" y="2105956"/>
            <a:ext cx="50222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Cô dạy em tập viết</a:t>
            </a:r>
          </a:p>
          <a:p>
            <a:pPr lvl="0" algn="just">
              <a:defRPr/>
            </a:pPr>
            <a:r>
              <a:rPr lang="vi-VN" sz="280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Gió đưa thoảng hương nhài</a:t>
            </a:r>
          </a:p>
          <a:p>
            <a:pPr lvl="0" algn="just">
              <a:defRPr/>
            </a:pPr>
            <a:r>
              <a:rPr lang="vi-VN" sz="280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Nắng ghé vào cửa lớp</a:t>
            </a:r>
          </a:p>
          <a:p>
            <a:pPr lvl="0" algn="just">
              <a:defRPr/>
            </a:pPr>
            <a:r>
              <a:rPr lang="vi-VN" sz="280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Xem chúng em học 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pic>
        <p:nvPicPr>
          <p:cNvPr id="5" name="Content Placeholder 20" descr="logo">
            <a:extLst>
              <a:ext uri="{FF2B5EF4-FFF2-40B4-BE49-F238E27FC236}">
                <a16:creationId xmlns:a16="http://schemas.microsoft.com/office/drawing/2014/main" id="{9DCEB014-CCBF-401B-8E8E-540F8B135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840" y="315772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3A0A3-5A47-4454-88D5-D852370B40CC}"/>
              </a:ext>
            </a:extLst>
          </p:cNvPr>
          <p:cNvSpPr/>
          <p:nvPr/>
        </p:nvSpPr>
        <p:spPr>
          <a:xfrm>
            <a:off x="180753" y="95693"/>
            <a:ext cx="2679405" cy="6273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50C56-4858-4595-9418-51E869A03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076325"/>
            <a:ext cx="8848725" cy="4705350"/>
          </a:xfrm>
          <a:prstGeom prst="rect">
            <a:avLst/>
          </a:prstGeom>
        </p:spPr>
      </p:pic>
      <p:pic>
        <p:nvPicPr>
          <p:cNvPr id="5" name="Content Placeholder 20" descr="logo">
            <a:extLst>
              <a:ext uri="{FF2B5EF4-FFF2-40B4-BE49-F238E27FC236}">
                <a16:creationId xmlns:a16="http://schemas.microsoft.com/office/drawing/2014/main" id="{D6859058-238E-45E3-A905-3F3636AC2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4CE6A68-FB60-4888-BE93-C94A700D95AD}"/>
              </a:ext>
            </a:extLst>
          </p:cNvPr>
          <p:cNvSpPr/>
          <p:nvPr/>
        </p:nvSpPr>
        <p:spPr>
          <a:xfrm>
            <a:off x="5135527" y="419986"/>
            <a:ext cx="2604977" cy="725451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2EAC0B5-B463-42E1-9838-3A44B2FC2AA7}"/>
              </a:ext>
            </a:extLst>
          </p:cNvPr>
          <p:cNvSpPr/>
          <p:nvPr/>
        </p:nvSpPr>
        <p:spPr>
          <a:xfrm>
            <a:off x="4933508" y="1844306"/>
            <a:ext cx="2806996" cy="611815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2B5AB7F-B892-4164-9575-EE29CCD35EE1}"/>
              </a:ext>
            </a:extLst>
          </p:cNvPr>
          <p:cNvSpPr/>
          <p:nvPr/>
        </p:nvSpPr>
        <p:spPr>
          <a:xfrm>
            <a:off x="5034517" y="3112460"/>
            <a:ext cx="2806996" cy="611815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5676455-FEE5-4D70-B49A-C27FD7350A23}"/>
              </a:ext>
            </a:extLst>
          </p:cNvPr>
          <p:cNvSpPr/>
          <p:nvPr/>
        </p:nvSpPr>
        <p:spPr>
          <a:xfrm>
            <a:off x="4692501" y="4271409"/>
            <a:ext cx="2806996" cy="611815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F3E6B3-D3A8-48CE-81D8-7054D9D295E1}"/>
              </a:ext>
            </a:extLst>
          </p:cNvPr>
          <p:cNvSpPr/>
          <p:nvPr/>
        </p:nvSpPr>
        <p:spPr>
          <a:xfrm>
            <a:off x="180753" y="95693"/>
            <a:ext cx="4933507" cy="6273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746FD-4748-41EF-B0D7-7E4378D52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685" y="1385887"/>
            <a:ext cx="9824482" cy="48447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36BCAD-5268-4286-A67B-DAE79E19E9CC}"/>
              </a:ext>
            </a:extLst>
          </p:cNvPr>
          <p:cNvSpPr/>
          <p:nvPr/>
        </p:nvSpPr>
        <p:spPr>
          <a:xfrm>
            <a:off x="1594884" y="3429000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0FA56-87C5-4E4A-928A-F4471EE89476}"/>
              </a:ext>
            </a:extLst>
          </p:cNvPr>
          <p:cNvSpPr/>
          <p:nvPr/>
        </p:nvSpPr>
        <p:spPr>
          <a:xfrm>
            <a:off x="5059325" y="3577856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0BDC4B-A3CE-4001-AD62-E7C62AF642B5}"/>
              </a:ext>
            </a:extLst>
          </p:cNvPr>
          <p:cNvSpPr/>
          <p:nvPr/>
        </p:nvSpPr>
        <p:spPr>
          <a:xfrm>
            <a:off x="8825022" y="3577856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C14149-95D4-422E-8811-0C08FABDFC4F}"/>
              </a:ext>
            </a:extLst>
          </p:cNvPr>
          <p:cNvSpPr/>
          <p:nvPr/>
        </p:nvSpPr>
        <p:spPr>
          <a:xfrm>
            <a:off x="1610831" y="5785773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9FCFC0-175D-4C2D-ACEA-6754CDFB0D86}"/>
              </a:ext>
            </a:extLst>
          </p:cNvPr>
          <p:cNvSpPr/>
          <p:nvPr/>
        </p:nvSpPr>
        <p:spPr>
          <a:xfrm>
            <a:off x="5249824" y="5917018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69CDE6-DA99-4B14-93CF-1A7EA5D264F6}"/>
              </a:ext>
            </a:extLst>
          </p:cNvPr>
          <p:cNvSpPr/>
          <p:nvPr/>
        </p:nvSpPr>
        <p:spPr>
          <a:xfrm>
            <a:off x="8825021" y="5796404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đĩa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Content Placeholder 20" descr="logo">
            <a:extLst>
              <a:ext uri="{FF2B5EF4-FFF2-40B4-BE49-F238E27FC236}">
                <a16:creationId xmlns:a16="http://schemas.microsoft.com/office/drawing/2014/main" id="{DA0D2F4B-3C34-4AAA-B177-FC51AA753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2AB54-A73F-44D9-B1DD-7AF3BB3F2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44" y="473632"/>
            <a:ext cx="7738730" cy="2072795"/>
          </a:xfrm>
          <a:prstGeom prst="rect">
            <a:avLst/>
          </a:prstGeom>
        </p:spPr>
      </p:pic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C22F48B9-B3D8-4D5E-9ACE-5F53762C1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883040-5C7F-4B97-953D-78A027CA5638}"/>
              </a:ext>
            </a:extLst>
          </p:cNvPr>
          <p:cNvSpPr/>
          <p:nvPr/>
        </p:nvSpPr>
        <p:spPr>
          <a:xfrm>
            <a:off x="2615609" y="3072809"/>
            <a:ext cx="5869172" cy="12652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B861F1-08A0-4CD9-9225-B2815AF17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813" y="1423686"/>
            <a:ext cx="9321237" cy="3881739"/>
          </a:xfrm>
          <a:prstGeom prst="rect">
            <a:avLst/>
          </a:prstGeom>
        </p:spPr>
      </p:pic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C04172EB-8EC1-411F-8BFE-28AEE8B2C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022" y="0"/>
            <a:ext cx="1564640" cy="159829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7DED21-A4B7-41A3-B8D8-BCA5D8EDD6F8}"/>
              </a:ext>
            </a:extLst>
          </p:cNvPr>
          <p:cNvCxnSpPr/>
          <p:nvPr/>
        </p:nvCxnSpPr>
        <p:spPr>
          <a:xfrm>
            <a:off x="3530009" y="3009014"/>
            <a:ext cx="1382233" cy="754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589482-FD11-4B7D-943F-C215D7537ACC}"/>
              </a:ext>
            </a:extLst>
          </p:cNvPr>
          <p:cNvCxnSpPr/>
          <p:nvPr/>
        </p:nvCxnSpPr>
        <p:spPr>
          <a:xfrm flipH="1">
            <a:off x="3030279" y="3009014"/>
            <a:ext cx="2105247" cy="850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4B22FE-E904-4324-B3C5-4A145764AAAB}"/>
              </a:ext>
            </a:extLst>
          </p:cNvPr>
          <p:cNvCxnSpPr/>
          <p:nvPr/>
        </p:nvCxnSpPr>
        <p:spPr>
          <a:xfrm>
            <a:off x="7283302" y="3157870"/>
            <a:ext cx="2307265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67D11E-B0AB-4684-85B2-3C9DB41C83A3}"/>
              </a:ext>
            </a:extLst>
          </p:cNvPr>
          <p:cNvCxnSpPr/>
          <p:nvPr/>
        </p:nvCxnSpPr>
        <p:spPr>
          <a:xfrm flipH="1">
            <a:off x="7378995" y="3364555"/>
            <a:ext cx="2211572" cy="399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6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129051" y="2248493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1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122</Words>
  <Application>Microsoft Office PowerPoint</Application>
  <PresentationFormat>Widescreen</PresentationFormat>
  <Paragraphs>29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HP001 4 hang 1 ô ly</vt:lpstr>
      <vt:lpstr>4_Office Theme</vt:lpstr>
      <vt:lpstr>1_Default Design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14</cp:revision>
  <dcterms:created xsi:type="dcterms:W3CDTF">2021-05-24T13:36:31Z</dcterms:created>
  <dcterms:modified xsi:type="dcterms:W3CDTF">2025-04-07T04:12:31Z</dcterms:modified>
</cp:coreProperties>
</file>