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30" r:id="rId2"/>
    <p:sldMasterId id="2147483754" r:id="rId3"/>
  </p:sldMasterIdLst>
  <p:notesMasterIdLst>
    <p:notesMasterId r:id="rId9"/>
  </p:notesMasterIdLst>
  <p:sldIdLst>
    <p:sldId id="506" r:id="rId4"/>
    <p:sldId id="507" r:id="rId5"/>
    <p:sldId id="508" r:id="rId6"/>
    <p:sldId id="509" r:id="rId7"/>
    <p:sldId id="54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8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7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4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0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0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5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2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4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0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7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1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3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6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0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4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40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4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7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 + 6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00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D079F-E0D0-422B-ADA1-8399F1FBE9F9}"/>
              </a:ext>
            </a:extLst>
          </p:cNvPr>
          <p:cNvSpPr/>
          <p:nvPr/>
        </p:nvSpPr>
        <p:spPr>
          <a:xfrm>
            <a:off x="457200" y="148590"/>
            <a:ext cx="7840980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60478-2F36-4DDD-ACB9-74D2DF996329}"/>
              </a:ext>
            </a:extLst>
          </p:cNvPr>
          <p:cNvSpPr txBox="1"/>
          <p:nvPr/>
        </p:nvSpPr>
        <p:spPr>
          <a:xfrm>
            <a:off x="845820" y="1245870"/>
            <a:ext cx="9018270" cy="330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519D8-79AD-4987-BA9C-E3114AFDF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29" y="1620456"/>
            <a:ext cx="9236597" cy="323319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93001D-F7DB-45FE-AB3F-A35D26519BC1}"/>
              </a:ext>
            </a:extLst>
          </p:cNvPr>
          <p:cNvCxnSpPr/>
          <p:nvPr/>
        </p:nvCxnSpPr>
        <p:spPr>
          <a:xfrm>
            <a:off x="6624084" y="2934586"/>
            <a:ext cx="903767" cy="1477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BB9D60-AD24-4EE4-861B-7166067F7929}"/>
              </a:ext>
            </a:extLst>
          </p:cNvPr>
          <p:cNvCxnSpPr/>
          <p:nvPr/>
        </p:nvCxnSpPr>
        <p:spPr>
          <a:xfrm flipV="1">
            <a:off x="6624084" y="3540642"/>
            <a:ext cx="903767" cy="132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5368A9-034C-43EB-BDC4-33EC7B766832}"/>
              </a:ext>
            </a:extLst>
          </p:cNvPr>
          <p:cNvCxnSpPr/>
          <p:nvPr/>
        </p:nvCxnSpPr>
        <p:spPr>
          <a:xfrm flipV="1">
            <a:off x="6624084" y="2934586"/>
            <a:ext cx="903767" cy="1477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Content Placeholder 20" descr="logo">
            <a:extLst>
              <a:ext uri="{FF2B5EF4-FFF2-40B4-BE49-F238E27FC236}">
                <a16:creationId xmlns:a16="http://schemas.microsoft.com/office/drawing/2014/main" id="{2D7EC422-73FD-4638-A691-133E7C152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920" y="-173326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D04AA4-5815-42B6-8990-76BCD546EB75}"/>
              </a:ext>
            </a:extLst>
          </p:cNvPr>
          <p:cNvSpPr/>
          <p:nvPr/>
        </p:nvSpPr>
        <p:spPr>
          <a:xfrm>
            <a:off x="457200" y="148590"/>
            <a:ext cx="9418320" cy="720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E7895-4AFA-4BA7-99EB-CE9AB2993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20" y="1295400"/>
            <a:ext cx="8343900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2B04B-B287-42FC-BF84-87252416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95" y="3276600"/>
            <a:ext cx="8658225" cy="213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933D7E-50E3-4C16-A934-1442EBF56F1F}"/>
              </a:ext>
            </a:extLst>
          </p:cNvPr>
          <p:cNvSpPr/>
          <p:nvPr/>
        </p:nvSpPr>
        <p:spPr>
          <a:xfrm>
            <a:off x="9406890" y="2434590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15849A-8D4A-4D4A-ACA9-C097B40CD1DE}"/>
              </a:ext>
            </a:extLst>
          </p:cNvPr>
          <p:cNvSpPr/>
          <p:nvPr/>
        </p:nvSpPr>
        <p:spPr>
          <a:xfrm>
            <a:off x="5755005" y="2893695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3AF39B-B702-4920-A04E-6047BB234DD5}"/>
              </a:ext>
            </a:extLst>
          </p:cNvPr>
          <p:cNvSpPr/>
          <p:nvPr/>
        </p:nvSpPr>
        <p:spPr>
          <a:xfrm>
            <a:off x="3926205" y="3459480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7AABB-8C73-4410-99D4-033FD52434E8}"/>
              </a:ext>
            </a:extLst>
          </p:cNvPr>
          <p:cNvSpPr/>
          <p:nvPr/>
        </p:nvSpPr>
        <p:spPr>
          <a:xfrm>
            <a:off x="9515475" y="3905251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5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29051" y="2248493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1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69</Words>
  <Application>Microsoft Office PowerPoint</Application>
  <PresentationFormat>Widescreen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4_Office Theme</vt:lpstr>
      <vt:lpstr>1_Default Design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14</cp:revision>
  <dcterms:created xsi:type="dcterms:W3CDTF">2021-05-24T13:36:31Z</dcterms:created>
  <dcterms:modified xsi:type="dcterms:W3CDTF">2025-04-07T04:12:17Z</dcterms:modified>
</cp:coreProperties>
</file>