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54" r:id="rId2"/>
  </p:sldMasterIdLst>
  <p:notesMasterIdLst>
    <p:notesMasterId r:id="rId7"/>
  </p:notesMasterIdLst>
  <p:sldIdLst>
    <p:sldId id="510" r:id="rId3"/>
    <p:sldId id="511" r:id="rId4"/>
    <p:sldId id="512" r:id="rId5"/>
    <p:sldId id="54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8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2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0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7 + 8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5587A-F2AD-4798-99B2-A771F8B0BC7D}"/>
              </a:ext>
            </a:extLst>
          </p:cNvPr>
          <p:cNvSpPr/>
          <p:nvPr/>
        </p:nvSpPr>
        <p:spPr>
          <a:xfrm>
            <a:off x="182880" y="148590"/>
            <a:ext cx="10847070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F0339-8DE1-47E5-94F7-50DF6B6C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90" y="977265"/>
            <a:ext cx="8839200" cy="3194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BF78A-3673-4F69-9925-1133C48EC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4171950"/>
            <a:ext cx="8572500" cy="253746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8C26768C-AF93-43BB-933B-70E5F066AEA0}"/>
              </a:ext>
            </a:extLst>
          </p:cNvPr>
          <p:cNvSpPr/>
          <p:nvPr/>
        </p:nvSpPr>
        <p:spPr>
          <a:xfrm>
            <a:off x="182880" y="1725930"/>
            <a:ext cx="2057400" cy="11087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E0D61B5-BC2A-45DE-97DF-7CE3F4F34A72}"/>
              </a:ext>
            </a:extLst>
          </p:cNvPr>
          <p:cNvSpPr/>
          <p:nvPr/>
        </p:nvSpPr>
        <p:spPr>
          <a:xfrm>
            <a:off x="9704070" y="977265"/>
            <a:ext cx="2541270" cy="159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B54892A-5A61-4AA9-A9EC-363AA68C4C96}"/>
              </a:ext>
            </a:extLst>
          </p:cNvPr>
          <p:cNvSpPr/>
          <p:nvPr/>
        </p:nvSpPr>
        <p:spPr>
          <a:xfrm>
            <a:off x="-217170" y="4431983"/>
            <a:ext cx="2541270" cy="159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5144C74-117D-4AD3-B932-C930EAC117A3}"/>
              </a:ext>
            </a:extLst>
          </p:cNvPr>
          <p:cNvSpPr/>
          <p:nvPr/>
        </p:nvSpPr>
        <p:spPr>
          <a:xfrm>
            <a:off x="9646920" y="3911917"/>
            <a:ext cx="2541270" cy="18345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9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3DAD2-E97E-47D0-8E31-294B2C0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1840230"/>
            <a:ext cx="942975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43</Words>
  <Application>Microsoft Office PowerPoint</Application>
  <PresentationFormat>Widescreen</PresentationFormat>
  <Paragraphs>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14</cp:revision>
  <dcterms:created xsi:type="dcterms:W3CDTF">2021-05-24T13:36:31Z</dcterms:created>
  <dcterms:modified xsi:type="dcterms:W3CDTF">2025-04-07T04:12:03Z</dcterms:modified>
</cp:coreProperties>
</file>