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0" r:id="rId4"/>
    <p:sldId id="271" r:id="rId5"/>
    <p:sldId id="286" r:id="rId6"/>
    <p:sldId id="285" r:id="rId7"/>
    <p:sldId id="273" r:id="rId8"/>
    <p:sldId id="265" r:id="rId9"/>
    <p:sldId id="274" r:id="rId10"/>
    <p:sldId id="275" r:id="rId11"/>
    <p:sldId id="276" r:id="rId12"/>
    <p:sldId id="257" r:id="rId13"/>
    <p:sldId id="277" r:id="rId14"/>
    <p:sldId id="278" r:id="rId15"/>
    <p:sldId id="279" r:id="rId16"/>
    <p:sldId id="280" r:id="rId17"/>
    <p:sldId id="281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74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4CF9-E8C8-4421-946E-5E62AFBE8F9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2286000" y="2895600"/>
            <a:ext cx="8087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</a:rPr>
              <a:t>Môn</a:t>
            </a:r>
            <a:r>
              <a:rPr lang="en-US" sz="4000" b="1" dirty="0" smtClean="0">
                <a:latin typeface="UTM Avo" panose="020406030505060202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nghiệm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8382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781050"/>
            <a:ext cx="8382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847724"/>
            <a:ext cx="8534400" cy="57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Hộp Văn bản 1"/>
          <p:cNvSpPr txBox="1"/>
          <p:nvPr/>
        </p:nvSpPr>
        <p:spPr>
          <a:xfrm>
            <a:off x="4495800" y="-38486"/>
            <a:ext cx="2581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Trình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bày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0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5867400" cy="3048000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0" y="3613011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UTM Avo" panose="02040603050506020204" pitchFamily="18" charset="0"/>
              </a:rPr>
              <a:t>	</a:t>
            </a:r>
            <a:r>
              <a:rPr lang="en-US" sz="4000" b="1" dirty="0" err="1" smtClean="0">
                <a:latin typeface="UTM Avo" panose="02040603050506020204" pitchFamily="18" charset="0"/>
              </a:rPr>
              <a:t>Ngày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tết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em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đã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được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mừng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tuổi</a:t>
            </a:r>
            <a:r>
              <a:rPr lang="en-US" sz="4000" b="1" dirty="0" smtClean="0">
                <a:latin typeface="UTM Avo" panose="02040603050506020204" pitchFamily="18" charset="0"/>
              </a:rPr>
              <a:t>, </a:t>
            </a:r>
            <a:r>
              <a:rPr lang="en-US" sz="4000" b="1" dirty="0" err="1" smtClean="0">
                <a:latin typeface="UTM Avo" panose="02040603050506020204" pitchFamily="18" charset="0"/>
              </a:rPr>
              <a:t>tặng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quà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gì</a:t>
            </a:r>
            <a:r>
              <a:rPr lang="en-US" sz="4000" b="1" dirty="0" smtClean="0">
                <a:latin typeface="UTM Avo" panose="02040603050506020204" pitchFamily="18" charset="0"/>
              </a:rPr>
              <a:t>?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0" y="4936450"/>
            <a:ext cx="12182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UTM Avo" panose="02040603050506020204" pitchFamily="18" charset="0"/>
              </a:rPr>
              <a:t>	</a:t>
            </a:r>
            <a:r>
              <a:rPr lang="en-US" sz="4000" b="1" dirty="0" err="1" smtClean="0">
                <a:latin typeface="UTM Avo" panose="02040603050506020204" pitchFamily="18" charset="0"/>
              </a:rPr>
              <a:t>Những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người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tặng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quà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cho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em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đã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mong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</a:p>
          <a:p>
            <a:r>
              <a:rPr lang="en-US" sz="4000" b="1" dirty="0" err="1" smtClean="0">
                <a:latin typeface="UTM Avo" panose="02040603050506020204" pitchFamily="18" charset="0"/>
              </a:rPr>
              <a:t>muốn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gì</a:t>
            </a:r>
            <a:r>
              <a:rPr lang="en-US" sz="4000" b="1" dirty="0" smtClean="0">
                <a:latin typeface="UTM Avo" panose="02040603050506020204" pitchFamily="18" charset="0"/>
              </a:rPr>
              <a:t>?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80962" y="3584731"/>
            <a:ext cx="121158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	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Mọi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người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mừng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tuổi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tặng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quà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tết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phong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tục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Mừng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tuổi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tặng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quà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cho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các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mong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mọi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điều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tốt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lành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đến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với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các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" name="Hộp Văn bản 1"/>
          <p:cNvSpPr txBox="1"/>
          <p:nvPr/>
        </p:nvSpPr>
        <p:spPr>
          <a:xfrm>
            <a:off x="4876800" y="2905125"/>
            <a:ext cx="2188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Chia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sẻ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3800" y="0"/>
            <a:ext cx="8458200" cy="1219200"/>
          </a:xfrm>
          <a:prstGeom prst="round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ứng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xử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quà</a:t>
            </a:r>
            <a:endParaRPr lang="en-US" sz="4000" b="1" dirty="0">
              <a:solidFill>
                <a:schemeClr val="tx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6019800" cy="27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295401"/>
            <a:ext cx="5867400" cy="28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45805"/>
            <a:ext cx="5867400" cy="291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101548"/>
            <a:ext cx="5715000" cy="275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Hộp Văn bản 13"/>
          <p:cNvSpPr txBox="1"/>
          <p:nvPr/>
        </p:nvSpPr>
        <p:spPr>
          <a:xfrm>
            <a:off x="152400" y="22794"/>
            <a:ext cx="368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2: 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Đường nối Thẳng 7"/>
          <p:cNvCxnSpPr/>
          <p:nvPr/>
        </p:nvCxnSpPr>
        <p:spPr>
          <a:xfrm>
            <a:off x="3833091" y="60960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6200"/>
            <a:ext cx="6629400" cy="3200400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2458883" y="3505200"/>
            <a:ext cx="689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3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3855" y="4380131"/>
            <a:ext cx="12101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85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Sai Mon Thi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371600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76200"/>
            <a:ext cx="8115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Icon Buồn Đẹp Nhất ❤️ 1001 Biểu Tượng Cảm Xúc Mặt Buồ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72" y="1366982"/>
            <a:ext cx="2255982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3375" y="-48569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Sai Mon Thi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54" y="1543050"/>
            <a:ext cx="223621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9640" y="76200"/>
            <a:ext cx="8401050" cy="49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Icon Buồn Đẹp Nhất ❤️ 1001 Biểu Tượng Cảm Xúc Mặt Buồ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8" y="1334936"/>
            <a:ext cx="2255982" cy="24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0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24"/>
            <a:ext cx="6019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8100"/>
            <a:ext cx="6324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00424"/>
            <a:ext cx="5867400" cy="34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457575"/>
            <a:ext cx="6316614" cy="336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Pin on Gif animado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15240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n on Gif animado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56274"/>
            <a:ext cx="15240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Vector Dễ Thương Hoạt Hình Khóc Khuôn Mặt Xấc Xược Hình minh họa Sẵn có -  Tải xuống Hình ảnh Ngay bây giờ - Biểu tượng - Ký hiệu chữ viết, Biể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14" y="2352674"/>
            <a:ext cx="1143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ector Dễ Thương Hoạt Hình Khóc Khuôn Mặt Xấc Xược Hình minh họa Sẵn có -  Tải xuống Hình ảnh Ngay bây giờ - Biểu tượng - Ký hiệu chữ viết, Biể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14" y="5638800"/>
            <a:ext cx="1143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9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238678" y="533400"/>
            <a:ext cx="1182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Khi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mừng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tuổi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sẽ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người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mừng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tuổi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mình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343269" y="1856839"/>
            <a:ext cx="1182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Khi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nhận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quà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sẽ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đón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nhận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quà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như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thế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Cuộn Ngang 6"/>
          <p:cNvSpPr/>
          <p:nvPr/>
        </p:nvSpPr>
        <p:spPr>
          <a:xfrm>
            <a:off x="457200" y="3429000"/>
            <a:ext cx="11153591" cy="3429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Khi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mừng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tuổi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tặng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quà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cần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Đón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nhận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bằng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tay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đầu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hơi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cúi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nói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lời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cảm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ơn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người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mừng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tuổi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tặng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quà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cho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mình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4724400" y="-69265"/>
            <a:ext cx="2188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Chia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sẻ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5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4267200" y="1524000"/>
            <a:ext cx="3974165" cy="137160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rgbClr val="00FF00"/>
                  </a:solidFill>
                </a:ln>
                <a:solidFill>
                  <a:srgbClr val="0000FF"/>
                </a:solidFill>
                <a:latin typeface="UTM Avo" panose="02040603050506020204" pitchFamily="18" charset="0"/>
              </a:rPr>
              <a:t>VẬN DỤNG</a:t>
            </a:r>
            <a:endParaRPr lang="en-US" sz="5400" b="1" dirty="0">
              <a:ln w="38100">
                <a:solidFill>
                  <a:srgbClr val="00FF00"/>
                </a:solidFill>
              </a:ln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828800" y="2454414"/>
            <a:ext cx="9025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sau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này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6" name="Cuộn Ngang 5"/>
          <p:cNvSpPr/>
          <p:nvPr/>
        </p:nvSpPr>
        <p:spPr>
          <a:xfrm>
            <a:off x="1447800" y="3162300"/>
            <a:ext cx="9067800" cy="3124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-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Phong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tục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mừng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tuổi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,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tặng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quà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ngày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tết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Cách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ứng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xử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mừng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tuổi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tặng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quà</a:t>
            </a:r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. 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3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1219200" y="3352800"/>
            <a:ext cx="10649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4000" b="1" dirty="0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4000" b="1" dirty="0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4000" b="1" dirty="0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4000" b="1" dirty="0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4000" b="1" dirty="0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4000" b="1" dirty="0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4000" b="1" dirty="0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quà</a:t>
            </a:r>
            <a:endParaRPr lang="en-US" sz="4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1752600" y="1219200"/>
            <a:ext cx="9427464" cy="341071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4000" b="1" dirty="0" smtClean="0">
                <a:ln>
                  <a:solidFill>
                    <a:srgbClr val="FF0000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TẠM BIỆT QUÝ THẦY CÔ GIÁO VÀ HẸN GẶP LẠI CÁC EM TRONG TIẾT HỌC SAU</a:t>
            </a:r>
            <a:endParaRPr lang="en-US" sz="4000" b="1" dirty="0">
              <a:ln>
                <a:solidFill>
                  <a:srgbClr val="FF0000"/>
                </a:solidFill>
              </a:ln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3810000" y="3013501"/>
            <a:ext cx="3988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UTM Avo" panose="02040603050506020204" pitchFamily="18" charset="0"/>
              </a:rPr>
              <a:t>KHỞI ĐỘNG</a:t>
            </a:r>
            <a:endParaRPr lang="en-US" sz="4800" b="1" dirty="0">
              <a:solidFill>
                <a:srgbClr val="FF0000"/>
              </a:solidFill>
              <a:effectLst>
                <a:glow rad="101600">
                  <a:srgbClr val="0000FF">
                    <a:alpha val="60000"/>
                  </a:srgbClr>
                </a:glo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8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685800" y="1401426"/>
            <a:ext cx="10253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</a:rPr>
              <a:t>Em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thấy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gì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trong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đoạn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phim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vừa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xem</a:t>
            </a:r>
            <a:r>
              <a:rPr lang="en-US" sz="4000" b="1" dirty="0" smtClean="0">
                <a:latin typeface="UTM Avo" panose="02040603050506020204" pitchFamily="18" charset="0"/>
              </a:rPr>
              <a:t>?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53109" y="2498600"/>
            <a:ext cx="12111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UTM Avo" panose="02040603050506020204" pitchFamily="18" charset="0"/>
              </a:rPr>
              <a:t>	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Hai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anh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Bảo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Hân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đến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nhà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chị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Linh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chúc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tết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chị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Linh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lì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xì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0" y="4065716"/>
            <a:ext cx="12164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UTM Avo" panose="02040603050506020204" pitchFamily="18" charset="0"/>
              </a:rPr>
              <a:t>	</a:t>
            </a:r>
            <a:r>
              <a:rPr lang="en-US" sz="4000" b="1" dirty="0" err="1" smtClean="0">
                <a:latin typeface="UTM Avo" panose="02040603050506020204" pitchFamily="18" charset="0"/>
              </a:rPr>
              <a:t>Em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có</a:t>
            </a:r>
            <a:r>
              <a:rPr lang="en-US" sz="4000" b="1" dirty="0" smtClean="0">
                <a:latin typeface="UTM Avo" panose="02040603050506020204" pitchFamily="18" charset="0"/>
              </a:rPr>
              <a:t> ý </a:t>
            </a:r>
            <a:r>
              <a:rPr lang="en-US" sz="4000" b="1" dirty="0" err="1" smtClean="0">
                <a:latin typeface="UTM Avo" panose="02040603050506020204" pitchFamily="18" charset="0"/>
              </a:rPr>
              <a:t>kiến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gì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về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thái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độ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của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Gia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Hân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khi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nhận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</a:rPr>
              <a:t>úi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lì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xì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của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chị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smtClean="0">
                <a:latin typeface="UTM Avo" panose="02040603050506020204" pitchFamily="18" charset="0"/>
              </a:rPr>
              <a:t>Linh?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32327" y="5459845"/>
            <a:ext cx="12164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Bạn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Hân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không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ngoan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vì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mở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túi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lì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xì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ra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ngay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còn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chê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ít</a:t>
            </a:r>
            <a:r>
              <a:rPr lang="en-US" sz="40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4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3667943" y="965061"/>
            <a:ext cx="5277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Hoạt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động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trải</a:t>
            </a:r>
            <a:r>
              <a:rPr 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nghiệm</a:t>
            </a:r>
            <a:endParaRPr 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2143873" y="1905000"/>
            <a:ext cx="848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HP001 5 hàng" panose="020B0603050302020204" pitchFamily="34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16: </a:t>
            </a:r>
            <a:r>
              <a:rPr lang="en-US" sz="40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Ứng</a:t>
            </a:r>
            <a:r>
              <a:rPr lang="en-US" sz="40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xử</a:t>
            </a:r>
            <a:r>
              <a:rPr lang="en-US" sz="40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quà</a:t>
            </a: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"/>
            <a:ext cx="4876800" cy="6705600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575"/>
            <a:ext cx="5427482" cy="6858000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57" y="-28575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3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76200" y="-25400"/>
            <a:ext cx="12115800" cy="702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YÊU CẦU CẦN ĐẠT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chất</a:t>
            </a:r>
            <a:endParaRPr lang="en-US" sz="2800" dirty="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  <a:tab pos="1143000" algn="l"/>
              </a:tabLst>
            </a:pP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ái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mừng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tặng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quà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Tết</a:t>
            </a:r>
            <a:r>
              <a:rPr lang="en-US" sz="2800" dirty="0" smtClean="0"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</a:p>
          <a:p>
            <a:pPr lvl="0">
              <a:spcAft>
                <a:spcPts val="1000"/>
              </a:spcAft>
              <a:tabLst>
                <a:tab pos="457200" algn="l"/>
                <a:tab pos="1143000" algn="l"/>
              </a:tabLst>
            </a:pPr>
            <a:r>
              <a:rPr lang="en-US" sz="2800" b="1" dirty="0" smtClean="0">
                <a:latin typeface="UTM Avo" panose="020406030505060202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lực</a:t>
            </a:r>
            <a:r>
              <a:rPr lang="en-US" sz="2800" b="1" dirty="0" smtClean="0">
                <a:latin typeface="UTM Avo" panose="02040603050506020204" pitchFamily="18" charset="0"/>
                <a:ea typeface="Calibri" panose="020F0502020204030204" pitchFamily="34" charset="0"/>
              </a:rPr>
              <a:t>:</a:t>
            </a:r>
            <a:endParaRPr lang="en-US" sz="2800" b="1" dirty="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2.1. </a:t>
            </a:r>
            <a:r>
              <a:rPr lang="en-US" sz="28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chung</a:t>
            </a:r>
            <a:endParaRPr lang="en-US" sz="2800" dirty="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xử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phù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mọi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mừng</a:t>
            </a:r>
            <a:r>
              <a:rPr lang="en-US" sz="28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 smtClean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tặng</a:t>
            </a:r>
            <a:r>
              <a:rPr lang="en-US" sz="28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quà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</a:rPr>
              <a:t>Tết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1000"/>
              </a:spcAft>
              <a:tabLst>
                <a:tab pos="4572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2.2. </a:t>
            </a:r>
            <a:r>
              <a:rPr lang="en-US" sz="28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 smtClea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đặc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thù</a:t>
            </a:r>
            <a:endParaRPr lang="en-US" sz="2800" dirty="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2000"/>
              </a:lnSpc>
              <a:spcAft>
                <a:spcPts val="200"/>
              </a:spcAft>
              <a:buFont typeface="Times New Roman" panose="02020603050405020304" pitchFamily="18" charset="0"/>
              <a:buChar char="-"/>
              <a:tabLst>
                <a:tab pos="384810" algn="l"/>
              </a:tabLst>
            </a:pP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phong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tục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mừng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tặng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quà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Tết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12000"/>
              </a:lnSpc>
              <a:spcAft>
                <a:spcPts val="200"/>
              </a:spcAft>
              <a:buFont typeface="Times New Roman" panose="02020603050405020304" pitchFamily="18" charset="0"/>
              <a:buChar char="-"/>
              <a:tabLst>
                <a:tab pos="397510" algn="l"/>
              </a:tabLst>
            </a:pP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xử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phù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mừng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tặng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quà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mọi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231F2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231F20"/>
              </a:solidFill>
              <a:effectLst/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67000"/>
            <a:ext cx="5410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90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37352"/>
            <a:ext cx="5562600" cy="28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066800"/>
            <a:ext cx="5848350" cy="280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51454"/>
            <a:ext cx="525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035708"/>
            <a:ext cx="5619750" cy="282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Hộp Văn bản 6"/>
          <p:cNvSpPr txBox="1"/>
          <p:nvPr/>
        </p:nvSpPr>
        <p:spPr>
          <a:xfrm>
            <a:off x="-23091" y="0"/>
            <a:ext cx="368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1: 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657600" y="-82618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</a:rPr>
              <a:t>Người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thân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mong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muốn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gì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khi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tặng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quà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cho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em</a:t>
            </a:r>
            <a:r>
              <a:rPr lang="en-US" sz="4000" b="1" dirty="0" smtClean="0">
                <a:latin typeface="UTM Avo" panose="02040603050506020204" pitchFamily="18" charset="0"/>
              </a:rPr>
              <a:t>?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4" name="Đường nối Thẳng 3"/>
          <p:cNvCxnSpPr/>
          <p:nvPr/>
        </p:nvCxnSpPr>
        <p:spPr>
          <a:xfrm>
            <a:off x="3657600" y="609600"/>
            <a:ext cx="685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 10"/>
          <p:cNvSpPr/>
          <p:nvPr/>
        </p:nvSpPr>
        <p:spPr>
          <a:xfrm>
            <a:off x="6705600" y="-82618"/>
            <a:ext cx="3507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íng dÉn tæ chø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937"/>
            <a:ext cx="7153275" cy="3486150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838200" y="3886200"/>
            <a:ext cx="1069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3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2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257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AvantGarde</vt:lpstr>
      <vt:lpstr>Calibri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MAIHUNG</cp:lastModifiedBy>
  <cp:revision>39</cp:revision>
  <dcterms:created xsi:type="dcterms:W3CDTF">2020-08-29T16:01:56Z</dcterms:created>
  <dcterms:modified xsi:type="dcterms:W3CDTF">2025-04-06T19:29:35Z</dcterms:modified>
</cp:coreProperties>
</file>