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89" r:id="rId7"/>
    <p:sldId id="263" r:id="rId8"/>
    <p:sldId id="271" r:id="rId9"/>
    <p:sldId id="267" r:id="rId10"/>
    <p:sldId id="272" r:id="rId11"/>
    <p:sldId id="274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0635-319A-429A-899D-AA14C73F6AA3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D409-9D2A-4CD8-B706-059D961A5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111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99174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2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62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53873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486360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2173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93211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85751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259717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9380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2637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40527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77394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561067"/>
            <a:ext cx="8939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VIỆC NÊN LÀM TRONG</a:t>
            </a:r>
          </a:p>
          <a:p>
            <a:pPr algn="ctr" defTabSz="685800"/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 HỌC, GIỜ CHƠI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86" y="218819"/>
            <a:ext cx="1846714" cy="1079988"/>
            <a:chOff x="2855223" y="1663328"/>
            <a:chExt cx="3519851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3748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80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280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7" y="2667000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1978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3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7110" y="563883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3514" y="5000353"/>
            <a:ext cx="7935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vứt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0911" y="4368459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01486" y="3255941"/>
            <a:ext cx="78377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36225" y="26603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6225" y="210189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54" y="1498405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Trật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0499" y="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818908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3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7110" y="563883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3514" y="5000353"/>
            <a:ext cx="7935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vứt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0911" y="4368459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01486" y="3255941"/>
            <a:ext cx="78377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36225" y="26603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6225" y="210189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hòa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biệt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54" y="1498405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hữu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0499" y="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1305336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85" y="3903382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</a:t>
            </a:r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2081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7" y="1256272"/>
            <a:ext cx="3682043" cy="3768333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5800" y="5024658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Ném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47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5245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716900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20" y="93469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86" y="29807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7790" r="16521" b="47303"/>
          <a:stretch/>
        </p:blipFill>
        <p:spPr>
          <a:xfrm>
            <a:off x="685812" y="1828800"/>
            <a:ext cx="800100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716900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20" y="93469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86" y="29807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7790" r="16521" b="47303"/>
          <a:stretch/>
        </p:blipFill>
        <p:spPr>
          <a:xfrm>
            <a:off x="685812" y="1828800"/>
            <a:ext cx="800100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654" y="1733017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12265" r="46900" b="42186"/>
          <a:stretch/>
        </p:blipFill>
        <p:spPr bwMode="auto">
          <a:xfrm>
            <a:off x="228600" y="2379348"/>
            <a:ext cx="4343402" cy="440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37"/>
            <a:ext cx="4267200" cy="42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465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654" y="1733017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14170" r="3773" b="43329"/>
          <a:stretch/>
        </p:blipFill>
        <p:spPr bwMode="auto">
          <a:xfrm>
            <a:off x="304800" y="25908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64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2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6013" y="1024013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Thảo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77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524012" y="1676401"/>
            <a:ext cx="6096001" cy="4280419"/>
          </a:xfrm>
          <a:prstGeom prst="cloudCallout">
            <a:avLst>
              <a:gd name="adj1" fmla="val -42185"/>
              <a:gd name="adj2" fmla="val 62284"/>
            </a:avLst>
          </a:prstGeom>
          <a:solidFill>
            <a:srgbClr val="EEECE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sẻ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00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251</Words>
  <Application>Microsoft Office PowerPoint</Application>
  <PresentationFormat>On-screen Show (4:3)</PresentationFormat>
  <Paragraphs>47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微软雅黑</vt:lpstr>
      <vt:lpstr>宋体</vt:lpstr>
      <vt:lpstr>Arial</vt:lpstr>
      <vt:lpstr>Arial-Rounded</vt:lpstr>
      <vt:lpstr>Calibri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MAIHUNG</cp:lastModifiedBy>
  <cp:revision>19</cp:revision>
  <dcterms:created xsi:type="dcterms:W3CDTF">2006-08-16T00:00:00Z</dcterms:created>
  <dcterms:modified xsi:type="dcterms:W3CDTF">2025-04-06T18:54:23Z</dcterms:modified>
</cp:coreProperties>
</file>