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258" r:id="rId4"/>
    <p:sldId id="269" r:id="rId5"/>
    <p:sldId id="259" r:id="rId6"/>
    <p:sldId id="263" r:id="rId7"/>
    <p:sldId id="267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6E459-1FC9-49DA-A945-64BAEBFBEA4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F1FCB-EDEC-47FA-9C4C-A121D3FC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1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4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6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2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9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8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48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68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16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4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30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41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81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04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0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07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7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2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9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6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8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6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9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E:\0000000我图PPT\03.20\亲子乐园\亲子乐园副本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94117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000000我图PPT\03.20\亲子乐园\34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3"/>
          <p:cNvSpPr/>
          <p:nvPr userDrawn="1"/>
        </p:nvSpPr>
        <p:spPr>
          <a:xfrm>
            <a:off x="-240704" y="901700"/>
            <a:ext cx="12577397" cy="573070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2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04734" y="1121610"/>
            <a:ext cx="9983821" cy="4323617"/>
          </a:xfrm>
          <a:prstGeom prst="rect">
            <a:avLst/>
          </a:prstGeom>
        </p:spPr>
        <p:txBody>
          <a:bodyPr spcFirstLastPara="1" wrap="none" lIns="121752" tIns="60957" rIns="121752" bIns="6095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00"/>
            <a:r>
              <a:rPr lang="en-US" sz="4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274937" y="24114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/>
          <a:lstStyle/>
          <a:p>
            <a:pPr algn="ctr" defTabSz="1622133">
              <a:defRPr/>
            </a:pPr>
            <a:r>
              <a:rPr lang="vi-VN" altLang="zh-CN" sz="53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HĐTN</a:t>
            </a:r>
            <a:r>
              <a:rPr lang="en-US" altLang="zh-CN" sz="53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zh-CN" altLang="en-US" sz="53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3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 flipH="1">
            <a:off x="1871536" y="1688411"/>
            <a:ext cx="8090609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848920" y="1936550"/>
            <a:ext cx="249627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333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endParaRPr lang="en-US" sz="53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36895" y="2976384"/>
            <a:ext cx="95705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altLang="ko-K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con </a:t>
            </a:r>
            <a:r>
              <a:rPr lang="vi-VN" altLang="ko-KR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ko-KR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94896"/>
            <a:ext cx="7584843" cy="53047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 descr="E:\我图PPT\00001PNG素材\扁平化png\2222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73" y="356659"/>
            <a:ext cx="7874076" cy="367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645" y="1419268"/>
            <a:ext cx="4060371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189">
              <a:spcBef>
                <a:spcPct val="0"/>
              </a:spcBef>
              <a:buClrTx/>
              <a:buNone/>
            </a:pPr>
            <a:r>
              <a:rPr lang="vi-VN" altLang="en-US" sz="11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altLang="en-US" sz="1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en-US" sz="1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35831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" t="11282" r="10479" b="48513"/>
          <a:stretch/>
        </p:blipFill>
        <p:spPr>
          <a:xfrm>
            <a:off x="1603718" y="140677"/>
            <a:ext cx="9218359" cy="649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0" t="53128" r="7009" b="32308"/>
          <a:stretch/>
        </p:blipFill>
        <p:spPr>
          <a:xfrm>
            <a:off x="110361" y="1674056"/>
            <a:ext cx="12023915" cy="32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68308" r="9034" b="6872"/>
          <a:stretch/>
        </p:blipFill>
        <p:spPr>
          <a:xfrm>
            <a:off x="249957" y="1350497"/>
            <a:ext cx="11436810" cy="46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50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94896"/>
            <a:ext cx="7584843" cy="53047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 descr="E:\我图PPT\00001PNG素材\扁平化png\2222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73" y="356659"/>
            <a:ext cx="7874076" cy="367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825" y="1823644"/>
            <a:ext cx="62826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189">
              <a:spcBef>
                <a:spcPct val="0"/>
              </a:spcBef>
              <a:buClrTx/>
              <a:buNone/>
            </a:pPr>
            <a:r>
              <a:rPr lang="vi-VN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vi-VN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em!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289" y="2714893"/>
            <a:ext cx="51530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189">
              <a:spcBef>
                <a:spcPct val="0"/>
              </a:spcBef>
              <a:buClrTx/>
              <a:buNone/>
            </a:pP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管人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30</Words>
  <Application>Microsoft Office PowerPoint</Application>
  <PresentationFormat>Widescreen</PresentationFormat>
  <Paragraphs>11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맑은 고딕</vt:lpstr>
      <vt:lpstr>宋体</vt:lpstr>
      <vt:lpstr>Arial</vt:lpstr>
      <vt:lpstr>Calibri</vt:lpstr>
      <vt:lpstr>Calibri Light</vt:lpstr>
      <vt:lpstr>Times New Roman</vt:lpstr>
      <vt:lpstr>Wingdings</vt:lpstr>
      <vt:lpstr>1_自定义设计方案</vt:lpstr>
      <vt:lpstr>主管人员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11</cp:revision>
  <dcterms:created xsi:type="dcterms:W3CDTF">2020-09-06T02:12:33Z</dcterms:created>
  <dcterms:modified xsi:type="dcterms:W3CDTF">2025-04-06T19:04:03Z</dcterms:modified>
</cp:coreProperties>
</file>