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4"/>
  </p:notesMasterIdLst>
  <p:sldIdLst>
    <p:sldId id="257" r:id="rId3"/>
    <p:sldId id="317" r:id="rId4"/>
    <p:sldId id="315" r:id="rId5"/>
    <p:sldId id="316" r:id="rId6"/>
    <p:sldId id="259" r:id="rId7"/>
    <p:sldId id="312" r:id="rId8"/>
    <p:sldId id="260" r:id="rId9"/>
    <p:sldId id="261" r:id="rId10"/>
    <p:sldId id="262" r:id="rId11"/>
    <p:sldId id="263" r:id="rId12"/>
    <p:sldId id="31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B6F87-8C7C-42A3-A9B8-9AD785138F2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8E84-2559-4D46-9494-32C280E91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9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8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8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24838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44283"/>
      </p:ext>
    </p:extLst>
  </p:cSld>
  <p:clrMapOvr>
    <a:masterClrMapping/>
  </p:clrMapOvr>
  <p:transition spd="slow" advClick="0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7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07016"/>
      </p:ext>
    </p:extLst>
  </p:cSld>
  <p:clrMapOvr>
    <a:masterClrMapping/>
  </p:clrMapOvr>
  <p:transition spd="slow" advClick="0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58579"/>
      </p:ext>
    </p:extLst>
  </p:cSld>
  <p:clrMapOvr>
    <a:masterClrMapping/>
  </p:clrMapOvr>
  <p:transition spd="slow" advClick="0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9223123" y="5669557"/>
            <a:ext cx="103351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5607517"/>
      </p:ext>
    </p:extLst>
  </p:cSld>
  <p:clrMapOvr>
    <a:masterClrMapping/>
  </p:clrMapOvr>
  <p:transition spd="slow" advClick="0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98394"/>
      </p:ext>
    </p:extLst>
  </p:cSld>
  <p:clrMapOvr>
    <a:masterClrMapping/>
  </p:clrMapOvr>
  <p:transition spd="slow" advClick="0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99816"/>
      </p:ext>
    </p:extLst>
  </p:cSld>
  <p:clrMapOvr>
    <a:masterClrMapping/>
  </p:clrMapOvr>
  <p:transition spd="slow" advClick="0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63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23113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89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63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58102"/>
      </p:ext>
    </p:extLst>
  </p:cSld>
  <p:clrMapOvr>
    <a:masterClrMapping/>
  </p:clrMapOvr>
  <p:transition spd="slow" advClick="0" advTm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6930"/>
      </p:ext>
    </p:extLst>
  </p:cSld>
  <p:clrMapOvr>
    <a:masterClrMapping/>
  </p:clrMapOvr>
  <p:transition spd="slow" advClick="0" advTm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3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59" y="365163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33497"/>
      </p:ext>
    </p:extLst>
  </p:cSld>
  <p:clrMapOvr>
    <a:masterClrMapping/>
  </p:clrMapOvr>
  <p:transition spd="slow" advClick="0" advTm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 userDrawn="1"/>
        </p:nvGrpSpPr>
        <p:grpSpPr>
          <a:xfrm>
            <a:off x="0" y="1"/>
            <a:ext cx="12312019" cy="6860117"/>
            <a:chOff x="0" y="0"/>
            <a:chExt cx="12309881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/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342900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/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/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00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/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00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/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00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3779456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9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7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1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0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3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0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2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3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70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0351" y="49530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1177447" y="187890"/>
            <a:ext cx="10283868" cy="225051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124200" y="2438400"/>
            <a:ext cx="5562600" cy="99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Hoạt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động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trải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nghiệm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</a:p>
        </p:txBody>
      </p:sp>
      <p:sp>
        <p:nvSpPr>
          <p:cNvPr id="5" name="文本框 32"/>
          <p:cNvSpPr txBox="1"/>
          <p:nvPr/>
        </p:nvSpPr>
        <p:spPr>
          <a:xfrm>
            <a:off x="3479060" y="3778495"/>
            <a:ext cx="4693090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>
              <a:defRPr/>
            </a:pPr>
            <a:r>
              <a:rPr lang="en-US" altLang="zh-CN" sz="2800" b="1" dirty="0" err="1">
                <a:solidFill>
                  <a:srgbClr val="5FA08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rgbClr val="5FA08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7: </a:t>
            </a:r>
            <a:r>
              <a:rPr lang="en-US" altLang="zh-CN" sz="2800" b="1" dirty="0" err="1">
                <a:solidFill>
                  <a:srgbClr val="5FA08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Kính</a:t>
            </a:r>
            <a:r>
              <a:rPr lang="en-US" altLang="zh-CN" sz="2800" b="1" dirty="0">
                <a:solidFill>
                  <a:srgbClr val="5FA08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5FA08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yêu</a:t>
            </a:r>
            <a:r>
              <a:rPr lang="en-US" altLang="zh-CN" sz="2800" b="1" dirty="0">
                <a:solidFill>
                  <a:srgbClr val="5FA08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5FA08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thầy</a:t>
            </a:r>
            <a:r>
              <a:rPr lang="en-US" altLang="zh-CN" sz="2800" b="1" dirty="0">
                <a:solidFill>
                  <a:srgbClr val="5FA08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5FA08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cô</a:t>
            </a:r>
            <a:endParaRPr lang="en-US" altLang="zh-CN" sz="2800" b="1" dirty="0">
              <a:solidFill>
                <a:srgbClr val="5FA08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76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" t="12247" r="10074" b="41811"/>
          <a:stretch/>
        </p:blipFill>
        <p:spPr>
          <a:xfrm>
            <a:off x="2066795" y="274638"/>
            <a:ext cx="8042920" cy="6238896"/>
          </a:xfrm>
        </p:spPr>
      </p:pic>
    </p:spTree>
    <p:extLst>
      <p:ext uri="{BB962C8B-B14F-4D97-AF65-F5344CB8AC3E}">
        <p14:creationId xmlns:p14="http://schemas.microsoft.com/office/powerpoint/2010/main" val="277561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89" y="1164003"/>
            <a:ext cx="5203371" cy="1593227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2976401" y="2913402"/>
            <a:ext cx="6239198" cy="1542648"/>
            <a:chOff x="1936535" y="3935752"/>
            <a:chExt cx="8318930" cy="2056864"/>
          </a:xfrm>
        </p:grpSpPr>
        <p:sp>
          <p:nvSpPr>
            <p:cNvPr id="21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22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897121" y="2135554"/>
            <a:ext cx="2200093" cy="452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100" dirty="0">
                <a:solidFill>
                  <a:prstClr val="white"/>
                </a:solidFill>
                <a:latin typeface="Microsoft YaHei" panose="020B0503020204020204" charset="-122"/>
                <a:ea typeface="Microsoft YaHei" panose="020B0503020204020204" charset="-122"/>
              </a:rPr>
              <a:t>Củng cố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829050" y="3178016"/>
            <a:ext cx="3889058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-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Nhận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xét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học</a:t>
            </a:r>
          </a:p>
          <a:p>
            <a:pPr algn="ctr"/>
            <a:r>
              <a:rPr lang="en-US" alt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- Chuẩn bị bài sau</a:t>
            </a:r>
            <a:endParaRPr lang="en-US" altLang="en-US" sz="2100" b="1" dirty="0">
              <a:solidFill>
                <a:srgbClr val="00206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algn="ctr"/>
            <a:endParaRPr lang="en-US" sz="2100">
              <a:solidFill>
                <a:prstClr val="black"/>
              </a:solidFill>
              <a:latin typeface="Calibri"/>
              <a:ea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>
            <a:fillRect/>
          </a:stretch>
        </p:blipFill>
        <p:spPr>
          <a:xfrm>
            <a:off x="0" y="-19315"/>
            <a:ext cx="12192000" cy="2362466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90286" y="3903382"/>
            <a:ext cx="401145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685800"/>
            <a:r>
              <a:rPr lang="en-US" altLang="zh-CN" sz="6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1</a:t>
            </a:r>
            <a:endParaRPr lang="zh-CN" altLang="en-US" sz="66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59758" y="1256273"/>
            <a:ext cx="3682043" cy="3768333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/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/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2400" kern="0" dirty="0">
                  <a:ln w="9525" cmpd="sng">
                    <a:noFill/>
                    <a:rou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770771" y="-811632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62960" y="1256272"/>
            <a:ext cx="5628638" cy="4870848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/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/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KHÁM PHÁ – KẾT NỐI</a:t>
                </a:r>
                <a:endParaRPr lang="zh-CN" altLang="en-US" sz="2400" kern="0" dirty="0">
                  <a:ln w="9525" cmpd="sng">
                    <a:noFill/>
                    <a:round/>
                  </a:ln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304024" y="302505"/>
            <a:ext cx="10972800" cy="116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23E79E-52FD-4DCA-8010-9D0B2B955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967" y="1627445"/>
            <a:ext cx="8763332" cy="3391121"/>
          </a:xfrm>
          <a:prstGeom prst="rect">
            <a:avLst/>
          </a:prstGeom>
        </p:spPr>
      </p:pic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4377ED10-5CD3-4073-AC76-5E49EE3CEF02}"/>
              </a:ext>
            </a:extLst>
          </p:cNvPr>
          <p:cNvSpPr/>
          <p:nvPr/>
        </p:nvSpPr>
        <p:spPr>
          <a:xfrm>
            <a:off x="2413591" y="4922874"/>
            <a:ext cx="2488018" cy="88250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CC143101-5642-443E-80F5-60BB2E29912B}"/>
              </a:ext>
            </a:extLst>
          </p:cNvPr>
          <p:cNvSpPr/>
          <p:nvPr/>
        </p:nvSpPr>
        <p:spPr>
          <a:xfrm>
            <a:off x="6670159" y="4948791"/>
            <a:ext cx="2488018" cy="88250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54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D714-7DD6-4C22-A3E5-3082AE3F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2666-DCD3-4154-9F22-BECD3AAA3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FD57A-0A01-4624-8443-8A2429B3F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326" y="846138"/>
            <a:ext cx="8858250" cy="3545109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26E75E1-D3A9-4079-89A1-E7BC8412FD81}"/>
              </a:ext>
            </a:extLst>
          </p:cNvPr>
          <p:cNvSpPr/>
          <p:nvPr/>
        </p:nvSpPr>
        <p:spPr>
          <a:xfrm>
            <a:off x="4146697" y="4501136"/>
            <a:ext cx="4444410" cy="15310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02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4669" y="765545"/>
            <a:ext cx="10923181" cy="4535214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D9424CE1-E919-498E-8D5A-56BD82D8663C}"/>
              </a:ext>
            </a:extLst>
          </p:cNvPr>
          <p:cNvSpPr/>
          <p:nvPr/>
        </p:nvSpPr>
        <p:spPr>
          <a:xfrm>
            <a:off x="2583712" y="2551814"/>
            <a:ext cx="6368902" cy="2945219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77230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3" t="36423" r="9294" b="22715"/>
          <a:stretch/>
        </p:blipFill>
        <p:spPr>
          <a:xfrm>
            <a:off x="1198343" y="137787"/>
            <a:ext cx="9411202" cy="6554302"/>
          </a:xfrm>
        </p:spPr>
      </p:pic>
    </p:spTree>
    <p:extLst>
      <p:ext uri="{BB962C8B-B14F-4D97-AF65-F5344CB8AC3E}">
        <p14:creationId xmlns:p14="http://schemas.microsoft.com/office/powerpoint/2010/main" val="387782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605B85B-8E5E-4BF2-9337-DCE5D36EB877}"/>
              </a:ext>
            </a:extLst>
          </p:cNvPr>
          <p:cNvSpPr/>
          <p:nvPr/>
        </p:nvSpPr>
        <p:spPr>
          <a:xfrm>
            <a:off x="402638" y="146152"/>
            <a:ext cx="1967023" cy="903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1E87CC-0802-4E1B-9CD5-71EBB6802EC7}"/>
              </a:ext>
            </a:extLst>
          </p:cNvPr>
          <p:cNvSpPr txBox="1"/>
          <p:nvPr/>
        </p:nvSpPr>
        <p:spPr>
          <a:xfrm>
            <a:off x="1807535" y="1998921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98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152</Words>
  <Application>Microsoft Office PowerPoint</Application>
  <PresentationFormat>Widescreen</PresentationFormat>
  <Paragraphs>23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Microsoft YaHei</vt:lpstr>
      <vt:lpstr>Microsoft YaHei</vt:lpstr>
      <vt:lpstr>宋体</vt:lpstr>
      <vt:lpstr>宋体</vt:lpstr>
      <vt:lpstr>Arial</vt:lpstr>
      <vt:lpstr>Arial-Rounded</vt:lpstr>
      <vt:lpstr>Calibri</vt:lpstr>
      <vt:lpstr>等线</vt:lpstr>
      <vt:lpstr>Times New Roman</vt:lpstr>
      <vt:lpstr>1_Office Theme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</dc:creator>
  <cp:lastModifiedBy>MAIHUNG</cp:lastModifiedBy>
  <cp:revision>8</cp:revision>
  <dcterms:created xsi:type="dcterms:W3CDTF">2020-09-05T13:47:15Z</dcterms:created>
  <dcterms:modified xsi:type="dcterms:W3CDTF">2025-04-06T19:10:31Z</dcterms:modified>
</cp:coreProperties>
</file>