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6" r:id="rId3"/>
    <p:sldId id="258" r:id="rId4"/>
    <p:sldId id="259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274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84CF9-E8C8-4421-946E-5E62AFBE8F9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FF980-E57E-48F4-B943-91EAE41A76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/>
          <p:cNvSpPr txBox="1"/>
          <p:nvPr/>
        </p:nvSpPr>
        <p:spPr>
          <a:xfrm>
            <a:off x="2286000" y="2895600"/>
            <a:ext cx="80874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UTM Avo" panose="02040603050506020204" pitchFamily="18" charset="0"/>
              </a:rPr>
              <a:t>Môn</a:t>
            </a:r>
            <a:r>
              <a:rPr lang="en-US" sz="4000" b="1" dirty="0" smtClean="0">
                <a:latin typeface="UTM Avo" panose="02040603050506020204" pitchFamily="18" charset="0"/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trải</a:t>
            </a:r>
            <a:r>
              <a:rPr lang="en-US" sz="40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nghiệm</a:t>
            </a:r>
            <a:r>
              <a:rPr lang="en-US" sz="4000" b="1" dirty="0" smtClean="0">
                <a:solidFill>
                  <a:srgbClr val="FF0000"/>
                </a:solidFill>
                <a:latin typeface="UTM Avo" panose="02040603050506020204" pitchFamily="18" charset="0"/>
              </a:rPr>
              <a:t> 1</a:t>
            </a:r>
            <a:endParaRPr lang="en-US" sz="4000" b="1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6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81200" y="1600200"/>
            <a:ext cx="8518358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16</a:t>
            </a:r>
          </a:p>
          <a:p>
            <a:pPr algn="ctr"/>
            <a:r>
              <a:rPr lang="en-US" sz="4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Ứng</a:t>
            </a: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xử</a:t>
            </a: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khi</a:t>
            </a: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được</a:t>
            </a: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nhận</a:t>
            </a: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quà</a:t>
            </a: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tết</a:t>
            </a:r>
            <a:endParaRPr lang="en-US" sz="4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8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en-US" sz="4800" b="1" spc="50" dirty="0" err="1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48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1" y="0"/>
            <a:ext cx="123712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val 2"/>
          <p:cNvSpPr/>
          <p:nvPr/>
        </p:nvSpPr>
        <p:spPr>
          <a:xfrm>
            <a:off x="2971800" y="0"/>
            <a:ext cx="1981200" cy="1295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5" name="Rectangle 4"/>
          <p:cNvSpPr/>
          <p:nvPr/>
        </p:nvSpPr>
        <p:spPr>
          <a:xfrm>
            <a:off x="5207532" y="304800"/>
            <a:ext cx="54604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Sắm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vai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xử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lí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endParaRPr lang="en-US" sz="4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2209800"/>
            <a:ext cx="4688974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01562" y="914400"/>
            <a:ext cx="43664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1828800" cy="180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val 2"/>
          <p:cNvSpPr/>
          <p:nvPr/>
        </p:nvSpPr>
        <p:spPr>
          <a:xfrm>
            <a:off x="4953000" y="0"/>
            <a:ext cx="3886200" cy="1295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819400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Thể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hiện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cảm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xúc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phù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hợp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khi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tặng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quà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9678989" y="5868987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9680576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609601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7620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2971801" y="1676401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Củng cố</a:t>
            </a:r>
          </a:p>
        </p:txBody>
      </p:sp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1524001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9698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84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45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MAIHUNG</cp:lastModifiedBy>
  <cp:revision>39</cp:revision>
  <dcterms:created xsi:type="dcterms:W3CDTF">2020-08-29T16:01:56Z</dcterms:created>
  <dcterms:modified xsi:type="dcterms:W3CDTF">2025-04-06T19:28:57Z</dcterms:modified>
</cp:coreProperties>
</file>