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</p:sldMasterIdLst>
  <p:notesMasterIdLst>
    <p:notesMasterId r:id="rId15"/>
  </p:notesMasterIdLst>
  <p:sldIdLst>
    <p:sldId id="258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0635-319A-429A-899D-AA14C73F6AA3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D409-9D2A-4CD8-B706-059D961A5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111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9917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2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62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53873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26505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91717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3117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54027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770310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7161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9360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5363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21736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24047"/>
      </p:ext>
    </p:extLst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95563"/>
      </p:ext>
    </p:extLst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8085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540522"/>
      </p:ext>
    </p:extLst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53518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01080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37753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40839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093786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04124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3211"/>
      </p:ext>
    </p:extLst>
  </p:cSld>
  <p:clrMapOvr>
    <a:masterClrMapping/>
  </p:clrMapOvr>
  <p:transition spd="slow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79434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11858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99829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6497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43078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117679"/>
      </p:ext>
    </p:extLst>
  </p:cSld>
  <p:clrMapOvr>
    <a:masterClrMapping/>
  </p:clrMapOvr>
  <p:transition spd="slow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712"/>
      </p:ext>
    </p:extLst>
  </p:cSld>
  <p:clrMapOvr>
    <a:masterClrMapping/>
  </p:clrMapOvr>
  <p:transition spd="slow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8047"/>
      </p:ext>
    </p:extLst>
  </p:cSld>
  <p:clrMapOvr>
    <a:masterClrMapping/>
  </p:clrMapOvr>
  <p:transition spd="slow" advClick="0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66045"/>
      </p:ext>
    </p:extLst>
  </p:cSld>
  <p:clrMapOvr>
    <a:masterClrMapping/>
  </p:clrMapOvr>
  <p:transition spd="slow" advClick="0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8262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5751"/>
      </p:ext>
    </p:extLst>
  </p:cSld>
  <p:clrMapOvr>
    <a:masterClrMapping/>
  </p:clrMapOvr>
  <p:transition spd="slow"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334463"/>
      </p:ext>
    </p:extLst>
  </p:cSld>
  <p:clrMapOvr>
    <a:masterClrMapping/>
  </p:clrMapOvr>
  <p:transition spd="slow" advClick="0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03983"/>
      </p:ext>
    </p:extLst>
  </p:cSld>
  <p:clrMapOvr>
    <a:masterClrMapping/>
  </p:clrMapOvr>
  <p:transition spd="slow"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55803"/>
      </p:ext>
    </p:extLst>
  </p:cSld>
  <p:clrMapOvr>
    <a:masterClrMapping/>
  </p:clrMapOvr>
  <p:transition spd="slow"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14038"/>
      </p:ext>
    </p:extLst>
  </p:cSld>
  <p:clrMapOvr>
    <a:masterClrMapping/>
  </p:clrMapOvr>
  <p:transition spd="slow" advClick="0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0238"/>
      </p:ext>
    </p:extLst>
  </p:cSld>
  <p:clrMapOvr>
    <a:masterClrMapping/>
  </p:clrMapOvr>
  <p:transition spd="slow" advClick="0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53510"/>
      </p:ext>
    </p:extLst>
  </p:cSld>
  <p:clrMapOvr>
    <a:masterClrMapping/>
  </p:clrMapOvr>
  <p:transition spd="slow" advClick="0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0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7" y="36515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71600"/>
      </p:ext>
    </p:extLst>
  </p:cSld>
  <p:clrMapOvr>
    <a:masterClrMapping/>
  </p:clrMapOvr>
  <p:transition spd="slow" advClick="0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267287"/>
      </p:ext>
    </p:extLst>
  </p:cSld>
  <p:clrMapOvr>
    <a:masterClrMapping/>
  </p:clrMapOvr>
  <p:transition spd="slow" advClick="0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13400"/>
      </p:ext>
    </p:extLst>
  </p:cSld>
  <p:clrMapOvr>
    <a:masterClrMapping/>
  </p:clrMapOvr>
  <p:transition spd="slow"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455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259717"/>
      </p:ext>
    </p:extLst>
  </p:cSld>
  <p:clrMapOvr>
    <a:masterClrMapping/>
  </p:clrMapOvr>
  <p:transition spd="slow"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46651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98842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206181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1499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0897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18366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57864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71965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43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7" y="365143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2224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335814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380"/>
      </p:ext>
    </p:extLst>
  </p:cSld>
  <p:clrMapOvr>
    <a:masterClrMapping/>
  </p:clrMapOvr>
  <p:transition spd="slow" advClick="0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47963"/>
      </p:ext>
    </p:extLst>
  </p:cSld>
  <p:clrMapOvr>
    <a:masterClrMapping/>
  </p:clrMapOvr>
  <p:transition spd="slow" advClick="0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16243"/>
      </p:ext>
    </p:extLst>
  </p:cSld>
  <p:clrMapOvr>
    <a:masterClrMapping/>
  </p:clrMapOvr>
  <p:transition spd="slow" advClick="0" advTm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15955"/>
      </p:ext>
    </p:extLst>
  </p:cSld>
  <p:clrMapOvr>
    <a:masterClrMapping/>
  </p:clrMapOvr>
  <p:transition spd="slow" advClick="0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85900"/>
      </p:ext>
    </p:extLst>
  </p:cSld>
  <p:clrMapOvr>
    <a:masterClrMapping/>
  </p:clrMapOvr>
  <p:transition spd="slow" advClick="0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058390"/>
      </p:ext>
    </p:extLst>
  </p:cSld>
  <p:clrMapOvr>
    <a:masterClrMapping/>
  </p:clrMapOvr>
  <p:transition spd="slow" advClick="0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1672"/>
      </p:ext>
    </p:extLst>
  </p:cSld>
  <p:clrMapOvr>
    <a:masterClrMapping/>
  </p:clrMapOvr>
  <p:transition spd="slow" advClick="0" advTm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1927"/>
      </p:ext>
    </p:extLst>
  </p:cSld>
  <p:clrMapOvr>
    <a:masterClrMapping/>
  </p:clrMapOvr>
  <p:transition spd="slow" advClick="0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8466"/>
      </p:ext>
    </p:extLst>
  </p:cSld>
  <p:clrMapOvr>
    <a:masterClrMapping/>
  </p:clrMapOvr>
  <p:transition spd="slow" advClick="0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99247"/>
      </p:ext>
    </p:extLst>
  </p:cSld>
  <p:clrMapOvr>
    <a:masterClrMapping/>
  </p:clrMapOvr>
  <p:transition spd="slow" advClick="0" advTm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52595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2637"/>
      </p:ext>
    </p:extLst>
  </p:cSld>
  <p:clrMapOvr>
    <a:masterClrMapping/>
  </p:clrMapOvr>
  <p:transition spd="slow" advClick="0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5" y="36513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9594"/>
      </p:ext>
    </p:extLst>
  </p:cSld>
  <p:clrMapOvr>
    <a:masterClrMapping/>
  </p:clrMapOvr>
  <p:transition spd="slow" advClick="0" advTm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027272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0527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7394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0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2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8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7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8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66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561067"/>
            <a:ext cx="8939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VIỆC NÊN LÀM TRONG</a:t>
            </a:r>
          </a:p>
          <a:p>
            <a:pPr algn="ctr" defTabSz="685800"/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 HỌC, GIỜ CHƠI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86" y="218819"/>
            <a:ext cx="1846714" cy="1079988"/>
            <a:chOff x="2855223" y="1663328"/>
            <a:chExt cx="3519851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374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80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28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85" y="3903382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en-US" altLang="zh-CN" sz="103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7906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3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4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161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662864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65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67142" r="49841" b="11905"/>
          <a:stretch/>
        </p:blipFill>
        <p:spPr>
          <a:xfrm>
            <a:off x="381000" y="1676400"/>
            <a:ext cx="42672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66667" r="8604" b="12380"/>
          <a:stretch/>
        </p:blipFill>
        <p:spPr>
          <a:xfrm>
            <a:off x="4579737" y="1531049"/>
            <a:ext cx="4183269" cy="3421975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909457"/>
            <a:ext cx="396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endParaRPr lang="en-US" altLang="zh-CN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29867" y="4838467"/>
            <a:ext cx="36829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rủ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875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136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107583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t="16190" r="24043" b="60635"/>
          <a:stretch/>
        </p:blipFill>
        <p:spPr>
          <a:xfrm>
            <a:off x="807832" y="2130597"/>
            <a:ext cx="7543800" cy="34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9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101" y="1532934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64" y="2179255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chối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28600" y="3256473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3983" y="4572000"/>
            <a:ext cx="88784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91295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04353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133</Words>
  <Application>Microsoft Office PowerPoint</Application>
  <PresentationFormat>On-screen Show (4:3)</PresentationFormat>
  <Paragraphs>27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宋体</vt:lpstr>
      <vt:lpstr>Arial</vt:lpstr>
      <vt:lpstr>Arial-Rounded</vt:lpstr>
      <vt:lpstr>Calibri</vt:lpstr>
      <vt:lpstr>第一PPT，www.1ppt.com​</vt:lpstr>
      <vt:lpstr>1_第一PPT，www.1ppt.com​</vt:lpstr>
      <vt:lpstr>2_第一PPT，www.1ppt.com​</vt:lpstr>
      <vt:lpstr>3_第一PPT，www.1ppt.com​</vt:lpstr>
      <vt:lpstr>4_第一PPT，www.1ppt.com​</vt:lpstr>
      <vt:lpstr>5_第一PPT，www.1ppt.com​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MAIHUNG</cp:lastModifiedBy>
  <cp:revision>19</cp:revision>
  <dcterms:created xsi:type="dcterms:W3CDTF">2006-08-16T00:00:00Z</dcterms:created>
  <dcterms:modified xsi:type="dcterms:W3CDTF">2025-04-06T18:55:23Z</dcterms:modified>
</cp:coreProperties>
</file>