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3"/>
  </p:notesMasterIdLst>
  <p:sldIdLst>
    <p:sldId id="257" r:id="rId3"/>
    <p:sldId id="258" r:id="rId4"/>
    <p:sldId id="270" r:id="rId5"/>
    <p:sldId id="271" r:id="rId6"/>
    <p:sldId id="277" r:id="rId7"/>
    <p:sldId id="278" r:id="rId8"/>
    <p:sldId id="279" r:id="rId9"/>
    <p:sldId id="274" r:id="rId10"/>
    <p:sldId id="272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1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8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81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2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9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6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vi-VN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r>
              <a:rPr lang="en-US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</a:t>
            </a:r>
            <a:r>
              <a:rPr lang="vi-VN" altLang="ko-K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1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7310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73281" r="53156" b="7267"/>
          <a:stretch/>
        </p:blipFill>
        <p:spPr>
          <a:xfrm>
            <a:off x="2250832" y="1443817"/>
            <a:ext cx="7469944" cy="541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8199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6" t="73584" r="7908" b="6964"/>
          <a:stretch/>
        </p:blipFill>
        <p:spPr>
          <a:xfrm>
            <a:off x="1871003" y="1443817"/>
            <a:ext cx="8820443" cy="541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5134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5296" r="46052" b="75708"/>
          <a:stretch/>
        </p:blipFill>
        <p:spPr>
          <a:xfrm>
            <a:off x="1716065" y="1237957"/>
            <a:ext cx="9269261" cy="54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4040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6" t="5975" r="7727" b="75029"/>
          <a:stretch/>
        </p:blipFill>
        <p:spPr>
          <a:xfrm>
            <a:off x="1716065" y="1237957"/>
            <a:ext cx="7911261" cy="54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0696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25571" r="14381" b="48676"/>
          <a:stretch/>
        </p:blipFill>
        <p:spPr>
          <a:xfrm>
            <a:off x="739036" y="250383"/>
            <a:ext cx="10985326" cy="56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7312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50045" r="7944" b="16347"/>
          <a:stretch/>
        </p:blipFill>
        <p:spPr>
          <a:xfrm>
            <a:off x="668780" y="588723"/>
            <a:ext cx="10942847" cy="60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3727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30</Words>
  <Application>Microsoft Office PowerPoint</Application>
  <PresentationFormat>Widescreen</PresentationFormat>
  <Paragraphs>11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맑은 고딕</vt:lpstr>
      <vt:lpstr>微软雅黑</vt:lpstr>
      <vt:lpstr>宋体</vt:lpstr>
      <vt:lpstr>Arial</vt:lpstr>
      <vt:lpstr>Calibri</vt:lpstr>
      <vt:lpstr>Calibri Light</vt:lpstr>
      <vt:lpstr>Times New Roman</vt:lpstr>
      <vt:lpstr>Wingdings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12</cp:revision>
  <dcterms:created xsi:type="dcterms:W3CDTF">2020-09-06T02:12:33Z</dcterms:created>
  <dcterms:modified xsi:type="dcterms:W3CDTF">2025-04-06T19:11:27Z</dcterms:modified>
</cp:coreProperties>
</file>