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3"/>
  </p:notesMasterIdLst>
  <p:sldIdLst>
    <p:sldId id="257" r:id="rId3"/>
    <p:sldId id="258" r:id="rId4"/>
    <p:sldId id="280" r:id="rId5"/>
    <p:sldId id="273" r:id="rId6"/>
    <p:sldId id="281" r:id="rId7"/>
    <p:sldId id="282" r:id="rId8"/>
    <p:sldId id="283" r:id="rId9"/>
    <p:sldId id="284" r:id="rId10"/>
    <p:sldId id="285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6E459-1FC9-49DA-A945-64BAEBFBEA4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1FCB-EDEC-47FA-9C4C-A121D3FC4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4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3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2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9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8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382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38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6167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282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461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984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3132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499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81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786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540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983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2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9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6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9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5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4937" y="24114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vi-VN" altLang="zh-CN" sz="5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</a:t>
            </a:r>
            <a:r>
              <a:rPr lang="en-US" altLang="zh-CN" sz="5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zh-CN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25" y="1823644"/>
            <a:ext cx="62826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em!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 flipH="1">
            <a:off x="1871536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4848920" y="193655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3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336895" y="2976384"/>
            <a:ext cx="95705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altLang="ko-KR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con </a:t>
            </a:r>
            <a:r>
              <a:rPr lang="vi-VN" altLang="ko-KR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ko-K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645" y="1419268"/>
            <a:ext cx="406037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vi-VN" altLang="en-US" sz="1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1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1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65571" r="16183" b="29315"/>
          <a:stretch/>
        </p:blipFill>
        <p:spPr>
          <a:xfrm>
            <a:off x="138686" y="285595"/>
            <a:ext cx="11310103" cy="1041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70868" r="53261" b="8493"/>
          <a:stretch/>
        </p:blipFill>
        <p:spPr>
          <a:xfrm>
            <a:off x="2126984" y="1327314"/>
            <a:ext cx="6766495" cy="534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2" name="当我们同在一起.wav"/>
          </p:stSnd>
        </p:sndAc>
      </p:transition>
    </mc:Choice>
    <mc:Fallback xmlns="">
      <p:transition spd="slow" advTm="3000"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65571" r="16183" b="29315"/>
          <a:stretch/>
        </p:blipFill>
        <p:spPr>
          <a:xfrm>
            <a:off x="138686" y="285595"/>
            <a:ext cx="11310103" cy="1041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6" t="71574" r="6405" b="7787"/>
          <a:stretch/>
        </p:blipFill>
        <p:spPr>
          <a:xfrm>
            <a:off x="2126984" y="1327314"/>
            <a:ext cx="8767439" cy="534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3836" r="28027" b="84110"/>
          <a:stretch/>
        </p:blipFill>
        <p:spPr>
          <a:xfrm>
            <a:off x="129237" y="1202498"/>
            <a:ext cx="11743163" cy="344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8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16073" r="11808" b="51963"/>
          <a:stretch/>
        </p:blipFill>
        <p:spPr>
          <a:xfrm>
            <a:off x="341423" y="175362"/>
            <a:ext cx="11032209" cy="632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066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47306" r="8974" b="18539"/>
          <a:stretch/>
        </p:blipFill>
        <p:spPr>
          <a:xfrm>
            <a:off x="476391" y="338202"/>
            <a:ext cx="10997183" cy="62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80772" r="23825" b="5593"/>
          <a:stretch/>
        </p:blipFill>
        <p:spPr>
          <a:xfrm>
            <a:off x="638827" y="1991637"/>
            <a:ext cx="11004113" cy="31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0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30</Words>
  <Application>Microsoft Office PowerPoint</Application>
  <PresentationFormat>Widescreen</PresentationFormat>
  <Paragraphs>11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맑은 고딕</vt:lpstr>
      <vt:lpstr>微软雅黑</vt:lpstr>
      <vt:lpstr>宋体</vt:lpstr>
      <vt:lpstr>Arial</vt:lpstr>
      <vt:lpstr>Calibri</vt:lpstr>
      <vt:lpstr>Calibri Light</vt:lpstr>
      <vt:lpstr>Times New Roman</vt:lpstr>
      <vt:lpstr>Wingdings</vt:lpstr>
      <vt:lpstr>1_自定义设计方案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MAIHUNG</cp:lastModifiedBy>
  <cp:revision>11</cp:revision>
  <dcterms:created xsi:type="dcterms:W3CDTF">2020-09-06T02:12:33Z</dcterms:created>
  <dcterms:modified xsi:type="dcterms:W3CDTF">2025-04-06T19:02:48Z</dcterms:modified>
</cp:coreProperties>
</file>