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36"/>
  </p:notesMasterIdLst>
  <p:sldIdLst>
    <p:sldId id="338" r:id="rId2"/>
    <p:sldId id="256" r:id="rId3"/>
    <p:sldId id="326" r:id="rId4"/>
    <p:sldId id="259" r:id="rId5"/>
    <p:sldId id="421" r:id="rId6"/>
    <p:sldId id="507" r:id="rId7"/>
    <p:sldId id="508" r:id="rId8"/>
    <p:sldId id="509" r:id="rId9"/>
    <p:sldId id="521" r:id="rId10"/>
    <p:sldId id="869" r:id="rId11"/>
    <p:sldId id="871" r:id="rId12"/>
    <p:sldId id="870" r:id="rId13"/>
    <p:sldId id="872" r:id="rId14"/>
    <p:sldId id="282" r:id="rId15"/>
    <p:sldId id="511" r:id="rId16"/>
    <p:sldId id="517" r:id="rId17"/>
    <p:sldId id="518" r:id="rId18"/>
    <p:sldId id="519" r:id="rId19"/>
    <p:sldId id="520" r:id="rId20"/>
    <p:sldId id="512" r:id="rId21"/>
    <p:sldId id="522" r:id="rId22"/>
    <p:sldId id="523" r:id="rId23"/>
    <p:sldId id="513" r:id="rId24"/>
    <p:sldId id="524" r:id="rId25"/>
    <p:sldId id="515" r:id="rId26"/>
    <p:sldId id="525" r:id="rId27"/>
    <p:sldId id="391" r:id="rId28"/>
    <p:sldId id="392" r:id="rId29"/>
    <p:sldId id="393" r:id="rId30"/>
    <p:sldId id="394" r:id="rId31"/>
    <p:sldId id="387" r:id="rId32"/>
    <p:sldId id="388" r:id="rId33"/>
    <p:sldId id="389" r:id="rId34"/>
    <p:sldId id="390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omic Sans MS" panose="030F0702030302020204" pitchFamily="66" charset="0"/>
      <p:regular r:id="rId41"/>
      <p:bold r:id="rId42"/>
      <p:italic r:id="rId43"/>
      <p:boldItalic r:id="rId44"/>
    </p:embeddedFont>
    <p:embeddedFont>
      <p:font typeface="Fredoka One" panose="020B0604020202020204" charset="0"/>
      <p:regular r:id="rId45"/>
    </p:embeddedFont>
    <p:embeddedFont>
      <p:font typeface="Sport Day" panose="020B0604020202020204" charset="0"/>
      <p:regular r:id="rId46"/>
      <p:bold r:id="rId47"/>
      <p:italic r:id="rId48"/>
      <p:boldItalic r:id="rId49"/>
    </p:embeddedFont>
    <p:embeddedFont>
      <p:font typeface="Arial Black" panose="020B0A04020102020204" pitchFamily="34" charset="0"/>
      <p:bold r:id="rId50"/>
    </p:embeddedFont>
    <p:embeddedFont>
      <p:font typeface="Titan One" panose="020B0604020202020204" charset="0"/>
      <p:regular r:id="rId51"/>
    </p:embeddedFont>
    <p:embeddedFont>
      <p:font typeface="Calibri Light" panose="020F0302020204030204" pitchFamily="34" charset="0"/>
      <p:regular r:id="rId52"/>
      <p:italic r:id="rId53"/>
    </p:embeddedFont>
    <p:embeddedFont>
      <p:font typeface="Arvo" panose="020B060402020202020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D7BFF3-DA0D-40B5-8200-8E20F7B24828}">
  <a:tblStyle styleId="{33D7BFF3-DA0D-40B5-8200-8E20F7B248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6B9F902-044E-4443-A065-C871CBF069D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87157"/>
  </p:normalViewPr>
  <p:slideViewPr>
    <p:cSldViewPr snapToGrid="0">
      <p:cViewPr varScale="1">
        <p:scale>
          <a:sx n="100" d="100"/>
          <a:sy n="100" d="100"/>
        </p:scale>
        <p:origin x="7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1b604ca3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1b604ca34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gd1a54c3e46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Google Shape;1787;gd1a54c3e46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d1a54c3e46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d1a54c3e46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d1a54c3e46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d1a54c3e46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425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d1a54c3e46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d1a54c3e46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466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d1a54c3e46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d1a54c3e46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gd1a54c3e4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5" name="Google Shape;1745;gd1a54c3e46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d1a54c3e46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d1a54c3e46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d1a54c3e46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d1a54c3e46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79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982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429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doka One"/>
                <a:sym typeface="Fredoka One"/>
              </a:rPr>
              <a:t>Teacher points randomly. </a:t>
            </a:r>
          </a:p>
          <a:p>
            <a:r>
              <a:rPr lang="en" sz="1100" dirty="0">
                <a:solidFill>
                  <a:schemeClr val="tx1"/>
                </a:solidFill>
                <a:latin typeface="Fredoka One"/>
                <a:sym typeface="Fredoka One"/>
              </a:rPr>
              <a:t>Students say the words</a:t>
            </a:r>
            <a:endParaRPr lang="en-VN" sz="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07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0701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54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1616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344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2737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 txBox="1">
            <a:spLocks noGrp="1"/>
          </p:cNvSpPr>
          <p:nvPr>
            <p:ph type="title"/>
          </p:nvPr>
        </p:nvSpPr>
        <p:spPr>
          <a:xfrm>
            <a:off x="1550575" y="2150850"/>
            <a:ext cx="2793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4" name="Google Shape;394;p16"/>
          <p:cNvSpPr txBox="1">
            <a:spLocks noGrp="1"/>
          </p:cNvSpPr>
          <p:nvPr>
            <p:ph type="title" idx="2" hasCustomPrompt="1"/>
          </p:nvPr>
        </p:nvSpPr>
        <p:spPr>
          <a:xfrm>
            <a:off x="2171075" y="1098000"/>
            <a:ext cx="155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5" name="Google Shape;395;p16"/>
          <p:cNvSpPr txBox="1">
            <a:spLocks noGrp="1"/>
          </p:cNvSpPr>
          <p:nvPr>
            <p:ph type="subTitle" idx="1"/>
          </p:nvPr>
        </p:nvSpPr>
        <p:spPr>
          <a:xfrm>
            <a:off x="560825" y="3031650"/>
            <a:ext cx="4773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856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336825" y="2150850"/>
            <a:ext cx="439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757625" y="1098000"/>
            <a:ext cx="155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147375" y="3031650"/>
            <a:ext cx="4773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3894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2"/>
          </p:nvPr>
        </p:nvSpPr>
        <p:spPr>
          <a:xfrm>
            <a:off x="170780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"/>
          </p:nvPr>
        </p:nvSpPr>
        <p:spPr>
          <a:xfrm>
            <a:off x="1707800" y="2203100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3"/>
          </p:nvPr>
        </p:nvSpPr>
        <p:spPr>
          <a:xfrm>
            <a:off x="555785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4"/>
          </p:nvPr>
        </p:nvSpPr>
        <p:spPr>
          <a:xfrm>
            <a:off x="5557852" y="2203105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5"/>
          </p:nvPr>
        </p:nvSpPr>
        <p:spPr>
          <a:xfrm>
            <a:off x="1707808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6"/>
          </p:nvPr>
        </p:nvSpPr>
        <p:spPr>
          <a:xfrm>
            <a:off x="1707799" y="3650149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7"/>
          </p:nvPr>
        </p:nvSpPr>
        <p:spPr>
          <a:xfrm>
            <a:off x="5557850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8"/>
          </p:nvPr>
        </p:nvSpPr>
        <p:spPr>
          <a:xfrm>
            <a:off x="5557852" y="3659253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9" hasCustomPrompt="1"/>
          </p:nvPr>
        </p:nvSpPr>
        <p:spPr>
          <a:xfrm>
            <a:off x="699156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13" hasCustomPrompt="1"/>
          </p:nvPr>
        </p:nvSpPr>
        <p:spPr>
          <a:xfrm>
            <a:off x="699156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14" hasCustomPrompt="1"/>
          </p:nvPr>
        </p:nvSpPr>
        <p:spPr>
          <a:xfrm>
            <a:off x="4579562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15" hasCustomPrompt="1"/>
          </p:nvPr>
        </p:nvSpPr>
        <p:spPr>
          <a:xfrm>
            <a:off x="4579562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98498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"/>
          <p:cNvSpPr txBox="1">
            <a:spLocks noGrp="1"/>
          </p:cNvSpPr>
          <p:nvPr>
            <p:ph type="title"/>
          </p:nvPr>
        </p:nvSpPr>
        <p:spPr>
          <a:xfrm>
            <a:off x="3142500" y="2716575"/>
            <a:ext cx="2859000" cy="4311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94" name="Google Shape;594;p22"/>
          <p:cNvSpPr txBox="1">
            <a:spLocks noGrp="1"/>
          </p:cNvSpPr>
          <p:nvPr>
            <p:ph type="subTitle" idx="1"/>
          </p:nvPr>
        </p:nvSpPr>
        <p:spPr>
          <a:xfrm>
            <a:off x="2379450" y="1364725"/>
            <a:ext cx="4385100" cy="13185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004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876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4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66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2329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976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74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945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8387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C47E8-95E9-4B13-85F9-80039A66D437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40E0C-BCBF-4153-9832-4D4FBAA10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75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1885950" y="1828800"/>
            <a:ext cx="5657850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!</a:t>
            </a:r>
          </a:p>
        </p:txBody>
      </p:sp>
      <p:sp>
        <p:nvSpPr>
          <p:cNvPr id="27667" name="WordArt 19"/>
          <p:cNvSpPr>
            <a:spLocks noChangeArrowheads="1" noChangeShapeType="1" noTextEdit="1"/>
          </p:cNvSpPr>
          <p:nvPr/>
        </p:nvSpPr>
        <p:spPr bwMode="auto">
          <a:xfrm>
            <a:off x="2514600" y="1028700"/>
            <a:ext cx="4286250" cy="72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 Nghia  Primary school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2686050" y="3829050"/>
            <a:ext cx="3957638" cy="400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Teacher: Mai Hong Phuong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animBg="1"/>
      <p:bldP spid="27667" grpId="0" animBg="1"/>
      <p:bldP spid="276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ood morning animated clip art good morning clip art free 2 ...">
            <a:extLst>
              <a:ext uri="{FF2B5EF4-FFF2-40B4-BE49-F238E27FC236}">
                <a16:creationId xmlns:a16="http://schemas.microsoft.com/office/drawing/2014/main" id="{F82C4FF2-5955-5FCD-A7FB-5C4A49B55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" y="203595"/>
            <a:ext cx="3843020" cy="272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unrise Landscape of Morning Scene Mountains, Hill, Lake and Valley in Flat  Nature for Poster, Banner or Background Illustration 5132095 Vector Art at  Vecteezy">
            <a:extLst>
              <a:ext uri="{FF2B5EF4-FFF2-40B4-BE49-F238E27FC236}">
                <a16:creationId xmlns:a16="http://schemas.microsoft.com/office/drawing/2014/main" id="{5D4B8649-0F3C-DBD5-1C5D-F04A5A71D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851060"/>
            <a:ext cx="4093845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9EC97E8-5A9B-2CC1-4A5C-508CF1AF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00" y="342300"/>
            <a:ext cx="7704000" cy="572700"/>
          </a:xfrm>
        </p:spPr>
        <p:txBody>
          <a:bodyPr/>
          <a:lstStyle/>
          <a:p>
            <a:r>
              <a:rPr lang="en-VN" sz="4800" b="1" dirty="0">
                <a:solidFill>
                  <a:schemeClr val="bg1">
                    <a:lumMod val="10000"/>
                  </a:schemeClr>
                </a:solidFill>
                <a:latin typeface="Comic Sans MS" panose="030F0902030302020204" pitchFamily="66" charset="0"/>
              </a:rPr>
              <a:t>morning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BA09689-6414-CBEE-C607-482890A5348F}"/>
              </a:ext>
            </a:extLst>
          </p:cNvPr>
          <p:cNvSpPr txBox="1">
            <a:spLocks/>
          </p:cNvSpPr>
          <p:nvPr/>
        </p:nvSpPr>
        <p:spPr>
          <a:xfrm>
            <a:off x="150315" y="329124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4800" b="1" dirty="0">
                <a:solidFill>
                  <a:schemeClr val="bg1">
                    <a:lumMod val="10000"/>
                  </a:schemeClr>
                </a:solidFill>
                <a:latin typeface="Comic Sans MS" panose="030F0902030302020204" pitchFamily="66" charset="0"/>
              </a:rPr>
              <a:t>in the morning</a:t>
            </a:r>
          </a:p>
        </p:txBody>
      </p:sp>
    </p:spTree>
    <p:extLst>
      <p:ext uri="{BB962C8B-B14F-4D97-AF65-F5344CB8AC3E}">
        <p14:creationId xmlns:p14="http://schemas.microsoft.com/office/powerpoint/2010/main" val="259574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9EC97E8-5A9B-2CC1-4A5C-508CF1AF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70" y="427990"/>
            <a:ext cx="7704000" cy="572700"/>
          </a:xfrm>
        </p:spPr>
        <p:txBody>
          <a:bodyPr/>
          <a:lstStyle/>
          <a:p>
            <a:r>
              <a:rPr lang="en-VN" sz="4800" b="1" dirty="0">
                <a:solidFill>
                  <a:schemeClr val="bg1">
                    <a:lumMod val="10000"/>
                  </a:schemeClr>
                </a:solidFill>
                <a:latin typeface="Comic Sans MS" panose="030F0902030302020204" pitchFamily="66" charset="0"/>
              </a:rPr>
              <a:t>noon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BA09689-6414-CBEE-C607-482890A5348F}"/>
              </a:ext>
            </a:extLst>
          </p:cNvPr>
          <p:cNvSpPr txBox="1">
            <a:spLocks/>
          </p:cNvSpPr>
          <p:nvPr/>
        </p:nvSpPr>
        <p:spPr>
          <a:xfrm>
            <a:off x="1082088" y="3571386"/>
            <a:ext cx="27643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4400" b="1" dirty="0">
                <a:solidFill>
                  <a:schemeClr val="bg1">
                    <a:lumMod val="10000"/>
                  </a:schemeClr>
                </a:solidFill>
                <a:latin typeface="Comic Sans MS" panose="030F0902030302020204" pitchFamily="66" charset="0"/>
              </a:rPr>
              <a:t>at noon</a:t>
            </a:r>
          </a:p>
        </p:txBody>
      </p:sp>
      <p:pic>
        <p:nvPicPr>
          <p:cNvPr id="15362" name="Picture 2" descr="Noon Mytoday Stock Vector (Royalty Free) 292708412 | Shutterstock">
            <a:extLst>
              <a:ext uri="{FF2B5EF4-FFF2-40B4-BE49-F238E27FC236}">
                <a16:creationId xmlns:a16="http://schemas.microsoft.com/office/drawing/2014/main" id="{7994CB97-158E-1433-F71D-E11F7B633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6" b="90000" l="4231" r="93846">
                        <a14:foregroundMark x1="46923" y1="6786" x2="46923" y2="6786"/>
                        <a14:foregroundMark x1="46923" y1="6786" x2="46923" y2="6786"/>
                        <a14:foregroundMark x1="37308" y1="6786" x2="37308" y2="6786"/>
                        <a14:foregroundMark x1="37308" y1="6786" x2="37308" y2="6786"/>
                        <a14:foregroundMark x1="10000" y1="51071" x2="10000" y2="51071"/>
                        <a14:foregroundMark x1="10000" y1="51071" x2="10000" y2="51071"/>
                        <a14:foregroundMark x1="4615" y1="47500" x2="4615" y2="47500"/>
                        <a14:foregroundMark x1="4615" y1="47500" x2="4615" y2="47500"/>
                        <a14:foregroundMark x1="90385" y1="55357" x2="90385" y2="55357"/>
                        <a14:foregroundMark x1="90385" y1="55357" x2="90385" y2="55357"/>
                        <a14:foregroundMark x1="93846" y1="47500" x2="93846" y2="47500"/>
                        <a14:foregroundMark x1="93846" y1="47500" x2="93846" y2="47500"/>
                        <a14:foregroundMark x1="31538" y1="8929" x2="31538" y2="8929"/>
                        <a14:foregroundMark x1="31538" y1="8929" x2="31538" y2="8929"/>
                        <a14:foregroundMark x1="51538" y1="87857" x2="51538" y2="87857"/>
                        <a14:foregroundMark x1="84615" y1="21071" x2="84615" y2="2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66" y="1730934"/>
            <a:ext cx="2918868" cy="31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age 2 | House Clip Art Images - Free Download on Freepik">
            <a:extLst>
              <a:ext uri="{FF2B5EF4-FFF2-40B4-BE49-F238E27FC236}">
                <a16:creationId xmlns:a16="http://schemas.microsoft.com/office/drawing/2014/main" id="{4F028663-598A-4663-341C-10956EF93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6" b="97168" l="3035" r="96645">
                        <a14:foregroundMark x1="31470" y1="8496" x2="31470" y2="8496"/>
                        <a14:foregroundMark x1="31470" y1="8496" x2="31470" y2="8496"/>
                        <a14:foregroundMark x1="29553" y1="8496" x2="29553" y2="8496"/>
                        <a14:foregroundMark x1="29553" y1="8673" x2="29553" y2="8673"/>
                        <a14:foregroundMark x1="38019" y1="17522" x2="38019" y2="17522"/>
                        <a14:foregroundMark x1="38019" y1="17522" x2="38019" y2="17522"/>
                        <a14:foregroundMark x1="30192" y1="18407" x2="42652" y2="18584"/>
                        <a14:foregroundMark x1="28914" y1="9027" x2="31150" y2="9735"/>
                        <a14:foregroundMark x1="27476" y1="10265" x2="29393" y2="8142"/>
                        <a14:foregroundMark x1="31150" y1="8850" x2="30990" y2="7788"/>
                        <a14:foregroundMark x1="32428" y1="8850" x2="33387" y2="7788"/>
                        <a14:foregroundMark x1="49361" y1="3186" x2="49840" y2="4071"/>
                        <a14:foregroundMark x1="46166" y1="4602" x2="54792" y2="4956"/>
                        <a14:foregroundMark x1="68051" y1="6018" x2="68051" y2="12743"/>
                        <a14:foregroundMark x1="77955" y1="21416" x2="83067" y2="23186"/>
                        <a14:foregroundMark x1="81629" y1="8850" x2="84026" y2="9027"/>
                        <a14:foregroundMark x1="83067" y1="7080" x2="83067" y2="7611"/>
                        <a14:foregroundMark x1="79553" y1="9381" x2="82109" y2="7611"/>
                        <a14:foregroundMark x1="82268" y1="47788" x2="85144" y2="77699"/>
                        <a14:foregroundMark x1="93291" y1="85133" x2="85144" y2="88496"/>
                        <a14:foregroundMark x1="85144" y1="88496" x2="74281" y2="89558"/>
                        <a14:foregroundMark x1="74281" y1="89558" x2="53355" y2="98407"/>
                        <a14:foregroundMark x1="53355" y1="98407" x2="49042" y2="95398"/>
                        <a14:foregroundMark x1="5911" y1="85310" x2="10543" y2="93097"/>
                        <a14:foregroundMark x1="10543" y1="93097" x2="10863" y2="93274"/>
                        <a14:foregroundMark x1="8307" y1="47080" x2="8307" y2="63363"/>
                        <a14:foregroundMark x1="8307" y1="63363" x2="10703" y2="70973"/>
                        <a14:foregroundMark x1="20128" y1="31327" x2="20288" y2="40531"/>
                        <a14:foregroundMark x1="4633" y1="38407" x2="4633" y2="38407"/>
                        <a14:foregroundMark x1="4633" y1="38407" x2="4633" y2="38407"/>
                        <a14:foregroundMark x1="80671" y1="24602" x2="83866" y2="23186"/>
                        <a14:foregroundMark x1="84665" y1="23540" x2="84505" y2="23363"/>
                        <a14:foregroundMark x1="89457" y1="74690" x2="89457" y2="74690"/>
                        <a14:foregroundMark x1="89776" y1="74690" x2="89776" y2="74690"/>
                        <a14:foregroundMark x1="92652" y1="73274" x2="90256" y2="80177"/>
                        <a14:foregroundMark x1="88498" y1="57522" x2="88498" y2="57522"/>
                        <a14:foregroundMark x1="88498" y1="57522" x2="88498" y2="57522"/>
                        <a14:foregroundMark x1="87700" y1="54159" x2="89457" y2="58938"/>
                        <a14:foregroundMark x1="96805" y1="83717" x2="96805" y2="83717"/>
                        <a14:foregroundMark x1="96805" y1="83717" x2="96805" y2="83717"/>
                        <a14:foregroundMark x1="67891" y1="56814" x2="67891" y2="56814"/>
                        <a14:foregroundMark x1="67891" y1="56814" x2="67891" y2="56814"/>
                        <a14:foregroundMark x1="3035" y1="86195" x2="3035" y2="86195"/>
                        <a14:foregroundMark x1="3035" y1="86195" x2="3035" y2="86195"/>
                        <a14:foregroundMark x1="55272" y1="53628" x2="55272" y2="53628"/>
                        <a14:foregroundMark x1="55272" y1="53628" x2="55272" y2="53628"/>
                        <a14:foregroundMark x1="50639" y1="53805" x2="50639" y2="53805"/>
                        <a14:foregroundMark x1="50639" y1="53805" x2="50639" y2="53805"/>
                        <a14:foregroundMark x1="73802" y1="53274" x2="73802" y2="53274"/>
                        <a14:foregroundMark x1="73802" y1="53274" x2="73802" y2="53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3" y="427990"/>
            <a:ext cx="3280163" cy="296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5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9EC97E8-5A9B-2CC1-4A5C-508CF1AF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00" y="342300"/>
            <a:ext cx="7704000" cy="572700"/>
          </a:xfrm>
        </p:spPr>
        <p:txBody>
          <a:bodyPr/>
          <a:lstStyle/>
          <a:p>
            <a:r>
              <a:rPr lang="en-VN" sz="4800" b="1" dirty="0">
                <a:solidFill>
                  <a:schemeClr val="bg1">
                    <a:lumMod val="10000"/>
                  </a:schemeClr>
                </a:solidFill>
                <a:latin typeface="Comic Sans MS" panose="030F0902030302020204" pitchFamily="66" charset="0"/>
              </a:rPr>
              <a:t>afternoon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BA09689-6414-CBEE-C607-482890A5348F}"/>
              </a:ext>
            </a:extLst>
          </p:cNvPr>
          <p:cNvSpPr txBox="1">
            <a:spLocks/>
          </p:cNvSpPr>
          <p:nvPr/>
        </p:nvSpPr>
        <p:spPr>
          <a:xfrm>
            <a:off x="150315" y="329124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4400" b="1" dirty="0">
                <a:solidFill>
                  <a:schemeClr val="bg1">
                    <a:lumMod val="10000"/>
                  </a:schemeClr>
                </a:solidFill>
                <a:latin typeface="Comic Sans MS" panose="030F0902030302020204" pitchFamily="66" charset="0"/>
              </a:rPr>
              <a:t>in the afternoon</a:t>
            </a:r>
          </a:p>
        </p:txBody>
      </p:sp>
      <p:pic>
        <p:nvPicPr>
          <p:cNvPr id="16386" name="Picture 2" descr="Afternoon clipart images vectorielles, Afternoon clipart vecteurs libres de  droits | Depositphotos">
            <a:extLst>
              <a:ext uri="{FF2B5EF4-FFF2-40B4-BE49-F238E27FC236}">
                <a16:creationId xmlns:a16="http://schemas.microsoft.com/office/drawing/2014/main" id="{549E1E43-06D6-48A9-E8BE-2172E1BE3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7" y="468902"/>
            <a:ext cx="3604578" cy="28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ree afternoon sun - Vector Art">
            <a:extLst>
              <a:ext uri="{FF2B5EF4-FFF2-40B4-BE49-F238E27FC236}">
                <a16:creationId xmlns:a16="http://schemas.microsoft.com/office/drawing/2014/main" id="{177B0E91-0D89-E3EF-7E84-A2BC1788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47" y="1766296"/>
            <a:ext cx="3604579" cy="27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04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9EC97E8-5A9B-2CC1-4A5C-508CF1AF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00" y="342300"/>
            <a:ext cx="7704000" cy="572700"/>
          </a:xfrm>
        </p:spPr>
        <p:txBody>
          <a:bodyPr/>
          <a:lstStyle/>
          <a:p>
            <a:r>
              <a:rPr lang="en-VN" sz="4800" b="1" dirty="0">
                <a:solidFill>
                  <a:schemeClr val="bg1">
                    <a:lumMod val="10000"/>
                  </a:schemeClr>
                </a:solidFill>
                <a:latin typeface="Comic Sans MS" panose="030F0902030302020204" pitchFamily="66" charset="0"/>
              </a:rPr>
              <a:t>evening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BA09689-6414-CBEE-C607-482890A5348F}"/>
              </a:ext>
            </a:extLst>
          </p:cNvPr>
          <p:cNvSpPr txBox="1">
            <a:spLocks/>
          </p:cNvSpPr>
          <p:nvPr/>
        </p:nvSpPr>
        <p:spPr>
          <a:xfrm>
            <a:off x="421910" y="354131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4400" b="1" dirty="0">
                <a:solidFill>
                  <a:schemeClr val="bg1">
                    <a:lumMod val="10000"/>
                  </a:schemeClr>
                </a:solidFill>
                <a:latin typeface="Comic Sans MS" panose="030F0902030302020204" pitchFamily="66" charset="0"/>
              </a:rPr>
              <a:t>in the evening</a:t>
            </a:r>
          </a:p>
        </p:txBody>
      </p:sp>
      <p:pic>
        <p:nvPicPr>
          <p:cNvPr id="17414" name="Picture 6" descr="107,285 Evening Stock Vector Illustration and Royalty Free Evening Clipart">
            <a:extLst>
              <a:ext uri="{FF2B5EF4-FFF2-40B4-BE49-F238E27FC236}">
                <a16:creationId xmlns:a16="http://schemas.microsoft.com/office/drawing/2014/main" id="{FE37D904-F1A4-108D-8D4A-962885EB4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90" y="1851060"/>
            <a:ext cx="4230100" cy="253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728 Family Dinner Clipart Images, Stock Photos &amp; Vectors | Shutterstock">
            <a:extLst>
              <a:ext uri="{FF2B5EF4-FFF2-40B4-BE49-F238E27FC236}">
                <a16:creationId xmlns:a16="http://schemas.microsoft.com/office/drawing/2014/main" id="{77562E0D-688D-D466-ADDD-0796BF3C2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2"/>
          <a:stretch/>
        </p:blipFill>
        <p:spPr bwMode="auto">
          <a:xfrm>
            <a:off x="421910" y="524167"/>
            <a:ext cx="3987517" cy="26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3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1"/>
          <p:cNvSpPr/>
          <p:nvPr/>
        </p:nvSpPr>
        <p:spPr>
          <a:xfrm>
            <a:off x="576231" y="2968851"/>
            <a:ext cx="4742189" cy="593131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1142384" y="2150850"/>
            <a:ext cx="381258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1</a:t>
            </a:r>
            <a:endParaRPr dirty="0"/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A06A2-1E8A-CF89-5073-EA9F5A013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Look, listen and repeat</a:t>
            </a: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9221F1C5-8A0A-594F-030F-F9C0F68A8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148"/>
            <a:ext cx="9059217" cy="3461867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9D90DA41-98D5-3A4C-C38F-288400E4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8" y="121638"/>
            <a:ext cx="7704000" cy="572700"/>
          </a:xfrm>
        </p:spPr>
        <p:txBody>
          <a:bodyPr/>
          <a:lstStyle/>
          <a:p>
            <a:r>
              <a:rPr lang="en-VN" sz="3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Look and listen.</a:t>
            </a:r>
          </a:p>
        </p:txBody>
      </p:sp>
    </p:spTree>
    <p:extLst>
      <p:ext uri="{BB962C8B-B14F-4D97-AF65-F5344CB8AC3E}">
        <p14:creationId xmlns:p14="http://schemas.microsoft.com/office/powerpoint/2010/main" val="12808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9221F1C5-8A0A-594F-030F-F9C0F68A8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41" r="47203"/>
          <a:stretch/>
        </p:blipFill>
        <p:spPr>
          <a:xfrm>
            <a:off x="1024498" y="814388"/>
            <a:ext cx="6606931" cy="4048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DD319A-B3F6-00BA-5EDA-35AC0AB0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8" y="121638"/>
            <a:ext cx="7704000" cy="572700"/>
          </a:xfrm>
        </p:spPr>
        <p:txBody>
          <a:bodyPr/>
          <a:lstStyle/>
          <a:p>
            <a:r>
              <a:rPr lang="en-VN" sz="3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40781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9221F1C5-8A0A-594F-030F-F9C0F68A8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11" t="15341" r="-5408"/>
          <a:stretch/>
        </p:blipFill>
        <p:spPr>
          <a:xfrm>
            <a:off x="1595998" y="814388"/>
            <a:ext cx="6606931" cy="4048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DD319A-B3F6-00BA-5EDA-35AC0AB0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8" y="121638"/>
            <a:ext cx="7704000" cy="572700"/>
          </a:xfrm>
        </p:spPr>
        <p:txBody>
          <a:bodyPr/>
          <a:lstStyle/>
          <a:p>
            <a:r>
              <a:rPr lang="en-VN" sz="3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18527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9221F1C5-8A0A-594F-030F-F9C0F68A8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148"/>
            <a:ext cx="9059217" cy="3461867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9D90DA41-98D5-3A4C-C38F-288400E4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28" y="224508"/>
            <a:ext cx="7704000" cy="572700"/>
          </a:xfrm>
        </p:spPr>
        <p:txBody>
          <a:bodyPr/>
          <a:lstStyle/>
          <a:p>
            <a:r>
              <a:rPr lang="en-VN" sz="3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Work in pairs. Play roles.</a:t>
            </a:r>
          </a:p>
        </p:txBody>
      </p:sp>
    </p:spTree>
    <p:extLst>
      <p:ext uri="{BB962C8B-B14F-4D97-AF65-F5344CB8AC3E}">
        <p14:creationId xmlns:p14="http://schemas.microsoft.com/office/powerpoint/2010/main" val="312949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1"/>
          <p:cNvSpPr/>
          <p:nvPr/>
        </p:nvSpPr>
        <p:spPr>
          <a:xfrm>
            <a:off x="576231" y="2968851"/>
            <a:ext cx="4742189" cy="593131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922325" y="2150850"/>
            <a:ext cx="403264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2 </a:t>
            </a:r>
            <a:endParaRPr dirty="0"/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04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A06A2-1E8A-CF89-5073-EA9F5A013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Listen, point and say</a:t>
            </a: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030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5"/>
          <p:cNvSpPr/>
          <p:nvPr/>
        </p:nvSpPr>
        <p:spPr>
          <a:xfrm rot="10800000">
            <a:off x="2296467" y="3342722"/>
            <a:ext cx="4551071" cy="547329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5"/>
          <p:cNvSpPr txBox="1">
            <a:spLocks noGrp="1"/>
          </p:cNvSpPr>
          <p:nvPr>
            <p:ph type="ctrTitle"/>
          </p:nvPr>
        </p:nvSpPr>
        <p:spPr>
          <a:xfrm>
            <a:off x="1379100" y="2366470"/>
            <a:ext cx="6385800" cy="9998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rPr>
              <a:t/>
            </a:r>
            <a:br>
              <a:rPr lang="en-US" dirty="0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rPr>
            </a:br>
            <a:r>
              <a:rPr lang="en-US" dirty="0"/>
              <a:t>Daily </a:t>
            </a:r>
            <a:br>
              <a:rPr lang="en-US" dirty="0"/>
            </a:br>
            <a:r>
              <a:rPr lang="en-US" dirty="0"/>
              <a:t>Activities</a:t>
            </a:r>
            <a:endParaRPr sz="4000" dirty="0"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54570-340B-7914-4DC3-256DAB9EC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 – Period 1</a:t>
            </a:r>
          </a:p>
        </p:txBody>
      </p:sp>
      <p:sp>
        <p:nvSpPr>
          <p:cNvPr id="1062" name="Google Shape;1062;p35"/>
          <p:cNvSpPr/>
          <p:nvPr/>
        </p:nvSpPr>
        <p:spPr>
          <a:xfrm>
            <a:off x="6172200" y="137568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3" name="Google Shape;1063;p35"/>
          <p:cNvGrpSpPr/>
          <p:nvPr/>
        </p:nvGrpSpPr>
        <p:grpSpPr>
          <a:xfrm>
            <a:off x="885766" y="466078"/>
            <a:ext cx="1005345" cy="869884"/>
            <a:chOff x="968013" y="650077"/>
            <a:chExt cx="777108" cy="672348"/>
          </a:xfrm>
        </p:grpSpPr>
        <p:sp>
          <p:nvSpPr>
            <p:cNvPr id="1064" name="Google Shape;1064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5"/>
          <p:cNvGrpSpPr/>
          <p:nvPr/>
        </p:nvGrpSpPr>
        <p:grpSpPr>
          <a:xfrm rot="2235294">
            <a:off x="7205532" y="3845215"/>
            <a:ext cx="777157" cy="672390"/>
            <a:chOff x="968013" y="650077"/>
            <a:chExt cx="777108" cy="672348"/>
          </a:xfrm>
        </p:grpSpPr>
        <p:sp>
          <p:nvSpPr>
            <p:cNvPr id="1068" name="Google Shape;1068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35"/>
          <p:cNvSpPr/>
          <p:nvPr/>
        </p:nvSpPr>
        <p:spPr>
          <a:xfrm rot="-445239">
            <a:off x="2707823" y="4434040"/>
            <a:ext cx="252944" cy="16842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5"/>
          <p:cNvSpPr/>
          <p:nvPr/>
        </p:nvSpPr>
        <p:spPr>
          <a:xfrm>
            <a:off x="3874900" y="8035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5"/>
          <p:cNvSpPr/>
          <p:nvPr/>
        </p:nvSpPr>
        <p:spPr>
          <a:xfrm rot="2135071">
            <a:off x="4341242" y="630028"/>
            <a:ext cx="398926" cy="273548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5"/>
          <p:cNvSpPr/>
          <p:nvPr/>
        </p:nvSpPr>
        <p:spPr>
          <a:xfrm rot="-4320374">
            <a:off x="5040091" y="1050090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5"/>
          <p:cNvSpPr/>
          <p:nvPr/>
        </p:nvSpPr>
        <p:spPr>
          <a:xfrm>
            <a:off x="2825050" y="18706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5"/>
          <p:cNvSpPr/>
          <p:nvPr/>
        </p:nvSpPr>
        <p:spPr>
          <a:xfrm>
            <a:off x="7527625" y="32601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5"/>
          <p:cNvSpPr/>
          <p:nvPr/>
        </p:nvSpPr>
        <p:spPr>
          <a:xfrm rot="444932" flipH="1">
            <a:off x="8071732" y="35475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5"/>
          <p:cNvSpPr/>
          <p:nvPr/>
        </p:nvSpPr>
        <p:spPr>
          <a:xfrm>
            <a:off x="2195300" y="41259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5"/>
          <p:cNvSpPr/>
          <p:nvPr/>
        </p:nvSpPr>
        <p:spPr>
          <a:xfrm>
            <a:off x="5966575" y="41603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5"/>
          <p:cNvSpPr/>
          <p:nvPr/>
        </p:nvSpPr>
        <p:spPr>
          <a:xfrm>
            <a:off x="6670638" y="44627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5"/>
          <p:cNvSpPr/>
          <p:nvPr/>
        </p:nvSpPr>
        <p:spPr>
          <a:xfrm>
            <a:off x="2052238" y="14300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5"/>
          <p:cNvSpPr/>
          <p:nvPr/>
        </p:nvSpPr>
        <p:spPr>
          <a:xfrm rot="444932" flipH="1">
            <a:off x="2395957" y="6999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5"/>
          <p:cNvSpPr/>
          <p:nvPr/>
        </p:nvSpPr>
        <p:spPr>
          <a:xfrm>
            <a:off x="6337213" y="609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5"/>
          <p:cNvSpPr/>
          <p:nvPr/>
        </p:nvSpPr>
        <p:spPr>
          <a:xfrm>
            <a:off x="8106925" y="837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5"/>
          <p:cNvSpPr/>
          <p:nvPr/>
        </p:nvSpPr>
        <p:spPr>
          <a:xfrm>
            <a:off x="8151950" y="13757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5"/>
          <p:cNvSpPr/>
          <p:nvPr/>
        </p:nvSpPr>
        <p:spPr>
          <a:xfrm>
            <a:off x="4224338" y="1211575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5"/>
          <p:cNvSpPr/>
          <p:nvPr/>
        </p:nvSpPr>
        <p:spPr>
          <a:xfrm>
            <a:off x="4298888" y="40494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5"/>
          <p:cNvSpPr/>
          <p:nvPr/>
        </p:nvSpPr>
        <p:spPr>
          <a:xfrm rot="444932" flipH="1">
            <a:off x="4597932" y="39674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5"/>
          <p:cNvSpPr/>
          <p:nvPr/>
        </p:nvSpPr>
        <p:spPr>
          <a:xfrm>
            <a:off x="3356513" y="4234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5"/>
          <p:cNvSpPr/>
          <p:nvPr/>
        </p:nvSpPr>
        <p:spPr>
          <a:xfrm>
            <a:off x="1044475" y="44286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6EFCA-B08E-8C37-994F-9117593F4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0" y="41269"/>
            <a:ext cx="1606491" cy="1657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D3533F-E0BA-5347-65F3-03A522617C81}"/>
              </a:ext>
            </a:extLst>
          </p:cNvPr>
          <p:cNvSpPr txBox="1"/>
          <p:nvPr/>
        </p:nvSpPr>
        <p:spPr>
          <a:xfrm>
            <a:off x="120353" y="394590"/>
            <a:ext cx="1083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Sport Day" pitchFamily="2" charset="0"/>
              </a:rPr>
              <a:t>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9E8DE-B4ED-BC71-0E0A-B64926CBC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0" y="208251"/>
            <a:ext cx="707396" cy="3599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D8D16B4-977F-F1E8-2F42-0E2B71FDC4D0}"/>
              </a:ext>
            </a:extLst>
          </p:cNvPr>
          <p:cNvGrpSpPr/>
          <p:nvPr/>
        </p:nvGrpSpPr>
        <p:grpSpPr>
          <a:xfrm>
            <a:off x="173989" y="350520"/>
            <a:ext cx="8604251" cy="4481680"/>
            <a:chOff x="173989" y="350520"/>
            <a:chExt cx="8604251" cy="44816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2D1CF32-CD23-8FBC-14CC-583DA1DB8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9" y="350520"/>
              <a:ext cx="8604251" cy="448168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BD5979A-E699-5205-AE81-A3FD3B72E0A7}"/>
                </a:ext>
              </a:extLst>
            </p:cNvPr>
            <p:cNvSpPr/>
            <p:nvPr/>
          </p:nvSpPr>
          <p:spPr>
            <a:xfrm>
              <a:off x="173989" y="4240530"/>
              <a:ext cx="2226311" cy="5916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2294581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D1CF32-CD23-8FBC-14CC-583DA1DB8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11" t="9522"/>
          <a:stretch/>
        </p:blipFill>
        <p:spPr>
          <a:xfrm>
            <a:off x="1623060" y="790734"/>
            <a:ext cx="4987158" cy="41241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D3915A-4511-45DE-FAF1-E77430DB7A44}"/>
              </a:ext>
            </a:extLst>
          </p:cNvPr>
          <p:cNvSpPr txBox="1"/>
          <p:nvPr/>
        </p:nvSpPr>
        <p:spPr>
          <a:xfrm>
            <a:off x="1235962" y="21293"/>
            <a:ext cx="95344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doka One"/>
                <a:sym typeface="Fredoka One"/>
              </a:rPr>
              <a:t>Listen,</a:t>
            </a:r>
            <a:r>
              <a:rPr kumimoji="0" lang="en" sz="4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doka One"/>
                <a:sym typeface="Fredoka One"/>
              </a:rPr>
              <a:t> point and say</a:t>
            </a:r>
            <a:r>
              <a:rPr kumimoji="0" lang="en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doka One"/>
                <a:sym typeface="Fredoka One"/>
              </a:rPr>
              <a:t>.</a:t>
            </a:r>
            <a:endParaRPr lang="en-VN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D1CF32-CD23-8FBC-14CC-583DA1DB8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11" t="9522"/>
          <a:stretch/>
        </p:blipFill>
        <p:spPr>
          <a:xfrm>
            <a:off x="2148840" y="1225532"/>
            <a:ext cx="4461378" cy="3689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D3915A-4511-45DE-FAF1-E77430DB7A44}"/>
              </a:ext>
            </a:extLst>
          </p:cNvPr>
          <p:cNvSpPr txBox="1"/>
          <p:nvPr/>
        </p:nvSpPr>
        <p:spPr>
          <a:xfrm>
            <a:off x="2710432" y="228600"/>
            <a:ext cx="95344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doka One"/>
                <a:sym typeface="Fredoka One"/>
              </a:rPr>
              <a:t>Look and </a:t>
            </a:r>
            <a:r>
              <a:rPr lang="en" sz="4000" dirty="0">
                <a:solidFill>
                  <a:schemeClr val="tx1"/>
                </a:solidFill>
                <a:latin typeface="Fredoka One"/>
                <a:sym typeface="Fredoka One"/>
              </a:rPr>
              <a:t>say</a:t>
            </a:r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doka One"/>
                <a:sym typeface="Fredoka One"/>
              </a:rPr>
              <a:t>.</a:t>
            </a:r>
            <a:endParaRPr lang="en-VN" sz="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900E6D-C1AE-DF6F-A504-4EF66AB20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11" t="9522" r="28080" b="47372"/>
          <a:stretch/>
        </p:blipFill>
        <p:spPr>
          <a:xfrm>
            <a:off x="167541" y="1012688"/>
            <a:ext cx="4185306" cy="32505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EAA63-0354-F52F-2FF5-430CAC386070}"/>
              </a:ext>
            </a:extLst>
          </p:cNvPr>
          <p:cNvSpPr txBox="1"/>
          <p:nvPr/>
        </p:nvSpPr>
        <p:spPr>
          <a:xfrm>
            <a:off x="4352847" y="1798350"/>
            <a:ext cx="5919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omic Sans MS" panose="030F0902030302020204" pitchFamily="66" charset="0"/>
                <a:sym typeface="Fredoka One"/>
              </a:rPr>
              <a:t>When do you  watch TV?</a:t>
            </a:r>
            <a:endParaRPr lang="en-VN" sz="200" dirty="0">
              <a:solidFill>
                <a:schemeClr val="bg1">
                  <a:lumMod val="1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E1C3C-46E8-0BC8-22C7-3ED852884936}"/>
              </a:ext>
            </a:extLst>
          </p:cNvPr>
          <p:cNvSpPr txBox="1"/>
          <p:nvPr/>
        </p:nvSpPr>
        <p:spPr>
          <a:xfrm>
            <a:off x="4386482" y="2604862"/>
            <a:ext cx="6036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omic Sans MS" panose="030F0902030302020204" pitchFamily="66" charset="0"/>
                <a:sym typeface="Fredoka One"/>
              </a:rPr>
              <a:t>I watch TV </a:t>
            </a:r>
            <a:r>
              <a:rPr lang="en" sz="2800" dirty="0">
                <a:solidFill>
                  <a:schemeClr val="bg1">
                    <a:lumMod val="10000"/>
                  </a:schemeClr>
                </a:solidFill>
                <a:latin typeface="Comic Sans MS" panose="030F0902030302020204" pitchFamily="66" charset="0"/>
                <a:sym typeface="Fredoka One"/>
              </a:rPr>
              <a:t>___________.</a:t>
            </a:r>
            <a:endParaRPr lang="en-VN" sz="200" dirty="0">
              <a:solidFill>
                <a:schemeClr val="bg1">
                  <a:lumMod val="1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58F552-7B75-E990-CB4F-00C4E0B7F346}"/>
              </a:ext>
            </a:extLst>
          </p:cNvPr>
          <p:cNvSpPr txBox="1"/>
          <p:nvPr/>
        </p:nvSpPr>
        <p:spPr>
          <a:xfrm>
            <a:off x="888611" y="77277"/>
            <a:ext cx="95344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000" dirty="0">
                <a:solidFill>
                  <a:schemeClr val="tx1"/>
                </a:solidFill>
                <a:latin typeface="Fredoka One"/>
                <a:sym typeface="Fredoka One"/>
              </a:rPr>
              <a:t>Work in pairs. Ask and  answer</a:t>
            </a:r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doka One"/>
                <a:sym typeface="Fredoka One"/>
              </a:rPr>
              <a:t>.</a:t>
            </a:r>
            <a:endParaRPr lang="en-VN" sz="5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3EB6D-4831-0138-8353-D8BABB91254E}"/>
              </a:ext>
            </a:extLst>
          </p:cNvPr>
          <p:cNvSpPr txBox="1"/>
          <p:nvPr/>
        </p:nvSpPr>
        <p:spPr>
          <a:xfrm>
            <a:off x="6355841" y="2604862"/>
            <a:ext cx="5919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solidFill>
                  <a:srgbClr val="FF0000"/>
                </a:solidFill>
                <a:latin typeface="Comic Sans MS" panose="030F0902030302020204" pitchFamily="66" charset="0"/>
                <a:sym typeface="Fredoka One"/>
              </a:rPr>
              <a:t>in the morning</a:t>
            </a:r>
            <a:endParaRPr lang="en-VN" sz="2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E98BAC-6891-B795-6C72-A1F25503F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51" t="11143" r="1070" b="45192"/>
          <a:stretch/>
        </p:blipFill>
        <p:spPr>
          <a:xfrm>
            <a:off x="321280" y="1043356"/>
            <a:ext cx="3945276" cy="3184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B93366-AFE7-741C-ED0C-ADCFBE81A19A}"/>
              </a:ext>
            </a:extLst>
          </p:cNvPr>
          <p:cNvSpPr txBox="1"/>
          <p:nvPr/>
        </p:nvSpPr>
        <p:spPr>
          <a:xfrm>
            <a:off x="6817612" y="2584012"/>
            <a:ext cx="5919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solidFill>
                  <a:srgbClr val="FF0000"/>
                </a:solidFill>
                <a:latin typeface="Comic Sans MS" panose="030F0902030302020204" pitchFamily="66" charset="0"/>
                <a:sym typeface="Fredoka One"/>
              </a:rPr>
              <a:t>at noon</a:t>
            </a:r>
            <a:endParaRPr lang="en-VN" sz="2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BE75E3-D051-B8FA-CD88-BAF9BDA6F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11" t="53869" r="29102" b="2752"/>
          <a:stretch/>
        </p:blipFill>
        <p:spPr>
          <a:xfrm>
            <a:off x="304244" y="1054997"/>
            <a:ext cx="3930207" cy="31843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ABAF52-E77D-9BA6-0D8F-F1D5BF899077}"/>
              </a:ext>
            </a:extLst>
          </p:cNvPr>
          <p:cNvSpPr txBox="1"/>
          <p:nvPr/>
        </p:nvSpPr>
        <p:spPr>
          <a:xfrm>
            <a:off x="6355841" y="2647171"/>
            <a:ext cx="5919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solidFill>
                  <a:srgbClr val="FF0000"/>
                </a:solidFill>
                <a:latin typeface="Comic Sans MS" panose="030F0902030302020204" pitchFamily="66" charset="0"/>
                <a:sym typeface="Fredoka One"/>
              </a:rPr>
              <a:t>in the afternoon</a:t>
            </a:r>
            <a:endParaRPr lang="en-VN" sz="1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002444-B7CD-842D-6FC5-6886855E7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58" t="53099" r="955" b="3522"/>
          <a:stretch/>
        </p:blipFill>
        <p:spPr>
          <a:xfrm>
            <a:off x="234903" y="1002434"/>
            <a:ext cx="3930207" cy="3184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BF5259-90E6-C0E6-205E-2CB084A3DFD8}"/>
              </a:ext>
            </a:extLst>
          </p:cNvPr>
          <p:cNvSpPr txBox="1"/>
          <p:nvPr/>
        </p:nvSpPr>
        <p:spPr>
          <a:xfrm>
            <a:off x="6355841" y="2635530"/>
            <a:ext cx="5919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solidFill>
                  <a:srgbClr val="FF0000"/>
                </a:solidFill>
                <a:latin typeface="Comic Sans MS" panose="030F0902030302020204" pitchFamily="66" charset="0"/>
                <a:sym typeface="Fredoka One"/>
              </a:rPr>
              <a:t>in the evening</a:t>
            </a:r>
            <a:endParaRPr lang="en-VN" sz="1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6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8" grpId="0"/>
      <p:bldP spid="8" grpId="1"/>
      <p:bldP spid="10" grpId="0"/>
      <p:bldP spid="10" grpId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1"/>
          <p:cNvSpPr/>
          <p:nvPr/>
        </p:nvSpPr>
        <p:spPr>
          <a:xfrm>
            <a:off x="576231" y="2968851"/>
            <a:ext cx="4742189" cy="593131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922325" y="2150850"/>
            <a:ext cx="403264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3 </a:t>
            </a:r>
            <a:endParaRPr dirty="0"/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05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A06A2-1E8A-CF89-5073-EA9F5A013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Let’s talk</a:t>
            </a: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5674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F795DCC-61F9-E355-EE1B-E19305B38176}"/>
              </a:ext>
            </a:extLst>
          </p:cNvPr>
          <p:cNvGrpSpPr/>
          <p:nvPr/>
        </p:nvGrpSpPr>
        <p:grpSpPr>
          <a:xfrm>
            <a:off x="293319" y="1257935"/>
            <a:ext cx="8557362" cy="2627630"/>
            <a:chOff x="293319" y="1257935"/>
            <a:chExt cx="8557362" cy="26276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E4A18C9-BB80-4290-F856-8898EEE0B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319" y="1257935"/>
              <a:ext cx="8557362" cy="262763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C3E4B98-5CEE-30BF-BE27-65654122E3CA}"/>
                </a:ext>
              </a:extLst>
            </p:cNvPr>
            <p:cNvSpPr/>
            <p:nvPr/>
          </p:nvSpPr>
          <p:spPr>
            <a:xfrm>
              <a:off x="4071619" y="1257935"/>
              <a:ext cx="4626611" cy="5916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91845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1"/>
          <p:cNvSpPr/>
          <p:nvPr/>
        </p:nvSpPr>
        <p:spPr>
          <a:xfrm>
            <a:off x="576231" y="2968851"/>
            <a:ext cx="4742189" cy="593131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922325" y="2150850"/>
            <a:ext cx="403264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  Time</a:t>
            </a:r>
            <a:endParaRPr dirty="0"/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06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A06A2-1E8A-CF89-5073-EA9F5A013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Slap the board  game</a:t>
            </a: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6070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1" name="Google Shape;1791;p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550" y="192775"/>
            <a:ext cx="415200" cy="4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2" name="Google Shape;1792;p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025" y="320250"/>
            <a:ext cx="415200" cy="433252"/>
          </a:xfrm>
          <a:prstGeom prst="rect">
            <a:avLst/>
          </a:prstGeom>
          <a:noFill/>
          <a:ln>
            <a:noFill/>
          </a:ln>
        </p:spPr>
      </p:pic>
      <p:sp>
        <p:nvSpPr>
          <p:cNvPr id="1793" name="Google Shape;1793;p153"/>
          <p:cNvSpPr/>
          <p:nvPr/>
        </p:nvSpPr>
        <p:spPr>
          <a:xfrm rot="5400000">
            <a:off x="1308900" y="2728600"/>
            <a:ext cx="893100" cy="35109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293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4" name="Google Shape;1794;p153"/>
          <p:cNvSpPr/>
          <p:nvPr/>
        </p:nvSpPr>
        <p:spPr>
          <a:xfrm rot="-5400000">
            <a:off x="6946650" y="2722725"/>
            <a:ext cx="893100" cy="35016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5" name="Google Shape;1795;p153"/>
          <p:cNvSpPr txBox="1">
            <a:spLocks noGrp="1"/>
          </p:cNvSpPr>
          <p:nvPr>
            <p:ph type="title"/>
          </p:nvPr>
        </p:nvSpPr>
        <p:spPr>
          <a:xfrm>
            <a:off x="-685800" y="4283778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watching TV</a:t>
            </a:r>
            <a:endParaRPr sz="4100" dirty="0"/>
          </a:p>
        </p:txBody>
      </p:sp>
      <p:sp>
        <p:nvSpPr>
          <p:cNvPr id="1796" name="Google Shape;1796;p153"/>
          <p:cNvSpPr txBox="1">
            <a:spLocks noGrp="1"/>
          </p:cNvSpPr>
          <p:nvPr>
            <p:ph type="title" idx="4294967295"/>
          </p:nvPr>
        </p:nvSpPr>
        <p:spPr>
          <a:xfrm>
            <a:off x="4579938" y="4217988"/>
            <a:ext cx="4564062" cy="531812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washing TV</a:t>
            </a:r>
            <a:endParaRPr sz="4100" dirty="0"/>
          </a:p>
        </p:txBody>
      </p:sp>
      <p:sp>
        <p:nvSpPr>
          <p:cNvPr id="4" name="Google Shape;1733;p149">
            <a:extLst>
              <a:ext uri="{FF2B5EF4-FFF2-40B4-BE49-F238E27FC236}">
                <a16:creationId xmlns:a16="http://schemas.microsoft.com/office/drawing/2014/main" id="{1A80EF99-F793-CA09-4AA4-A67948ABF73D}"/>
              </a:ext>
            </a:extLst>
          </p:cNvPr>
          <p:cNvSpPr/>
          <p:nvPr/>
        </p:nvSpPr>
        <p:spPr>
          <a:xfrm>
            <a:off x="1263406" y="163260"/>
            <a:ext cx="5915869" cy="688200"/>
          </a:xfrm>
          <a:prstGeom prst="roundRect">
            <a:avLst>
              <a:gd name="adj" fmla="val 50000"/>
            </a:avLst>
          </a:prstGeom>
          <a:solidFill>
            <a:srgbClr val="5C3972"/>
          </a:solidFill>
          <a:ln>
            <a:noFill/>
          </a:ln>
          <a:effectLst>
            <a:outerShdw dist="57150" dir="5400000" algn="bl" rotWithShape="0">
              <a:srgbClr val="A893B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734;p149">
            <a:extLst>
              <a:ext uri="{FF2B5EF4-FFF2-40B4-BE49-F238E27FC236}">
                <a16:creationId xmlns:a16="http://schemas.microsoft.com/office/drawing/2014/main" id="{F1D24699-8816-832F-32C6-738FFED30389}"/>
              </a:ext>
            </a:extLst>
          </p:cNvPr>
          <p:cNvSpPr txBox="1">
            <a:spLocks/>
          </p:cNvSpPr>
          <p:nvPr/>
        </p:nvSpPr>
        <p:spPr>
          <a:xfrm>
            <a:off x="1251481" y="241410"/>
            <a:ext cx="612979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2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US" sz="4500" dirty="0"/>
              <a:t>What is Mai’s hobby?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43854C-C4B7-B5A2-EC27-C7CA3FB25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1339850"/>
            <a:ext cx="60198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154"/>
          <p:cNvSpPr/>
          <p:nvPr/>
        </p:nvSpPr>
        <p:spPr>
          <a:xfrm>
            <a:off x="1303019" y="753502"/>
            <a:ext cx="6001863" cy="1420898"/>
          </a:xfrm>
          <a:prstGeom prst="roundRect">
            <a:avLst>
              <a:gd name="adj" fmla="val 50000"/>
            </a:avLst>
          </a:prstGeom>
          <a:solidFill>
            <a:srgbClr val="5C3972"/>
          </a:solidFill>
          <a:ln>
            <a:noFill/>
          </a:ln>
          <a:effectLst>
            <a:outerShdw dist="57150" dir="5400000" algn="bl" rotWithShape="0">
              <a:srgbClr val="A893B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05" name="Google Shape;1805;p154"/>
          <p:cNvSpPr txBox="1">
            <a:spLocks noGrp="1"/>
          </p:cNvSpPr>
          <p:nvPr>
            <p:ph type="title"/>
          </p:nvPr>
        </p:nvSpPr>
        <p:spPr>
          <a:xfrm>
            <a:off x="1220307" y="1016358"/>
            <a:ext cx="6124243" cy="1098192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/>
              <a:t>______ do you watch TV?</a:t>
            </a:r>
            <a:endParaRPr sz="4000" dirty="0"/>
          </a:p>
        </p:txBody>
      </p:sp>
      <p:sp>
        <p:nvSpPr>
          <p:cNvPr id="1810" name="Google Shape;1810;p154"/>
          <p:cNvSpPr txBox="1">
            <a:spLocks noGrp="1"/>
          </p:cNvSpPr>
          <p:nvPr>
            <p:ph type="title" idx="4294967295"/>
          </p:nvPr>
        </p:nvSpPr>
        <p:spPr>
          <a:xfrm>
            <a:off x="0" y="4283075"/>
            <a:ext cx="4564063" cy="531813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When</a:t>
            </a:r>
            <a:endParaRPr sz="4100" dirty="0"/>
          </a:p>
        </p:txBody>
      </p:sp>
      <p:sp>
        <p:nvSpPr>
          <p:cNvPr id="1811" name="Google Shape;1811;p154"/>
          <p:cNvSpPr txBox="1">
            <a:spLocks noGrp="1"/>
          </p:cNvSpPr>
          <p:nvPr>
            <p:ph type="title" idx="4294967295"/>
          </p:nvPr>
        </p:nvSpPr>
        <p:spPr>
          <a:xfrm>
            <a:off x="4579938" y="4217988"/>
            <a:ext cx="4564062" cy="531812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What</a:t>
            </a:r>
            <a:endParaRPr sz="4100" dirty="0"/>
          </a:p>
        </p:txBody>
      </p:sp>
      <p:pic>
        <p:nvPicPr>
          <p:cNvPr id="1806" name="Google Shape;1806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550" y="192775"/>
            <a:ext cx="415200" cy="4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7" name="Google Shape;1807;p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025" y="320250"/>
            <a:ext cx="415200" cy="433252"/>
          </a:xfrm>
          <a:prstGeom prst="rect">
            <a:avLst/>
          </a:prstGeom>
          <a:noFill/>
          <a:ln>
            <a:noFill/>
          </a:ln>
        </p:spPr>
      </p:pic>
      <p:sp>
        <p:nvSpPr>
          <p:cNvPr id="1808" name="Google Shape;1808;p154"/>
          <p:cNvSpPr/>
          <p:nvPr/>
        </p:nvSpPr>
        <p:spPr>
          <a:xfrm rot="5400000">
            <a:off x="1308900" y="2728600"/>
            <a:ext cx="893100" cy="35109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293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09" name="Google Shape;1809;p154"/>
          <p:cNvSpPr/>
          <p:nvPr/>
        </p:nvSpPr>
        <p:spPr>
          <a:xfrm rot="-5400000">
            <a:off x="6946650" y="2722725"/>
            <a:ext cx="893100" cy="35016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55"/>
          <p:cNvSpPr/>
          <p:nvPr/>
        </p:nvSpPr>
        <p:spPr>
          <a:xfrm>
            <a:off x="2068700" y="958584"/>
            <a:ext cx="4737638" cy="1581465"/>
          </a:xfrm>
          <a:prstGeom prst="roundRect">
            <a:avLst>
              <a:gd name="adj" fmla="val 50000"/>
            </a:avLst>
          </a:prstGeom>
          <a:solidFill>
            <a:srgbClr val="5C3972"/>
          </a:solidFill>
          <a:ln>
            <a:noFill/>
          </a:ln>
          <a:effectLst>
            <a:outerShdw dist="57150" dir="5400000" algn="bl" rotWithShape="0">
              <a:srgbClr val="A893B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0" name="Google Shape;1820;p155"/>
          <p:cNvSpPr txBox="1">
            <a:spLocks noGrp="1"/>
          </p:cNvSpPr>
          <p:nvPr>
            <p:ph type="title"/>
          </p:nvPr>
        </p:nvSpPr>
        <p:spPr>
          <a:xfrm>
            <a:off x="2000900" y="1075138"/>
            <a:ext cx="4834240" cy="1222292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When  do you _____ TV?</a:t>
            </a:r>
            <a:endParaRPr sz="3200" dirty="0"/>
          </a:p>
        </p:txBody>
      </p:sp>
      <p:sp>
        <p:nvSpPr>
          <p:cNvPr id="1825" name="Google Shape;1825;p155"/>
          <p:cNvSpPr txBox="1">
            <a:spLocks noGrp="1"/>
          </p:cNvSpPr>
          <p:nvPr>
            <p:ph type="title" idx="4294967295"/>
          </p:nvPr>
        </p:nvSpPr>
        <p:spPr>
          <a:xfrm>
            <a:off x="0" y="4283075"/>
            <a:ext cx="4564063" cy="531813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watching</a:t>
            </a:r>
            <a:endParaRPr sz="4100" dirty="0"/>
          </a:p>
        </p:txBody>
      </p:sp>
      <p:sp>
        <p:nvSpPr>
          <p:cNvPr id="1826" name="Google Shape;1826;p155"/>
          <p:cNvSpPr txBox="1">
            <a:spLocks noGrp="1"/>
          </p:cNvSpPr>
          <p:nvPr>
            <p:ph type="title" idx="4294967295"/>
          </p:nvPr>
        </p:nvSpPr>
        <p:spPr>
          <a:xfrm>
            <a:off x="4579938" y="4217988"/>
            <a:ext cx="4564062" cy="531812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watch</a:t>
            </a:r>
            <a:endParaRPr sz="4100" dirty="0"/>
          </a:p>
        </p:txBody>
      </p:sp>
      <p:pic>
        <p:nvPicPr>
          <p:cNvPr id="1821" name="Google Shape;1821;p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550" y="192775"/>
            <a:ext cx="415200" cy="4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2" name="Google Shape;1822;p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025" y="320250"/>
            <a:ext cx="415200" cy="433252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155"/>
          <p:cNvSpPr/>
          <p:nvPr/>
        </p:nvSpPr>
        <p:spPr>
          <a:xfrm rot="5400000">
            <a:off x="1308900" y="2728600"/>
            <a:ext cx="893100" cy="35109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293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4" name="Google Shape;1824;p155"/>
          <p:cNvSpPr/>
          <p:nvPr/>
        </p:nvSpPr>
        <p:spPr>
          <a:xfrm rot="-5400000">
            <a:off x="6946650" y="2722725"/>
            <a:ext cx="893100" cy="35016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87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1"/>
          <p:cNvSpPr/>
          <p:nvPr/>
        </p:nvSpPr>
        <p:spPr>
          <a:xfrm>
            <a:off x="576231" y="2968851"/>
            <a:ext cx="4742189" cy="593131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1222114" y="2127051"/>
            <a:ext cx="347057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</a:t>
            </a:r>
            <a:endParaRPr dirty="0"/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D8B2A-91F1-7880-C72C-1B4EC71AB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Guessing Game</a:t>
            </a: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5024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6" name="Google Shape;1806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550" y="192775"/>
            <a:ext cx="415200" cy="4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7" name="Google Shape;1807;p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025" y="320250"/>
            <a:ext cx="415200" cy="433252"/>
          </a:xfrm>
          <a:prstGeom prst="rect">
            <a:avLst/>
          </a:prstGeom>
          <a:noFill/>
          <a:ln>
            <a:noFill/>
          </a:ln>
        </p:spPr>
      </p:pic>
      <p:sp>
        <p:nvSpPr>
          <p:cNvPr id="1808" name="Google Shape;1808;p154"/>
          <p:cNvSpPr/>
          <p:nvPr/>
        </p:nvSpPr>
        <p:spPr>
          <a:xfrm rot="5400000">
            <a:off x="1308900" y="2728600"/>
            <a:ext cx="893100" cy="35109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293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09" name="Google Shape;1809;p154"/>
          <p:cNvSpPr/>
          <p:nvPr/>
        </p:nvSpPr>
        <p:spPr>
          <a:xfrm rot="-5400000">
            <a:off x="6946650" y="2722725"/>
            <a:ext cx="893100" cy="35016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0" name="Google Shape;1810;p154"/>
          <p:cNvSpPr txBox="1">
            <a:spLocks noGrp="1"/>
          </p:cNvSpPr>
          <p:nvPr>
            <p:ph type="title"/>
          </p:nvPr>
        </p:nvSpPr>
        <p:spPr>
          <a:xfrm>
            <a:off x="-685800" y="4283778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do</a:t>
            </a:r>
            <a:endParaRPr sz="4100" dirty="0"/>
          </a:p>
        </p:txBody>
      </p:sp>
      <p:sp>
        <p:nvSpPr>
          <p:cNvPr id="1811" name="Google Shape;1811;p154"/>
          <p:cNvSpPr txBox="1">
            <a:spLocks noGrp="1"/>
          </p:cNvSpPr>
          <p:nvPr>
            <p:ph type="title" idx="4294967295"/>
          </p:nvPr>
        </p:nvSpPr>
        <p:spPr>
          <a:xfrm>
            <a:off x="4579938" y="4217988"/>
            <a:ext cx="4564062" cy="531812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does</a:t>
            </a:r>
            <a:endParaRPr sz="4100" dirty="0"/>
          </a:p>
        </p:txBody>
      </p:sp>
      <p:sp>
        <p:nvSpPr>
          <p:cNvPr id="4" name="Google Shape;1819;p155">
            <a:extLst>
              <a:ext uri="{FF2B5EF4-FFF2-40B4-BE49-F238E27FC236}">
                <a16:creationId xmlns:a16="http://schemas.microsoft.com/office/drawing/2014/main" id="{7FFF45D3-96A8-F562-4A72-29A6596C2406}"/>
              </a:ext>
            </a:extLst>
          </p:cNvPr>
          <p:cNvSpPr/>
          <p:nvPr/>
        </p:nvSpPr>
        <p:spPr>
          <a:xfrm>
            <a:off x="2068700" y="958584"/>
            <a:ext cx="4737638" cy="1581465"/>
          </a:xfrm>
          <a:prstGeom prst="roundRect">
            <a:avLst>
              <a:gd name="adj" fmla="val 50000"/>
            </a:avLst>
          </a:prstGeom>
          <a:solidFill>
            <a:srgbClr val="5C3972"/>
          </a:solidFill>
          <a:ln>
            <a:noFill/>
          </a:ln>
          <a:effectLst>
            <a:outerShdw dist="57150" dir="5400000" algn="bl" rotWithShape="0">
              <a:srgbClr val="A893B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820;p155">
            <a:extLst>
              <a:ext uri="{FF2B5EF4-FFF2-40B4-BE49-F238E27FC236}">
                <a16:creationId xmlns:a16="http://schemas.microsoft.com/office/drawing/2014/main" id="{2A540D4A-3147-61E1-94E2-E41B2E9D4AC5}"/>
              </a:ext>
            </a:extLst>
          </p:cNvPr>
          <p:cNvSpPr txBox="1">
            <a:spLocks/>
          </p:cNvSpPr>
          <p:nvPr/>
        </p:nvSpPr>
        <p:spPr>
          <a:xfrm>
            <a:off x="2000900" y="1075138"/>
            <a:ext cx="4834240" cy="122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2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US" sz="3200" dirty="0"/>
              <a:t>When ___ you watch TV?</a:t>
            </a:r>
          </a:p>
        </p:txBody>
      </p:sp>
    </p:spTree>
    <p:extLst>
      <p:ext uri="{BB962C8B-B14F-4D97-AF65-F5344CB8AC3E}">
        <p14:creationId xmlns:p14="http://schemas.microsoft.com/office/powerpoint/2010/main" val="18181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149"/>
          <p:cNvSpPr/>
          <p:nvPr/>
        </p:nvSpPr>
        <p:spPr>
          <a:xfrm>
            <a:off x="1799450" y="163260"/>
            <a:ext cx="5110575" cy="688200"/>
          </a:xfrm>
          <a:prstGeom prst="roundRect">
            <a:avLst>
              <a:gd name="adj" fmla="val 50000"/>
            </a:avLst>
          </a:prstGeom>
          <a:solidFill>
            <a:srgbClr val="5C3972"/>
          </a:solidFill>
          <a:ln>
            <a:noFill/>
          </a:ln>
          <a:effectLst>
            <a:outerShdw dist="57150" dir="5400000" algn="bl" rotWithShape="0">
              <a:srgbClr val="A893B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4" name="Google Shape;1734;p149"/>
          <p:cNvSpPr txBox="1">
            <a:spLocks noGrp="1"/>
          </p:cNvSpPr>
          <p:nvPr>
            <p:ph type="title"/>
          </p:nvPr>
        </p:nvSpPr>
        <p:spPr>
          <a:xfrm>
            <a:off x="1263406" y="212900"/>
            <a:ext cx="6129794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I  watch TV in ___.</a:t>
            </a:r>
            <a:endParaRPr sz="4500" dirty="0"/>
          </a:p>
        </p:txBody>
      </p:sp>
      <p:sp>
        <p:nvSpPr>
          <p:cNvPr id="1739" name="Google Shape;1739;p149"/>
          <p:cNvSpPr txBox="1">
            <a:spLocks noGrp="1"/>
          </p:cNvSpPr>
          <p:nvPr>
            <p:ph type="title" idx="4294967295"/>
          </p:nvPr>
        </p:nvSpPr>
        <p:spPr>
          <a:xfrm>
            <a:off x="0" y="4217988"/>
            <a:ext cx="4564063" cy="531812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in the morning</a:t>
            </a:r>
            <a:endParaRPr sz="4100" dirty="0"/>
          </a:p>
        </p:txBody>
      </p:sp>
      <p:sp>
        <p:nvSpPr>
          <p:cNvPr id="1740" name="Google Shape;1740;p149"/>
          <p:cNvSpPr txBox="1">
            <a:spLocks noGrp="1"/>
          </p:cNvSpPr>
          <p:nvPr>
            <p:ph type="title" idx="4294967295"/>
          </p:nvPr>
        </p:nvSpPr>
        <p:spPr>
          <a:xfrm>
            <a:off x="4579938" y="4217988"/>
            <a:ext cx="4564062" cy="531812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at noon</a:t>
            </a:r>
            <a:endParaRPr sz="4100" dirty="0"/>
          </a:p>
        </p:txBody>
      </p:sp>
      <p:pic>
        <p:nvPicPr>
          <p:cNvPr id="1735" name="Google Shape;1735;p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550" y="192775"/>
            <a:ext cx="415200" cy="4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6" name="Google Shape;1736;p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025" y="320250"/>
            <a:ext cx="415200" cy="433252"/>
          </a:xfrm>
          <a:prstGeom prst="rect">
            <a:avLst/>
          </a:prstGeom>
          <a:noFill/>
          <a:ln>
            <a:noFill/>
          </a:ln>
        </p:spPr>
      </p:pic>
      <p:sp>
        <p:nvSpPr>
          <p:cNvPr id="1737" name="Google Shape;1737;p149"/>
          <p:cNvSpPr/>
          <p:nvPr/>
        </p:nvSpPr>
        <p:spPr>
          <a:xfrm rot="5400000">
            <a:off x="1308900" y="2728600"/>
            <a:ext cx="893100" cy="35109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293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8" name="Google Shape;1738;p149"/>
          <p:cNvSpPr/>
          <p:nvPr/>
        </p:nvSpPr>
        <p:spPr>
          <a:xfrm rot="-5400000">
            <a:off x="6946650" y="2722725"/>
            <a:ext cx="893100" cy="35016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FDBCB-D4F0-8067-9264-B2099AB88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751" y="1128405"/>
            <a:ext cx="2793971" cy="2504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9" name="Google Shape;1749;p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550" y="192775"/>
            <a:ext cx="415200" cy="4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0" name="Google Shape;1750;p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025" y="320250"/>
            <a:ext cx="415200" cy="433252"/>
          </a:xfrm>
          <a:prstGeom prst="rect">
            <a:avLst/>
          </a:prstGeom>
          <a:noFill/>
          <a:ln>
            <a:noFill/>
          </a:ln>
        </p:spPr>
      </p:pic>
      <p:sp>
        <p:nvSpPr>
          <p:cNvPr id="1751" name="Google Shape;1751;p150"/>
          <p:cNvSpPr/>
          <p:nvPr/>
        </p:nvSpPr>
        <p:spPr>
          <a:xfrm rot="5400000">
            <a:off x="1308900" y="2728600"/>
            <a:ext cx="893100" cy="35109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293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2" name="Google Shape;1752;p150"/>
          <p:cNvSpPr/>
          <p:nvPr/>
        </p:nvSpPr>
        <p:spPr>
          <a:xfrm rot="-5400000">
            <a:off x="6946650" y="2722725"/>
            <a:ext cx="893100" cy="35016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3" name="Google Shape;1753;p150"/>
          <p:cNvSpPr txBox="1">
            <a:spLocks noGrp="1"/>
          </p:cNvSpPr>
          <p:nvPr>
            <p:ph type="title"/>
          </p:nvPr>
        </p:nvSpPr>
        <p:spPr>
          <a:xfrm>
            <a:off x="-685800" y="4283778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at night</a:t>
            </a:r>
            <a:endParaRPr sz="4100" dirty="0"/>
          </a:p>
        </p:txBody>
      </p:sp>
      <p:sp>
        <p:nvSpPr>
          <p:cNvPr id="1754" name="Google Shape;1754;p150"/>
          <p:cNvSpPr txBox="1">
            <a:spLocks noGrp="1"/>
          </p:cNvSpPr>
          <p:nvPr>
            <p:ph type="title" idx="4294967295"/>
          </p:nvPr>
        </p:nvSpPr>
        <p:spPr>
          <a:xfrm>
            <a:off x="4579938" y="4217988"/>
            <a:ext cx="4564062" cy="531812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at noon</a:t>
            </a:r>
            <a:endParaRPr sz="4100" dirty="0"/>
          </a:p>
        </p:txBody>
      </p:sp>
      <p:sp>
        <p:nvSpPr>
          <p:cNvPr id="4" name="Google Shape;1733;p149">
            <a:extLst>
              <a:ext uri="{FF2B5EF4-FFF2-40B4-BE49-F238E27FC236}">
                <a16:creationId xmlns:a16="http://schemas.microsoft.com/office/drawing/2014/main" id="{914932E9-76B1-E9A5-E1C8-E7B66579C32D}"/>
              </a:ext>
            </a:extLst>
          </p:cNvPr>
          <p:cNvSpPr/>
          <p:nvPr/>
        </p:nvSpPr>
        <p:spPr>
          <a:xfrm>
            <a:off x="1799450" y="163260"/>
            <a:ext cx="5110575" cy="688200"/>
          </a:xfrm>
          <a:prstGeom prst="roundRect">
            <a:avLst>
              <a:gd name="adj" fmla="val 50000"/>
            </a:avLst>
          </a:prstGeom>
          <a:solidFill>
            <a:srgbClr val="5C3972"/>
          </a:solidFill>
          <a:ln>
            <a:noFill/>
          </a:ln>
          <a:effectLst>
            <a:outerShdw dist="57150" dir="5400000" algn="bl" rotWithShape="0">
              <a:srgbClr val="A893B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734;p149">
            <a:extLst>
              <a:ext uri="{FF2B5EF4-FFF2-40B4-BE49-F238E27FC236}">
                <a16:creationId xmlns:a16="http://schemas.microsoft.com/office/drawing/2014/main" id="{A6D7AC1E-B5A8-9426-74DE-B51D791FEF4A}"/>
              </a:ext>
            </a:extLst>
          </p:cNvPr>
          <p:cNvSpPr txBox="1">
            <a:spLocks/>
          </p:cNvSpPr>
          <p:nvPr/>
        </p:nvSpPr>
        <p:spPr>
          <a:xfrm>
            <a:off x="1263406" y="212900"/>
            <a:ext cx="612979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2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US" sz="4500"/>
              <a:t>I  watch TV in ___.</a:t>
            </a:r>
            <a:endParaRPr lang="en-US" sz="4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A3BDCF-4D99-AB3D-1BE0-2160F8BA6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587" y="1270817"/>
            <a:ext cx="24003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3" name="Google Shape;1763;p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550" y="192775"/>
            <a:ext cx="415200" cy="4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4" name="Google Shape;1764;p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025" y="320250"/>
            <a:ext cx="415200" cy="433252"/>
          </a:xfrm>
          <a:prstGeom prst="rect">
            <a:avLst/>
          </a:prstGeom>
          <a:noFill/>
          <a:ln>
            <a:noFill/>
          </a:ln>
        </p:spPr>
      </p:pic>
      <p:sp>
        <p:nvSpPr>
          <p:cNvPr id="1765" name="Google Shape;1765;p151"/>
          <p:cNvSpPr/>
          <p:nvPr/>
        </p:nvSpPr>
        <p:spPr>
          <a:xfrm rot="5400000">
            <a:off x="1308900" y="2728600"/>
            <a:ext cx="893100" cy="35109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293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6" name="Google Shape;1766;p151"/>
          <p:cNvSpPr/>
          <p:nvPr/>
        </p:nvSpPr>
        <p:spPr>
          <a:xfrm rot="-5400000">
            <a:off x="6946650" y="2722725"/>
            <a:ext cx="893100" cy="35016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7" name="Google Shape;1767;p151"/>
          <p:cNvSpPr txBox="1">
            <a:spLocks noGrp="1"/>
          </p:cNvSpPr>
          <p:nvPr>
            <p:ph type="title"/>
          </p:nvPr>
        </p:nvSpPr>
        <p:spPr>
          <a:xfrm>
            <a:off x="-621047" y="4264566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in the evening</a:t>
            </a:r>
            <a:endParaRPr sz="4100" dirty="0"/>
          </a:p>
        </p:txBody>
      </p:sp>
      <p:sp>
        <p:nvSpPr>
          <p:cNvPr id="1768" name="Google Shape;1768;p151"/>
          <p:cNvSpPr txBox="1">
            <a:spLocks noGrp="1"/>
          </p:cNvSpPr>
          <p:nvPr>
            <p:ph type="title" idx="4294967295"/>
          </p:nvPr>
        </p:nvSpPr>
        <p:spPr>
          <a:xfrm>
            <a:off x="4579938" y="4217988"/>
            <a:ext cx="4564062" cy="531812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in the afternoon</a:t>
            </a:r>
            <a:endParaRPr sz="4000" dirty="0"/>
          </a:p>
        </p:txBody>
      </p:sp>
      <p:sp>
        <p:nvSpPr>
          <p:cNvPr id="4" name="Google Shape;1733;p149">
            <a:extLst>
              <a:ext uri="{FF2B5EF4-FFF2-40B4-BE49-F238E27FC236}">
                <a16:creationId xmlns:a16="http://schemas.microsoft.com/office/drawing/2014/main" id="{6AC3FB9D-018F-B3CA-248C-C83BAC915FD6}"/>
              </a:ext>
            </a:extLst>
          </p:cNvPr>
          <p:cNvSpPr/>
          <p:nvPr/>
        </p:nvSpPr>
        <p:spPr>
          <a:xfrm>
            <a:off x="1799450" y="163260"/>
            <a:ext cx="5110575" cy="688200"/>
          </a:xfrm>
          <a:prstGeom prst="roundRect">
            <a:avLst>
              <a:gd name="adj" fmla="val 50000"/>
            </a:avLst>
          </a:prstGeom>
          <a:solidFill>
            <a:srgbClr val="5C3972"/>
          </a:solidFill>
          <a:ln>
            <a:noFill/>
          </a:ln>
          <a:effectLst>
            <a:outerShdw dist="57150" dir="5400000" algn="bl" rotWithShape="0">
              <a:srgbClr val="A893B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734;p149">
            <a:extLst>
              <a:ext uri="{FF2B5EF4-FFF2-40B4-BE49-F238E27FC236}">
                <a16:creationId xmlns:a16="http://schemas.microsoft.com/office/drawing/2014/main" id="{07E986E0-95D8-EC72-02CF-63ED0A29603C}"/>
              </a:ext>
            </a:extLst>
          </p:cNvPr>
          <p:cNvSpPr txBox="1">
            <a:spLocks/>
          </p:cNvSpPr>
          <p:nvPr/>
        </p:nvSpPr>
        <p:spPr>
          <a:xfrm>
            <a:off x="1263406" y="212900"/>
            <a:ext cx="612979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2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US" sz="4500"/>
              <a:t>I  watch TV in ___.</a:t>
            </a:r>
            <a:endParaRPr lang="en-US" sz="4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28AB4-026F-1F11-E24B-C09C67CFD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002" y="1249278"/>
            <a:ext cx="2727497" cy="2396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7" name="Google Shape;1777;p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550" y="192775"/>
            <a:ext cx="415200" cy="4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8" name="Google Shape;1778;p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025" y="320250"/>
            <a:ext cx="415200" cy="433252"/>
          </a:xfrm>
          <a:prstGeom prst="rect">
            <a:avLst/>
          </a:prstGeom>
          <a:noFill/>
          <a:ln>
            <a:noFill/>
          </a:ln>
        </p:spPr>
      </p:pic>
      <p:sp>
        <p:nvSpPr>
          <p:cNvPr id="1779" name="Google Shape;1779;p152"/>
          <p:cNvSpPr/>
          <p:nvPr/>
        </p:nvSpPr>
        <p:spPr>
          <a:xfrm rot="5400000">
            <a:off x="1308900" y="2728600"/>
            <a:ext cx="893100" cy="35109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293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0" name="Google Shape;1780;p152"/>
          <p:cNvSpPr/>
          <p:nvPr/>
        </p:nvSpPr>
        <p:spPr>
          <a:xfrm rot="-5400000">
            <a:off x="6946650" y="2722725"/>
            <a:ext cx="893100" cy="35016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1" name="Google Shape;1781;p152"/>
          <p:cNvSpPr txBox="1">
            <a:spLocks noGrp="1"/>
          </p:cNvSpPr>
          <p:nvPr>
            <p:ph type="title"/>
          </p:nvPr>
        </p:nvSpPr>
        <p:spPr>
          <a:xfrm>
            <a:off x="-519224" y="4218100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in the  morning</a:t>
            </a:r>
            <a:endParaRPr sz="4100" dirty="0"/>
          </a:p>
        </p:txBody>
      </p:sp>
      <p:sp>
        <p:nvSpPr>
          <p:cNvPr id="1782" name="Google Shape;1782;p152"/>
          <p:cNvSpPr txBox="1">
            <a:spLocks noGrp="1"/>
          </p:cNvSpPr>
          <p:nvPr>
            <p:ph type="title" idx="4294967295"/>
          </p:nvPr>
        </p:nvSpPr>
        <p:spPr>
          <a:xfrm>
            <a:off x="4579938" y="4217988"/>
            <a:ext cx="4564062" cy="531812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in the afternoon</a:t>
            </a:r>
            <a:endParaRPr sz="3600" dirty="0"/>
          </a:p>
        </p:txBody>
      </p:sp>
      <p:sp>
        <p:nvSpPr>
          <p:cNvPr id="4" name="Google Shape;1733;p149">
            <a:extLst>
              <a:ext uri="{FF2B5EF4-FFF2-40B4-BE49-F238E27FC236}">
                <a16:creationId xmlns:a16="http://schemas.microsoft.com/office/drawing/2014/main" id="{A61C9D4B-7FBA-58C3-3E6A-EA0A6E546D90}"/>
              </a:ext>
            </a:extLst>
          </p:cNvPr>
          <p:cNvSpPr/>
          <p:nvPr/>
        </p:nvSpPr>
        <p:spPr>
          <a:xfrm>
            <a:off x="1799450" y="163260"/>
            <a:ext cx="5110575" cy="688200"/>
          </a:xfrm>
          <a:prstGeom prst="roundRect">
            <a:avLst>
              <a:gd name="adj" fmla="val 50000"/>
            </a:avLst>
          </a:prstGeom>
          <a:solidFill>
            <a:srgbClr val="5C3972"/>
          </a:solidFill>
          <a:ln>
            <a:noFill/>
          </a:ln>
          <a:effectLst>
            <a:outerShdw dist="57150" dir="5400000" algn="bl" rotWithShape="0">
              <a:srgbClr val="A893B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734;p149">
            <a:extLst>
              <a:ext uri="{FF2B5EF4-FFF2-40B4-BE49-F238E27FC236}">
                <a16:creationId xmlns:a16="http://schemas.microsoft.com/office/drawing/2014/main" id="{5370E57F-C8DB-70F0-4D8C-765E6D699CE3}"/>
              </a:ext>
            </a:extLst>
          </p:cNvPr>
          <p:cNvSpPr txBox="1">
            <a:spLocks/>
          </p:cNvSpPr>
          <p:nvPr/>
        </p:nvSpPr>
        <p:spPr>
          <a:xfrm>
            <a:off x="1263406" y="212900"/>
            <a:ext cx="612979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2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US" sz="4500"/>
              <a:t>I  watch TV in ___.</a:t>
            </a:r>
            <a:endParaRPr lang="en-US" sz="4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FACFF6-14C6-049A-3F89-89B86BFA9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826" y="1042588"/>
            <a:ext cx="2823332" cy="2660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38"/>
          <p:cNvSpPr txBox="1">
            <a:spLocks noGrp="1"/>
          </p:cNvSpPr>
          <p:nvPr>
            <p:ph type="title"/>
          </p:nvPr>
        </p:nvSpPr>
        <p:spPr>
          <a:xfrm>
            <a:off x="2246341" y="2122910"/>
            <a:ext cx="472576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M</a:t>
            </a:r>
            <a:r>
              <a:rPr lang="en" dirty="0">
                <a:solidFill>
                  <a:schemeClr val="accent2"/>
                </a:solidFill>
              </a:rPr>
              <a:t>ake a guess</a:t>
            </a:r>
            <a:endParaRPr dirty="0"/>
          </a:p>
        </p:txBody>
      </p:sp>
      <p:grpSp>
        <p:nvGrpSpPr>
          <p:cNvPr id="1163" name="Google Shape;1163;p38"/>
          <p:cNvGrpSpPr/>
          <p:nvPr/>
        </p:nvGrpSpPr>
        <p:grpSpPr>
          <a:xfrm>
            <a:off x="2917051" y="3610848"/>
            <a:ext cx="2927410" cy="993144"/>
            <a:chOff x="2917051" y="3610848"/>
            <a:chExt cx="2927410" cy="993144"/>
          </a:xfrm>
        </p:grpSpPr>
        <p:sp>
          <p:nvSpPr>
            <p:cNvPr id="1164" name="Google Shape;1164;p38"/>
            <p:cNvSpPr/>
            <p:nvPr/>
          </p:nvSpPr>
          <p:spPr>
            <a:xfrm rot="-624127">
              <a:off x="4282254" y="3744312"/>
              <a:ext cx="1526687" cy="532416"/>
            </a:xfrm>
            <a:custGeom>
              <a:avLst/>
              <a:gdLst/>
              <a:ahLst/>
              <a:cxnLst/>
              <a:rect l="l" t="t" r="r" b="b"/>
              <a:pathLst>
                <a:path w="46367" h="16170" extrusionOk="0">
                  <a:moveTo>
                    <a:pt x="44499" y="0"/>
                  </a:moveTo>
                  <a:cubicBezTo>
                    <a:pt x="44499" y="0"/>
                    <a:pt x="11108" y="5905"/>
                    <a:pt x="10708" y="6105"/>
                  </a:cubicBezTo>
                  <a:cubicBezTo>
                    <a:pt x="10341" y="6338"/>
                    <a:pt x="9774" y="7239"/>
                    <a:pt x="9574" y="7239"/>
                  </a:cubicBezTo>
                  <a:cubicBezTo>
                    <a:pt x="9340" y="7272"/>
                    <a:pt x="0" y="12276"/>
                    <a:pt x="67" y="12609"/>
                  </a:cubicBezTo>
                  <a:cubicBezTo>
                    <a:pt x="267" y="13610"/>
                    <a:pt x="301" y="13143"/>
                    <a:pt x="334" y="13977"/>
                  </a:cubicBezTo>
                  <a:cubicBezTo>
                    <a:pt x="367" y="14778"/>
                    <a:pt x="11108" y="15812"/>
                    <a:pt x="11108" y="15812"/>
                  </a:cubicBezTo>
                  <a:cubicBezTo>
                    <a:pt x="11108" y="15812"/>
                    <a:pt x="12028" y="16169"/>
                    <a:pt x="12749" y="16169"/>
                  </a:cubicBezTo>
                  <a:cubicBezTo>
                    <a:pt x="12852" y="16169"/>
                    <a:pt x="12951" y="16162"/>
                    <a:pt x="13043" y="16145"/>
                  </a:cubicBezTo>
                  <a:cubicBezTo>
                    <a:pt x="13310" y="16112"/>
                    <a:pt x="46367" y="10141"/>
                    <a:pt x="46367" y="10141"/>
                  </a:cubicBezTo>
                  <a:lnTo>
                    <a:pt x="44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-624127">
              <a:off x="4676611" y="3727185"/>
              <a:ext cx="1076389" cy="512265"/>
            </a:xfrm>
            <a:custGeom>
              <a:avLst/>
              <a:gdLst/>
              <a:ahLst/>
              <a:cxnLst/>
              <a:rect l="l" t="t" r="r" b="b"/>
              <a:pathLst>
                <a:path w="32691" h="15558" extrusionOk="0">
                  <a:moveTo>
                    <a:pt x="30570" y="0"/>
                  </a:moveTo>
                  <a:cubicBezTo>
                    <a:pt x="28807" y="0"/>
                    <a:pt x="395" y="4767"/>
                    <a:pt x="201" y="5350"/>
                  </a:cubicBezTo>
                  <a:cubicBezTo>
                    <a:pt x="0" y="5951"/>
                    <a:pt x="2069" y="15558"/>
                    <a:pt x="2069" y="15558"/>
                  </a:cubicBezTo>
                  <a:cubicBezTo>
                    <a:pt x="2069" y="15558"/>
                    <a:pt x="32390" y="10387"/>
                    <a:pt x="32524" y="10187"/>
                  </a:cubicBezTo>
                  <a:cubicBezTo>
                    <a:pt x="32690" y="9987"/>
                    <a:pt x="30789" y="313"/>
                    <a:pt x="30656" y="13"/>
                  </a:cubicBezTo>
                  <a:cubicBezTo>
                    <a:pt x="30652" y="4"/>
                    <a:pt x="30623" y="0"/>
                    <a:pt x="30570" y="0"/>
                  </a:cubicBezTo>
                  <a:close/>
                </a:path>
              </a:pathLst>
            </a:custGeom>
            <a:solidFill>
              <a:srgbClr val="000000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-624127">
              <a:off x="4754297" y="3937698"/>
              <a:ext cx="163445" cy="361364"/>
            </a:xfrm>
            <a:custGeom>
              <a:avLst/>
              <a:gdLst/>
              <a:ahLst/>
              <a:cxnLst/>
              <a:rect l="l" t="t" r="r" b="b"/>
              <a:pathLst>
                <a:path w="4964" h="10975" extrusionOk="0">
                  <a:moveTo>
                    <a:pt x="2862" y="0"/>
                  </a:moveTo>
                  <a:cubicBezTo>
                    <a:pt x="2862" y="0"/>
                    <a:pt x="627" y="467"/>
                    <a:pt x="327" y="467"/>
                  </a:cubicBezTo>
                  <a:cubicBezTo>
                    <a:pt x="327" y="467"/>
                    <a:pt x="326" y="467"/>
                    <a:pt x="326" y="467"/>
                  </a:cubicBezTo>
                  <a:cubicBezTo>
                    <a:pt x="1" y="467"/>
                    <a:pt x="2229" y="10975"/>
                    <a:pt x="2229" y="10975"/>
                  </a:cubicBezTo>
                  <a:lnTo>
                    <a:pt x="4964" y="10641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-624127">
              <a:off x="5505239" y="3654816"/>
              <a:ext cx="162359" cy="361364"/>
            </a:xfrm>
            <a:custGeom>
              <a:avLst/>
              <a:gdLst/>
              <a:ahLst/>
              <a:cxnLst/>
              <a:rect l="l" t="t" r="r" b="b"/>
              <a:pathLst>
                <a:path w="4931" h="10975" extrusionOk="0">
                  <a:moveTo>
                    <a:pt x="2829" y="0"/>
                  </a:moveTo>
                  <a:cubicBezTo>
                    <a:pt x="2829" y="0"/>
                    <a:pt x="627" y="467"/>
                    <a:pt x="294" y="467"/>
                  </a:cubicBezTo>
                  <a:cubicBezTo>
                    <a:pt x="293" y="467"/>
                    <a:pt x="293" y="467"/>
                    <a:pt x="292" y="467"/>
                  </a:cubicBezTo>
                  <a:cubicBezTo>
                    <a:pt x="0" y="467"/>
                    <a:pt x="2195" y="10975"/>
                    <a:pt x="2195" y="10975"/>
                  </a:cubicBezTo>
                  <a:lnTo>
                    <a:pt x="4930" y="10674"/>
                  </a:lnTo>
                  <a:lnTo>
                    <a:pt x="28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-624127">
              <a:off x="5004490" y="3895667"/>
              <a:ext cx="445326" cy="157519"/>
            </a:xfrm>
            <a:custGeom>
              <a:avLst/>
              <a:gdLst/>
              <a:ahLst/>
              <a:cxnLst/>
              <a:rect l="l" t="t" r="r" b="b"/>
              <a:pathLst>
                <a:path w="13525" h="4784" extrusionOk="0">
                  <a:moveTo>
                    <a:pt x="10165" y="1"/>
                  </a:moveTo>
                  <a:cubicBezTo>
                    <a:pt x="8398" y="1"/>
                    <a:pt x="6120" y="416"/>
                    <a:pt x="4076" y="962"/>
                  </a:cubicBezTo>
                  <a:cubicBezTo>
                    <a:pt x="407" y="1929"/>
                    <a:pt x="73" y="3797"/>
                    <a:pt x="73" y="3797"/>
                  </a:cubicBezTo>
                  <a:cubicBezTo>
                    <a:pt x="0" y="4465"/>
                    <a:pt x="1612" y="4784"/>
                    <a:pt x="3726" y="4784"/>
                  </a:cubicBezTo>
                  <a:cubicBezTo>
                    <a:pt x="7420" y="4784"/>
                    <a:pt x="12649" y="3811"/>
                    <a:pt x="13116" y="2029"/>
                  </a:cubicBezTo>
                  <a:cubicBezTo>
                    <a:pt x="13524" y="538"/>
                    <a:pt x="12175" y="1"/>
                    <a:pt x="10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-624127">
              <a:off x="4386139" y="4284475"/>
              <a:ext cx="295479" cy="39248"/>
            </a:xfrm>
            <a:custGeom>
              <a:avLst/>
              <a:gdLst/>
              <a:ahLst/>
              <a:cxnLst/>
              <a:rect l="l" t="t" r="r" b="b"/>
              <a:pathLst>
                <a:path w="8974" h="1192" extrusionOk="0">
                  <a:moveTo>
                    <a:pt x="4069" y="0"/>
                  </a:moveTo>
                  <a:cubicBezTo>
                    <a:pt x="2795" y="0"/>
                    <a:pt x="1592" y="79"/>
                    <a:pt x="1102" y="324"/>
                  </a:cubicBezTo>
                  <a:cubicBezTo>
                    <a:pt x="1" y="891"/>
                    <a:pt x="8173" y="1191"/>
                    <a:pt x="8173" y="1191"/>
                  </a:cubicBezTo>
                  <a:cubicBezTo>
                    <a:pt x="8974" y="1091"/>
                    <a:pt x="8907" y="524"/>
                    <a:pt x="8107" y="224"/>
                  </a:cubicBezTo>
                  <a:cubicBezTo>
                    <a:pt x="7909" y="165"/>
                    <a:pt x="5914" y="0"/>
                    <a:pt x="40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1124110">
              <a:off x="2972844" y="3818972"/>
              <a:ext cx="1391109" cy="576896"/>
            </a:xfrm>
            <a:custGeom>
              <a:avLst/>
              <a:gdLst/>
              <a:ahLst/>
              <a:cxnLst/>
              <a:rect l="l" t="t" r="r" b="b"/>
              <a:pathLst>
                <a:path w="37328" h="15480" extrusionOk="0">
                  <a:moveTo>
                    <a:pt x="14044" y="5139"/>
                  </a:moveTo>
                  <a:cubicBezTo>
                    <a:pt x="14678" y="7074"/>
                    <a:pt x="14211" y="8608"/>
                    <a:pt x="13777" y="9442"/>
                  </a:cubicBezTo>
                  <a:cubicBezTo>
                    <a:pt x="13010" y="10977"/>
                    <a:pt x="11676" y="11844"/>
                    <a:pt x="10842" y="11844"/>
                  </a:cubicBezTo>
                  <a:cubicBezTo>
                    <a:pt x="10812" y="11846"/>
                    <a:pt x="10783" y="11847"/>
                    <a:pt x="10754" y="11847"/>
                  </a:cubicBezTo>
                  <a:cubicBezTo>
                    <a:pt x="10349" y="11847"/>
                    <a:pt x="10168" y="11631"/>
                    <a:pt x="10075" y="11444"/>
                  </a:cubicBezTo>
                  <a:cubicBezTo>
                    <a:pt x="9875" y="11110"/>
                    <a:pt x="10342" y="9509"/>
                    <a:pt x="12243" y="7074"/>
                  </a:cubicBezTo>
                  <a:cubicBezTo>
                    <a:pt x="12810" y="6407"/>
                    <a:pt x="13411" y="5739"/>
                    <a:pt x="14044" y="5139"/>
                  </a:cubicBezTo>
                  <a:close/>
                  <a:moveTo>
                    <a:pt x="10644" y="1"/>
                  </a:moveTo>
                  <a:cubicBezTo>
                    <a:pt x="10610" y="1"/>
                    <a:pt x="10576" y="1"/>
                    <a:pt x="10542" y="2"/>
                  </a:cubicBezTo>
                  <a:cubicBezTo>
                    <a:pt x="5738" y="135"/>
                    <a:pt x="568" y="8308"/>
                    <a:pt x="1" y="9209"/>
                  </a:cubicBezTo>
                  <a:lnTo>
                    <a:pt x="1435" y="10109"/>
                  </a:lnTo>
                  <a:cubicBezTo>
                    <a:pt x="2836" y="7774"/>
                    <a:pt x="7273" y="1770"/>
                    <a:pt x="10575" y="1670"/>
                  </a:cubicBezTo>
                  <a:cubicBezTo>
                    <a:pt x="10606" y="1669"/>
                    <a:pt x="10637" y="1668"/>
                    <a:pt x="10668" y="1668"/>
                  </a:cubicBezTo>
                  <a:cubicBezTo>
                    <a:pt x="11562" y="1668"/>
                    <a:pt x="12333" y="2137"/>
                    <a:pt x="13010" y="3104"/>
                  </a:cubicBezTo>
                  <a:cubicBezTo>
                    <a:pt x="13110" y="3238"/>
                    <a:pt x="13210" y="3404"/>
                    <a:pt x="13277" y="3538"/>
                  </a:cubicBezTo>
                  <a:cubicBezTo>
                    <a:pt x="12443" y="4305"/>
                    <a:pt x="11676" y="5172"/>
                    <a:pt x="10975" y="6040"/>
                  </a:cubicBezTo>
                  <a:cubicBezTo>
                    <a:pt x="9941" y="7341"/>
                    <a:pt x="7640" y="10510"/>
                    <a:pt x="8640" y="12277"/>
                  </a:cubicBezTo>
                  <a:cubicBezTo>
                    <a:pt x="9092" y="13051"/>
                    <a:pt x="9855" y="13513"/>
                    <a:pt x="10779" y="13513"/>
                  </a:cubicBezTo>
                  <a:cubicBezTo>
                    <a:pt x="10811" y="13513"/>
                    <a:pt x="10843" y="13513"/>
                    <a:pt x="10875" y="13512"/>
                  </a:cubicBezTo>
                  <a:cubicBezTo>
                    <a:pt x="12510" y="13478"/>
                    <a:pt x="14311" y="12111"/>
                    <a:pt x="15279" y="10209"/>
                  </a:cubicBezTo>
                  <a:cubicBezTo>
                    <a:pt x="16246" y="8275"/>
                    <a:pt x="16279" y="6073"/>
                    <a:pt x="15379" y="3938"/>
                  </a:cubicBezTo>
                  <a:cubicBezTo>
                    <a:pt x="16860" y="2764"/>
                    <a:pt x="18389" y="1941"/>
                    <a:pt x="19591" y="1941"/>
                  </a:cubicBezTo>
                  <a:cubicBezTo>
                    <a:pt x="19823" y="1941"/>
                    <a:pt x="20044" y="1972"/>
                    <a:pt x="20249" y="2037"/>
                  </a:cubicBezTo>
                  <a:cubicBezTo>
                    <a:pt x="21650" y="2470"/>
                    <a:pt x="22083" y="4572"/>
                    <a:pt x="22217" y="6240"/>
                  </a:cubicBezTo>
                  <a:cubicBezTo>
                    <a:pt x="22584" y="11243"/>
                    <a:pt x="24285" y="14446"/>
                    <a:pt x="26987" y="15280"/>
                  </a:cubicBezTo>
                  <a:cubicBezTo>
                    <a:pt x="27454" y="15413"/>
                    <a:pt x="27921" y="15480"/>
                    <a:pt x="28388" y="15480"/>
                  </a:cubicBezTo>
                  <a:cubicBezTo>
                    <a:pt x="31056" y="15480"/>
                    <a:pt x="34159" y="13378"/>
                    <a:pt x="37328" y="9409"/>
                  </a:cubicBezTo>
                  <a:lnTo>
                    <a:pt x="35993" y="8375"/>
                  </a:lnTo>
                  <a:cubicBezTo>
                    <a:pt x="33207" y="11887"/>
                    <a:pt x="30496" y="13808"/>
                    <a:pt x="28389" y="13808"/>
                  </a:cubicBezTo>
                  <a:cubicBezTo>
                    <a:pt x="28074" y="13808"/>
                    <a:pt x="27773" y="13765"/>
                    <a:pt x="27487" y="13678"/>
                  </a:cubicBezTo>
                  <a:cubicBezTo>
                    <a:pt x="25519" y="13078"/>
                    <a:pt x="24185" y="10309"/>
                    <a:pt x="23885" y="6106"/>
                  </a:cubicBezTo>
                  <a:cubicBezTo>
                    <a:pt x="23651" y="2904"/>
                    <a:pt x="22584" y="1003"/>
                    <a:pt x="20749" y="436"/>
                  </a:cubicBezTo>
                  <a:cubicBezTo>
                    <a:pt x="20389" y="324"/>
                    <a:pt x="20014" y="272"/>
                    <a:pt x="19628" y="272"/>
                  </a:cubicBezTo>
                  <a:cubicBezTo>
                    <a:pt x="18043" y="272"/>
                    <a:pt x="16268" y="1150"/>
                    <a:pt x="14578" y="2437"/>
                  </a:cubicBezTo>
                  <a:cubicBezTo>
                    <a:pt x="14511" y="2337"/>
                    <a:pt x="14445" y="2270"/>
                    <a:pt x="14378" y="2170"/>
                  </a:cubicBezTo>
                  <a:cubicBezTo>
                    <a:pt x="13367" y="703"/>
                    <a:pt x="12102" y="1"/>
                    <a:pt x="10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38"/>
          <p:cNvSpPr/>
          <p:nvPr/>
        </p:nvSpPr>
        <p:spPr>
          <a:xfrm>
            <a:off x="6553475" y="11730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38"/>
          <p:cNvSpPr/>
          <p:nvPr/>
        </p:nvSpPr>
        <p:spPr>
          <a:xfrm>
            <a:off x="6972150" y="26099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38"/>
          <p:cNvSpPr/>
          <p:nvPr/>
        </p:nvSpPr>
        <p:spPr>
          <a:xfrm rot="-4320377">
            <a:off x="7688271" y="22885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38"/>
          <p:cNvSpPr/>
          <p:nvPr/>
        </p:nvSpPr>
        <p:spPr>
          <a:xfrm>
            <a:off x="1129600" y="28175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38"/>
          <p:cNvSpPr/>
          <p:nvPr/>
        </p:nvSpPr>
        <p:spPr>
          <a:xfrm>
            <a:off x="2478225" y="11730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38"/>
          <p:cNvSpPr/>
          <p:nvPr/>
        </p:nvSpPr>
        <p:spPr>
          <a:xfrm>
            <a:off x="2067063" y="25888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8"/>
          <p:cNvSpPr/>
          <p:nvPr/>
        </p:nvSpPr>
        <p:spPr>
          <a:xfrm rot="444932" flipH="1">
            <a:off x="612438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8"/>
          <p:cNvSpPr/>
          <p:nvPr/>
        </p:nvSpPr>
        <p:spPr>
          <a:xfrm>
            <a:off x="5997425" y="9118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8"/>
          <p:cNvSpPr/>
          <p:nvPr/>
        </p:nvSpPr>
        <p:spPr>
          <a:xfrm>
            <a:off x="7006213" y="20150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47;p54">
            <a:extLst>
              <a:ext uri="{FF2B5EF4-FFF2-40B4-BE49-F238E27FC236}">
                <a16:creationId xmlns:a16="http://schemas.microsoft.com/office/drawing/2014/main" id="{270E0ABE-A4E0-C31D-BCF8-57C5784400F2}"/>
              </a:ext>
            </a:extLst>
          </p:cNvPr>
          <p:cNvSpPr txBox="1">
            <a:spLocks/>
          </p:cNvSpPr>
          <p:nvPr/>
        </p:nvSpPr>
        <p:spPr>
          <a:xfrm>
            <a:off x="2985538" y="4082671"/>
            <a:ext cx="3462154" cy="9341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>
              <a:spcAft>
                <a:spcPts val="1200"/>
              </a:spcAft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living room </a:t>
            </a:r>
          </a:p>
        </p:txBody>
      </p:sp>
      <p:pic>
        <p:nvPicPr>
          <p:cNvPr id="3" name="Picture 2" descr="Living Room Interior With Sofa And Tv Apartment Stock Illustration -  Download Image Now - Living Room, Television Set, Domestic Room - iStock">
            <a:extLst>
              <a:ext uri="{FF2B5EF4-FFF2-40B4-BE49-F238E27FC236}">
                <a16:creationId xmlns:a16="http://schemas.microsoft.com/office/drawing/2014/main" id="{8A1F3DA2-68F4-47DB-B2E3-FFA5BC4A9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70" y="593737"/>
            <a:ext cx="6864690" cy="34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alka 3">
            <a:extLst>
              <a:ext uri="{FF2B5EF4-FFF2-40B4-BE49-F238E27FC236}">
                <a16:creationId xmlns:a16="http://schemas.microsoft.com/office/drawing/2014/main" id="{F06C3E5D-48E0-0DFE-F4DB-2C0BD56BB098}"/>
              </a:ext>
            </a:extLst>
          </p:cNvPr>
          <p:cNvSpPr/>
          <p:nvPr/>
        </p:nvSpPr>
        <p:spPr>
          <a:xfrm>
            <a:off x="-4408585" y="-5289862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7583C4-A78B-3A77-1B0D-39076AD6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40" y="537148"/>
            <a:ext cx="7704000" cy="572700"/>
          </a:xfrm>
        </p:spPr>
        <p:txBody>
          <a:bodyPr/>
          <a:lstStyle/>
          <a:p>
            <a:r>
              <a:rPr lang="en-VN" dirty="0">
                <a:solidFill>
                  <a:srgbClr val="C00000"/>
                </a:solidFill>
                <a:latin typeface="Comic Sans MS" panose="030F0902030302020204" pitchFamily="66" charset="0"/>
              </a:rPr>
              <a:t>What room is this?</a:t>
            </a:r>
          </a:p>
        </p:txBody>
      </p:sp>
    </p:spTree>
    <p:extLst>
      <p:ext uri="{BB962C8B-B14F-4D97-AF65-F5344CB8AC3E}">
        <p14:creationId xmlns:p14="http://schemas.microsoft.com/office/powerpoint/2010/main" val="69318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-4.69136E-6 L 0.25035 0.20433 L -0.28593 0.19476 L -0.27986 -0.24567 L 0.23195 -0.24567 L 0.2408 0.15772 L -0.21232 0.1392 L -0.20972 -0.17129 L 0.14705 -0.17623 L 0.14705 0.08365 L -0.01163 -0.09938 L -0.13402 0.03025 L -0.01406 0.11173 L 0.20365 -0.00895 L -0.01823 -0.2179 L -0.23819 -0.00679 L -0.01406 0.18334 L 0.25035 0.00865 L -0.01823 -0.25833 L -0.30486 -0.00216 L -0.01406 0.2284 L -0.01614 0.01142 " pathEditMode="relative" rAng="0" ptsTypes="AAAAAAAAAAAAAAAAAAAAAA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47;p54">
            <a:extLst>
              <a:ext uri="{FF2B5EF4-FFF2-40B4-BE49-F238E27FC236}">
                <a16:creationId xmlns:a16="http://schemas.microsoft.com/office/drawing/2014/main" id="{270E0ABE-A4E0-C31D-BCF8-57C5784400F2}"/>
              </a:ext>
            </a:extLst>
          </p:cNvPr>
          <p:cNvSpPr txBox="1">
            <a:spLocks/>
          </p:cNvSpPr>
          <p:nvPr/>
        </p:nvSpPr>
        <p:spPr>
          <a:xfrm>
            <a:off x="3481752" y="4209317"/>
            <a:ext cx="2016370" cy="9341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>
              <a:spcAft>
                <a:spcPts val="1200"/>
              </a:spcAft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TV</a:t>
            </a:r>
          </a:p>
        </p:txBody>
      </p:sp>
      <p:pic>
        <p:nvPicPr>
          <p:cNvPr id="5" name="Picture 4" descr="Happy family watching television together in living room. Family  illustration in cartoon style 8172994 Vector Art at Vecteezy">
            <a:extLst>
              <a:ext uri="{FF2B5EF4-FFF2-40B4-BE49-F238E27FC236}">
                <a16:creationId xmlns:a16="http://schemas.microsoft.com/office/drawing/2014/main" id="{12A576AB-94CB-EE9A-E7AB-C4F91141A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" t="25755" r="63244" b="28661"/>
          <a:stretch/>
        </p:blipFill>
        <p:spPr bwMode="auto">
          <a:xfrm>
            <a:off x="2532184" y="1473443"/>
            <a:ext cx="3915507" cy="23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alka 3">
            <a:extLst>
              <a:ext uri="{FF2B5EF4-FFF2-40B4-BE49-F238E27FC236}">
                <a16:creationId xmlns:a16="http://schemas.microsoft.com/office/drawing/2014/main" id="{F06C3E5D-48E0-0DFE-F4DB-2C0BD56BB098}"/>
              </a:ext>
            </a:extLst>
          </p:cNvPr>
          <p:cNvSpPr/>
          <p:nvPr/>
        </p:nvSpPr>
        <p:spPr>
          <a:xfrm>
            <a:off x="-4408585" y="-5289862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7583C4-A78B-3A77-1B0D-39076AD6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76" y="779848"/>
            <a:ext cx="7704000" cy="572700"/>
          </a:xfrm>
        </p:spPr>
        <p:txBody>
          <a:bodyPr/>
          <a:lstStyle/>
          <a:p>
            <a:r>
              <a:rPr lang="en-VN" dirty="0">
                <a:solidFill>
                  <a:srgbClr val="C00000"/>
                </a:solidFill>
                <a:latin typeface="Comic Sans MS" panose="030F0902030302020204" pitchFamily="66" charset="0"/>
              </a:rPr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12323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-4.69136E-6 L 0.25035 0.20433 L -0.28593 0.19476 L -0.27986 -0.24567 L 0.23195 -0.24567 L 0.2408 0.15772 L -0.21232 0.1392 L -0.20972 -0.17129 L 0.14705 -0.17623 L 0.14705 0.08365 L -0.01163 -0.09938 L -0.13402 0.03025 L -0.01406 0.11173 L 0.20365 -0.00895 L -0.01823 -0.2179 L -0.23819 -0.00679 L -0.01406 0.18334 L 0.25035 0.00865 L -0.01823 -0.25833 L -0.30486 -0.00216 L -0.01406 0.2284 L -0.01614 0.01142 " pathEditMode="relative" rAng="0" ptsTypes="AAAAAAAAAAAAAAAAAAAAAA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47;p54">
            <a:extLst>
              <a:ext uri="{FF2B5EF4-FFF2-40B4-BE49-F238E27FC236}">
                <a16:creationId xmlns:a16="http://schemas.microsoft.com/office/drawing/2014/main" id="{270E0ABE-A4E0-C31D-BCF8-57C5784400F2}"/>
              </a:ext>
            </a:extLst>
          </p:cNvPr>
          <p:cNvSpPr txBox="1">
            <a:spLocks/>
          </p:cNvSpPr>
          <p:nvPr/>
        </p:nvSpPr>
        <p:spPr>
          <a:xfrm>
            <a:off x="2985538" y="4082671"/>
            <a:ext cx="3462154" cy="9341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>
              <a:spcAft>
                <a:spcPts val="1200"/>
              </a:spcAft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on the sofa</a:t>
            </a:r>
          </a:p>
        </p:txBody>
      </p:sp>
      <p:pic>
        <p:nvPicPr>
          <p:cNvPr id="6" name="Picture 2" descr="Happy family watching television together in living room. Family  illustration in cartoon style 8172994 Vector Art at Vecteezy">
            <a:extLst>
              <a:ext uri="{FF2B5EF4-FFF2-40B4-BE49-F238E27FC236}">
                <a16:creationId xmlns:a16="http://schemas.microsoft.com/office/drawing/2014/main" id="{8F8EAF42-F336-CBC3-8299-43820968C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0" t="25526" r="4631" b="4730"/>
          <a:stretch/>
        </p:blipFill>
        <p:spPr bwMode="auto">
          <a:xfrm>
            <a:off x="2871530" y="1228599"/>
            <a:ext cx="3951019" cy="27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alka 3">
            <a:extLst>
              <a:ext uri="{FF2B5EF4-FFF2-40B4-BE49-F238E27FC236}">
                <a16:creationId xmlns:a16="http://schemas.microsoft.com/office/drawing/2014/main" id="{F06C3E5D-48E0-0DFE-F4DB-2C0BD56BB098}"/>
              </a:ext>
            </a:extLst>
          </p:cNvPr>
          <p:cNvSpPr/>
          <p:nvPr/>
        </p:nvSpPr>
        <p:spPr>
          <a:xfrm>
            <a:off x="-4408585" y="-5289862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7583C4-A78B-3A77-1B0D-39076AD6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066" y="595566"/>
            <a:ext cx="9368161" cy="642432"/>
          </a:xfrm>
        </p:spPr>
        <p:txBody>
          <a:bodyPr/>
          <a:lstStyle/>
          <a:p>
            <a:r>
              <a:rPr lang="en-VN" sz="4800" dirty="0">
                <a:solidFill>
                  <a:srgbClr val="C00000"/>
                </a:solidFill>
                <a:latin typeface="Comic Sans MS" panose="030F0902030302020204" pitchFamily="66" charset="0"/>
              </a:rPr>
              <a:t>What is the family sitting on?</a:t>
            </a:r>
          </a:p>
        </p:txBody>
      </p:sp>
    </p:spTree>
    <p:extLst>
      <p:ext uri="{BB962C8B-B14F-4D97-AF65-F5344CB8AC3E}">
        <p14:creationId xmlns:p14="http://schemas.microsoft.com/office/powerpoint/2010/main" val="46850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-4.69136E-6 L 0.25035 0.20433 L -0.28593 0.19476 L -0.27986 -0.24567 L 0.23195 -0.24567 L 0.2408 0.15772 L -0.21232 0.1392 L -0.20972 -0.17129 L 0.14705 -0.17623 L 0.14705 0.08365 L -0.01163 -0.09938 L -0.13402 0.03025 L -0.01406 0.11173 L 0.20365 -0.00895 L -0.01823 -0.2179 L -0.23819 -0.00679 L -0.01406 0.18334 L 0.25035 0.00865 L -0.01823 -0.25833 L -0.30486 -0.00216 L -0.01406 0.2284 L -0.01614 0.01142 " pathEditMode="relative" rAng="0" ptsTypes="AAAAAAAAAAAAAAAAAAAAAA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47;p54">
            <a:extLst>
              <a:ext uri="{FF2B5EF4-FFF2-40B4-BE49-F238E27FC236}">
                <a16:creationId xmlns:a16="http://schemas.microsoft.com/office/drawing/2014/main" id="{270E0ABE-A4E0-C31D-BCF8-57C5784400F2}"/>
              </a:ext>
            </a:extLst>
          </p:cNvPr>
          <p:cNvSpPr txBox="1">
            <a:spLocks/>
          </p:cNvSpPr>
          <p:nvPr/>
        </p:nvSpPr>
        <p:spPr>
          <a:xfrm>
            <a:off x="2649415" y="4082671"/>
            <a:ext cx="3798277" cy="9341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>
              <a:spcAft>
                <a:spcPts val="1200"/>
              </a:spcAft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watching TV</a:t>
            </a:r>
          </a:p>
        </p:txBody>
      </p:sp>
      <p:pic>
        <p:nvPicPr>
          <p:cNvPr id="5" name="Picture 2" descr="Happy family watching television together in living room. Family  illustration in cartoon style 8172994 Vector Art at Vecteezy">
            <a:extLst>
              <a:ext uri="{FF2B5EF4-FFF2-40B4-BE49-F238E27FC236}">
                <a16:creationId xmlns:a16="http://schemas.microsoft.com/office/drawing/2014/main" id="{EBBBFDB2-103B-C09C-EAF3-C78EA870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05" y="1164562"/>
            <a:ext cx="4868019" cy="291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alka 3">
            <a:extLst>
              <a:ext uri="{FF2B5EF4-FFF2-40B4-BE49-F238E27FC236}">
                <a16:creationId xmlns:a16="http://schemas.microsoft.com/office/drawing/2014/main" id="{F06C3E5D-48E0-0DFE-F4DB-2C0BD56BB098}"/>
              </a:ext>
            </a:extLst>
          </p:cNvPr>
          <p:cNvSpPr/>
          <p:nvPr/>
        </p:nvSpPr>
        <p:spPr>
          <a:xfrm>
            <a:off x="-4408585" y="-5289862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7583C4-A78B-3A77-1B0D-39076AD6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37" y="488129"/>
            <a:ext cx="7704000" cy="572700"/>
          </a:xfrm>
        </p:spPr>
        <p:txBody>
          <a:bodyPr/>
          <a:lstStyle/>
          <a:p>
            <a:r>
              <a:rPr lang="en-VN" dirty="0">
                <a:solidFill>
                  <a:srgbClr val="C00000"/>
                </a:solidFill>
                <a:latin typeface="Comic Sans MS" panose="030F0902030302020204" pitchFamily="66" charset="0"/>
              </a:rPr>
              <a:t>What are they doing?</a:t>
            </a:r>
          </a:p>
        </p:txBody>
      </p:sp>
    </p:spTree>
    <p:extLst>
      <p:ext uri="{BB962C8B-B14F-4D97-AF65-F5344CB8AC3E}">
        <p14:creationId xmlns:p14="http://schemas.microsoft.com/office/powerpoint/2010/main" val="2306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-4.69136E-6 L 0.25035 0.20433 L -0.28593 0.19476 L -0.27986 -0.24567 L 0.23195 -0.24567 L 0.2408 0.15772 L -0.21232 0.1392 L -0.20972 -0.17129 L 0.14705 -0.17623 L 0.14705 0.08365 L -0.01163 -0.09938 L -0.13402 0.03025 L -0.01406 0.11173 L 0.20365 -0.00895 L -0.01823 -0.2179 L -0.23819 -0.00679 L -0.01406 0.18334 L 0.25035 0.00865 L -0.01823 -0.25833 L -0.30486 -0.00216 L -0.01406 0.2284 L -0.01614 0.01142 " pathEditMode="relative" rAng="0" ptsTypes="AAAAAAAAAAAAAAAAAAAAAA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1"/>
          <p:cNvSpPr/>
          <p:nvPr/>
        </p:nvSpPr>
        <p:spPr>
          <a:xfrm>
            <a:off x="576231" y="2968851"/>
            <a:ext cx="4742189" cy="593131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922325" y="2127051"/>
            <a:ext cx="414061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words</a:t>
            </a:r>
            <a:endParaRPr dirty="0"/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D8B2A-91F1-7880-C72C-1B4EC71AB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Parts of the day</a:t>
            </a: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1980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247</Words>
  <Application>Microsoft Office PowerPoint</Application>
  <PresentationFormat>On-screen Show (16:9)</PresentationFormat>
  <Paragraphs>80</Paragraphs>
  <Slides>34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Calibri</vt:lpstr>
      <vt:lpstr>Comic Sans MS</vt:lpstr>
      <vt:lpstr>Fredoka One</vt:lpstr>
      <vt:lpstr>Sport Day</vt:lpstr>
      <vt:lpstr>Times New Roman</vt:lpstr>
      <vt:lpstr>Quicksand</vt:lpstr>
      <vt:lpstr>Arial Black</vt:lpstr>
      <vt:lpstr>Arial</vt:lpstr>
      <vt:lpstr>Titan One</vt:lpstr>
      <vt:lpstr>Calibri Light</vt:lpstr>
      <vt:lpstr>Arvo</vt:lpstr>
      <vt:lpstr>Office Theme</vt:lpstr>
      <vt:lpstr>PowerPoint Presentation</vt:lpstr>
      <vt:lpstr> Daily  Activities</vt:lpstr>
      <vt:lpstr>Warm-up</vt:lpstr>
      <vt:lpstr>Make a guess</vt:lpstr>
      <vt:lpstr>What room is this?</vt:lpstr>
      <vt:lpstr>What is it?</vt:lpstr>
      <vt:lpstr>What is the family sitting on?</vt:lpstr>
      <vt:lpstr>What are they doing?</vt:lpstr>
      <vt:lpstr>New words</vt:lpstr>
      <vt:lpstr>morning</vt:lpstr>
      <vt:lpstr>noon</vt:lpstr>
      <vt:lpstr>afternoon</vt:lpstr>
      <vt:lpstr>evening</vt:lpstr>
      <vt:lpstr>Activity 1</vt:lpstr>
      <vt:lpstr>Look and listen.</vt:lpstr>
      <vt:lpstr>Listen and repeat.</vt:lpstr>
      <vt:lpstr>Listen and repeat.</vt:lpstr>
      <vt:lpstr>Work in pairs. Play roles.</vt:lpstr>
      <vt:lpstr>Activity 2 </vt:lpstr>
      <vt:lpstr>PowerPoint Presentation</vt:lpstr>
      <vt:lpstr>PowerPoint Presentation</vt:lpstr>
      <vt:lpstr>PowerPoint Presentation</vt:lpstr>
      <vt:lpstr>PowerPoint Presentation</vt:lpstr>
      <vt:lpstr>Activity 3 </vt:lpstr>
      <vt:lpstr>PowerPoint Presentation</vt:lpstr>
      <vt:lpstr>Fun  Time</vt:lpstr>
      <vt:lpstr>washing TV</vt:lpstr>
      <vt:lpstr>When</vt:lpstr>
      <vt:lpstr>watching</vt:lpstr>
      <vt:lpstr>does</vt:lpstr>
      <vt:lpstr>in the morning</vt:lpstr>
      <vt:lpstr>at noon</vt:lpstr>
      <vt:lpstr>in the afternoon</vt:lpstr>
      <vt:lpstr>in the afternoon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Writing</dc:title>
  <dc:creator>PC</dc:creator>
  <cp:lastModifiedBy>MAIHUNG</cp:lastModifiedBy>
  <cp:revision>17</cp:revision>
  <cp:lastPrinted>2023-02-10T15:45:12Z</cp:lastPrinted>
  <dcterms:modified xsi:type="dcterms:W3CDTF">2025-05-14T01:28:01Z</dcterms:modified>
</cp:coreProperties>
</file>