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7" r:id="rId1"/>
  </p:sldMasterIdLst>
  <p:notesMasterIdLst>
    <p:notesMasterId r:id="rId28"/>
  </p:notesMasterIdLst>
  <p:sldIdLst>
    <p:sldId id="338" r:id="rId2"/>
    <p:sldId id="256" r:id="rId3"/>
    <p:sldId id="326" r:id="rId4"/>
    <p:sldId id="259" r:id="rId5"/>
    <p:sldId id="876" r:id="rId6"/>
    <p:sldId id="877" r:id="rId7"/>
    <p:sldId id="878" r:id="rId8"/>
    <p:sldId id="879" r:id="rId9"/>
    <p:sldId id="885" r:id="rId10"/>
    <p:sldId id="521" r:id="rId11"/>
    <p:sldId id="873" r:id="rId12"/>
    <p:sldId id="880" r:id="rId13"/>
    <p:sldId id="881" r:id="rId14"/>
    <p:sldId id="882" r:id="rId15"/>
    <p:sldId id="883" r:id="rId16"/>
    <p:sldId id="884" r:id="rId17"/>
    <p:sldId id="887" r:id="rId18"/>
    <p:sldId id="874" r:id="rId19"/>
    <p:sldId id="890" r:id="rId20"/>
    <p:sldId id="891" r:id="rId21"/>
    <p:sldId id="892" r:id="rId22"/>
    <p:sldId id="893" r:id="rId23"/>
    <p:sldId id="888" r:id="rId24"/>
    <p:sldId id="875" r:id="rId25"/>
    <p:sldId id="889" r:id="rId26"/>
    <p:sldId id="525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mic Sans MS" panose="030F0702030302020204" pitchFamily="66" charset="0"/>
      <p:regular r:id="rId33"/>
      <p:bold r:id="rId34"/>
      <p:italic r:id="rId35"/>
      <p:boldItalic r:id="rId36"/>
    </p:embeddedFont>
    <p:embeddedFont>
      <p:font typeface="Sport Day" panose="020B0604020202020204" charset="0"/>
      <p:regular r:id="rId37"/>
      <p:bold r:id="rId37"/>
      <p:italic r:id="rId37"/>
      <p:boldItalic r:id="rId37"/>
    </p:embeddedFont>
    <p:embeddedFont>
      <p:font typeface="Arial Black" panose="020B0A04020102020204" pitchFamily="34" charset="0"/>
      <p:bold r:id="rId38"/>
    </p:embeddedFont>
    <p:embeddedFont>
      <p:font typeface="Titan One" panose="020B0604020202020204" charset="0"/>
      <p:regular r:id="rId37"/>
      <p:bold r:id="rId39"/>
    </p:embeddedFont>
    <p:embeddedFont>
      <p:font typeface="Calibri Light" panose="020F0302020204030204" pitchFamily="34" charset="0"/>
      <p:regular r:id="rId40"/>
      <p: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D7BFF3-DA0D-40B5-8200-8E20F7B24828}">
  <a:tblStyle styleId="{33D7BFF3-DA0D-40B5-8200-8E20F7B248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6B9F902-044E-4443-A065-C871CBF069D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17"/>
    <p:restoredTop sz="96291"/>
  </p:normalViewPr>
  <p:slideViewPr>
    <p:cSldViewPr snapToGrid="0">
      <p:cViewPr varScale="1">
        <p:scale>
          <a:sx n="115" d="100"/>
          <a:sy n="115" d="100"/>
        </p:scale>
        <p:origin x="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1b604ca34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11b604ca34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79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982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158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903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54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342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6071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3041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"/>
          <p:cNvSpPr txBox="1">
            <a:spLocks noGrp="1"/>
          </p:cNvSpPr>
          <p:nvPr>
            <p:ph type="title"/>
          </p:nvPr>
        </p:nvSpPr>
        <p:spPr>
          <a:xfrm>
            <a:off x="1550575" y="2150850"/>
            <a:ext cx="2793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4" name="Google Shape;394;p16"/>
          <p:cNvSpPr txBox="1">
            <a:spLocks noGrp="1"/>
          </p:cNvSpPr>
          <p:nvPr>
            <p:ph type="title" idx="2" hasCustomPrompt="1"/>
          </p:nvPr>
        </p:nvSpPr>
        <p:spPr>
          <a:xfrm>
            <a:off x="2171075" y="1098000"/>
            <a:ext cx="155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5" name="Google Shape;395;p16"/>
          <p:cNvSpPr txBox="1">
            <a:spLocks noGrp="1"/>
          </p:cNvSpPr>
          <p:nvPr>
            <p:ph type="subTitle" idx="1"/>
          </p:nvPr>
        </p:nvSpPr>
        <p:spPr>
          <a:xfrm>
            <a:off x="560825" y="3031650"/>
            <a:ext cx="47730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1173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336825" y="2150850"/>
            <a:ext cx="439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757625" y="1098000"/>
            <a:ext cx="155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147375" y="3031650"/>
            <a:ext cx="47730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9550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title" idx="2"/>
          </p:nvPr>
        </p:nvSpPr>
        <p:spPr>
          <a:xfrm>
            <a:off x="1707800" y="1768150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1"/>
          </p:nvPr>
        </p:nvSpPr>
        <p:spPr>
          <a:xfrm>
            <a:off x="1707800" y="2203100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3"/>
          </p:nvPr>
        </p:nvSpPr>
        <p:spPr>
          <a:xfrm>
            <a:off x="5557850" y="1768150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4"/>
          </p:nvPr>
        </p:nvSpPr>
        <p:spPr>
          <a:xfrm>
            <a:off x="5557852" y="2203105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5"/>
          </p:nvPr>
        </p:nvSpPr>
        <p:spPr>
          <a:xfrm>
            <a:off x="1707808" y="3220925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subTitle" idx="6"/>
          </p:nvPr>
        </p:nvSpPr>
        <p:spPr>
          <a:xfrm>
            <a:off x="1707799" y="3650149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7"/>
          </p:nvPr>
        </p:nvSpPr>
        <p:spPr>
          <a:xfrm>
            <a:off x="5557850" y="3220925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8"/>
          </p:nvPr>
        </p:nvSpPr>
        <p:spPr>
          <a:xfrm>
            <a:off x="5557852" y="3659253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9" hasCustomPrompt="1"/>
          </p:nvPr>
        </p:nvSpPr>
        <p:spPr>
          <a:xfrm>
            <a:off x="699156" y="1996933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13" hasCustomPrompt="1"/>
          </p:nvPr>
        </p:nvSpPr>
        <p:spPr>
          <a:xfrm>
            <a:off x="699156" y="3437412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14" hasCustomPrompt="1"/>
          </p:nvPr>
        </p:nvSpPr>
        <p:spPr>
          <a:xfrm>
            <a:off x="4579562" y="1996933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15" hasCustomPrompt="1"/>
          </p:nvPr>
        </p:nvSpPr>
        <p:spPr>
          <a:xfrm>
            <a:off x="4579562" y="3437412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9409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36647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7733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82606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530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523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3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5054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2534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83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9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5.wdp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1885950" y="1828800"/>
            <a:ext cx="5657850" cy="9715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 !</a:t>
            </a:r>
          </a:p>
        </p:txBody>
      </p:sp>
      <p:sp>
        <p:nvSpPr>
          <p:cNvPr id="27667" name="WordArt 19"/>
          <p:cNvSpPr>
            <a:spLocks noChangeArrowheads="1" noChangeShapeType="1" noTextEdit="1"/>
          </p:cNvSpPr>
          <p:nvPr/>
        </p:nvSpPr>
        <p:spPr bwMode="auto">
          <a:xfrm>
            <a:off x="2514600" y="1028700"/>
            <a:ext cx="4286250" cy="720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 Nghia  Primary school</a:t>
            </a:r>
          </a:p>
        </p:txBody>
      </p:sp>
      <p:sp>
        <p:nvSpPr>
          <p:cNvPr id="27670" name="WordArt 22"/>
          <p:cNvSpPr>
            <a:spLocks noChangeArrowheads="1" noChangeShapeType="1" noTextEdit="1"/>
          </p:cNvSpPr>
          <p:nvPr/>
        </p:nvSpPr>
        <p:spPr bwMode="auto">
          <a:xfrm>
            <a:off x="2686050" y="3829050"/>
            <a:ext cx="3957638" cy="4000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Teacher: Mai Hong Phuong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 animBg="1"/>
      <p:bldP spid="27667" grpId="0" animBg="1"/>
      <p:bldP spid="276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61"/>
          <p:cNvSpPr/>
          <p:nvPr/>
        </p:nvSpPr>
        <p:spPr>
          <a:xfrm>
            <a:off x="576231" y="2968851"/>
            <a:ext cx="4742189" cy="593131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61"/>
          <p:cNvSpPr/>
          <p:nvPr/>
        </p:nvSpPr>
        <p:spPr>
          <a:xfrm rot="3363349">
            <a:off x="2114630" y="988339"/>
            <a:ext cx="1780055" cy="139691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1"/>
          <p:cNvSpPr txBox="1">
            <a:spLocks noGrp="1"/>
          </p:cNvSpPr>
          <p:nvPr>
            <p:ph type="title"/>
          </p:nvPr>
        </p:nvSpPr>
        <p:spPr>
          <a:xfrm>
            <a:off x="922325" y="2127051"/>
            <a:ext cx="414061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Activity 4</a:t>
            </a:r>
            <a:endParaRPr dirty="0"/>
          </a:p>
        </p:txBody>
      </p:sp>
      <p:sp>
        <p:nvSpPr>
          <p:cNvPr id="2162" name="Google Shape;2162;p6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D8B2A-91F1-7880-C72C-1B4EC71AB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Listen and tick or cross</a:t>
            </a:r>
          </a:p>
        </p:txBody>
      </p:sp>
      <p:grpSp>
        <p:nvGrpSpPr>
          <p:cNvPr id="2164" name="Google Shape;2164;p61"/>
          <p:cNvGrpSpPr/>
          <p:nvPr/>
        </p:nvGrpSpPr>
        <p:grpSpPr>
          <a:xfrm rot="552268">
            <a:off x="2523934" y="3678987"/>
            <a:ext cx="378883" cy="361453"/>
            <a:chOff x="5580879" y="2689650"/>
            <a:chExt cx="465121" cy="443725"/>
          </a:xfrm>
        </p:grpSpPr>
        <p:sp>
          <p:nvSpPr>
            <p:cNvPr id="2165" name="Google Shape;2165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67" name="Google Shape;2167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8" name="Google Shape;2168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9" name="Google Shape;2169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0" name="Google Shape;2170;p61"/>
          <p:cNvGrpSpPr/>
          <p:nvPr/>
        </p:nvGrpSpPr>
        <p:grpSpPr>
          <a:xfrm rot="551995">
            <a:off x="3482459" y="3678860"/>
            <a:ext cx="377323" cy="359922"/>
            <a:chOff x="5580879" y="2689650"/>
            <a:chExt cx="465121" cy="443725"/>
          </a:xfrm>
        </p:grpSpPr>
        <p:sp>
          <p:nvSpPr>
            <p:cNvPr id="2171" name="Google Shape;2171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3" name="Google Shape;2173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4" name="Google Shape;2174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5" name="Google Shape;2175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6" name="Google Shape;2176;p61"/>
          <p:cNvGrpSpPr/>
          <p:nvPr/>
        </p:nvGrpSpPr>
        <p:grpSpPr>
          <a:xfrm rot="-1112321">
            <a:off x="3040706" y="3848924"/>
            <a:ext cx="118038" cy="358876"/>
            <a:chOff x="5580879" y="2689650"/>
            <a:chExt cx="143791" cy="437175"/>
          </a:xfrm>
        </p:grpSpPr>
        <p:sp>
          <p:nvSpPr>
            <p:cNvPr id="2177" name="Google Shape;2177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8" name="Google Shape;2178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9" name="Google Shape;2179;p61"/>
          <p:cNvSpPr/>
          <p:nvPr/>
        </p:nvSpPr>
        <p:spPr>
          <a:xfrm>
            <a:off x="6787150" y="6877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61"/>
          <p:cNvSpPr/>
          <p:nvPr/>
        </p:nvSpPr>
        <p:spPr>
          <a:xfrm>
            <a:off x="6972150" y="2295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61"/>
          <p:cNvSpPr/>
          <p:nvPr/>
        </p:nvSpPr>
        <p:spPr>
          <a:xfrm rot="-4320377">
            <a:off x="7773084" y="244623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61"/>
          <p:cNvSpPr/>
          <p:nvPr/>
        </p:nvSpPr>
        <p:spPr>
          <a:xfrm>
            <a:off x="956400" y="14634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61"/>
          <p:cNvSpPr/>
          <p:nvPr/>
        </p:nvSpPr>
        <p:spPr>
          <a:xfrm>
            <a:off x="922325" y="7348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61"/>
          <p:cNvSpPr/>
          <p:nvPr/>
        </p:nvSpPr>
        <p:spPr>
          <a:xfrm>
            <a:off x="1129588" y="42704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61"/>
          <p:cNvSpPr/>
          <p:nvPr/>
        </p:nvSpPr>
        <p:spPr>
          <a:xfrm rot="444932" flipH="1">
            <a:off x="585773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61"/>
          <p:cNvSpPr/>
          <p:nvPr/>
        </p:nvSpPr>
        <p:spPr>
          <a:xfrm>
            <a:off x="4962438" y="41063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61"/>
          <p:cNvGrpSpPr/>
          <p:nvPr/>
        </p:nvGrpSpPr>
        <p:grpSpPr>
          <a:xfrm>
            <a:off x="6980530" y="1028907"/>
            <a:ext cx="1346984" cy="1010994"/>
            <a:chOff x="939574" y="3499738"/>
            <a:chExt cx="1288610" cy="967180"/>
          </a:xfrm>
        </p:grpSpPr>
        <p:sp>
          <p:nvSpPr>
            <p:cNvPr id="2188" name="Google Shape;2188;p61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9" name="Google Shape;2189;p61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190" name="Google Shape;2190;p6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6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1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1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1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61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61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61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1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1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1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1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61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6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6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6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6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6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6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6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6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6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61"/>
          <p:cNvGrpSpPr/>
          <p:nvPr/>
        </p:nvGrpSpPr>
        <p:grpSpPr>
          <a:xfrm rot="-1529053">
            <a:off x="5279259" y="653376"/>
            <a:ext cx="1199946" cy="1079748"/>
            <a:chOff x="2618501" y="1381730"/>
            <a:chExt cx="1105076" cy="994381"/>
          </a:xfrm>
        </p:grpSpPr>
        <p:grpSp>
          <p:nvGrpSpPr>
            <p:cNvPr id="2222" name="Google Shape;2222;p61"/>
            <p:cNvGrpSpPr/>
            <p:nvPr/>
          </p:nvGrpSpPr>
          <p:grpSpPr>
            <a:xfrm>
              <a:off x="2618501" y="1381730"/>
              <a:ext cx="1105076" cy="994381"/>
              <a:chOff x="6972101" y="876305"/>
              <a:chExt cx="1105076" cy="994381"/>
            </a:xfrm>
          </p:grpSpPr>
          <p:sp>
            <p:nvSpPr>
              <p:cNvPr id="2223" name="Google Shape;2223;p61"/>
              <p:cNvSpPr/>
              <p:nvPr/>
            </p:nvSpPr>
            <p:spPr>
              <a:xfrm>
                <a:off x="6972149" y="880502"/>
                <a:ext cx="1105028" cy="990184"/>
              </a:xfrm>
              <a:custGeom>
                <a:avLst/>
                <a:gdLst/>
                <a:ahLst/>
                <a:cxnLst/>
                <a:rect l="l" t="t" r="r" b="b"/>
                <a:pathLst>
                  <a:path w="47168" h="44180" extrusionOk="0">
                    <a:moveTo>
                      <a:pt x="19019" y="1"/>
                    </a:moveTo>
                    <a:cubicBezTo>
                      <a:pt x="17373" y="1"/>
                      <a:pt x="15730" y="309"/>
                      <a:pt x="14178" y="1062"/>
                    </a:cubicBezTo>
                    <a:cubicBezTo>
                      <a:pt x="13144" y="1595"/>
                      <a:pt x="12109" y="2296"/>
                      <a:pt x="11175" y="3263"/>
                    </a:cubicBezTo>
                    <a:cubicBezTo>
                      <a:pt x="10942" y="3530"/>
                      <a:pt x="10708" y="3764"/>
                      <a:pt x="10508" y="4064"/>
                    </a:cubicBezTo>
                    <a:cubicBezTo>
                      <a:pt x="10308" y="4264"/>
                      <a:pt x="10175" y="4497"/>
                      <a:pt x="10041" y="4731"/>
                    </a:cubicBezTo>
                    <a:cubicBezTo>
                      <a:pt x="10308" y="4664"/>
                      <a:pt x="10542" y="4598"/>
                      <a:pt x="10809" y="4531"/>
                    </a:cubicBezTo>
                    <a:cubicBezTo>
                      <a:pt x="11776" y="4331"/>
                      <a:pt x="12777" y="4164"/>
                      <a:pt x="13744" y="4164"/>
                    </a:cubicBezTo>
                    <a:cubicBezTo>
                      <a:pt x="13877" y="4131"/>
                      <a:pt x="13977" y="4131"/>
                      <a:pt x="14111" y="4131"/>
                    </a:cubicBezTo>
                    <a:cubicBezTo>
                      <a:pt x="13977" y="4231"/>
                      <a:pt x="13844" y="4297"/>
                      <a:pt x="13744" y="4364"/>
                    </a:cubicBezTo>
                    <a:cubicBezTo>
                      <a:pt x="12476" y="5165"/>
                      <a:pt x="11376" y="5965"/>
                      <a:pt x="10408" y="6766"/>
                    </a:cubicBezTo>
                    <a:cubicBezTo>
                      <a:pt x="4971" y="11302"/>
                      <a:pt x="4070" y="15739"/>
                      <a:pt x="3470" y="16706"/>
                    </a:cubicBezTo>
                    <a:cubicBezTo>
                      <a:pt x="4671" y="16973"/>
                      <a:pt x="5972" y="17207"/>
                      <a:pt x="7406" y="17407"/>
                    </a:cubicBezTo>
                    <a:cubicBezTo>
                      <a:pt x="7273" y="17707"/>
                      <a:pt x="7139" y="18007"/>
                      <a:pt x="7006" y="18307"/>
                    </a:cubicBezTo>
                    <a:cubicBezTo>
                      <a:pt x="6502" y="18102"/>
                      <a:pt x="5936" y="17991"/>
                      <a:pt x="5366" y="17991"/>
                    </a:cubicBezTo>
                    <a:cubicBezTo>
                      <a:pt x="4916" y="17991"/>
                      <a:pt x="4464" y="18060"/>
                      <a:pt x="4037" y="18207"/>
                    </a:cubicBezTo>
                    <a:cubicBezTo>
                      <a:pt x="2669" y="18708"/>
                      <a:pt x="1702" y="19808"/>
                      <a:pt x="1102" y="20976"/>
                    </a:cubicBezTo>
                    <a:cubicBezTo>
                      <a:pt x="134" y="22844"/>
                      <a:pt x="1" y="24979"/>
                      <a:pt x="701" y="26813"/>
                    </a:cubicBezTo>
                    <a:cubicBezTo>
                      <a:pt x="1302" y="28415"/>
                      <a:pt x="2503" y="29782"/>
                      <a:pt x="4070" y="30683"/>
                    </a:cubicBezTo>
                    <a:cubicBezTo>
                      <a:pt x="4738" y="33318"/>
                      <a:pt x="6305" y="35686"/>
                      <a:pt x="8707" y="37288"/>
                    </a:cubicBezTo>
                    <a:cubicBezTo>
                      <a:pt x="12743" y="39956"/>
                      <a:pt x="17013" y="41991"/>
                      <a:pt x="21616" y="43425"/>
                    </a:cubicBezTo>
                    <a:cubicBezTo>
                      <a:pt x="22720" y="43771"/>
                      <a:pt x="23840" y="43937"/>
                      <a:pt x="24944" y="43937"/>
                    </a:cubicBezTo>
                    <a:cubicBezTo>
                      <a:pt x="26609" y="43937"/>
                      <a:pt x="28238" y="43560"/>
                      <a:pt x="29722" y="42858"/>
                    </a:cubicBezTo>
                    <a:cubicBezTo>
                      <a:pt x="29855" y="43025"/>
                      <a:pt x="30089" y="43125"/>
                      <a:pt x="30289" y="43259"/>
                    </a:cubicBezTo>
                    <a:cubicBezTo>
                      <a:pt x="31496" y="43862"/>
                      <a:pt x="32793" y="44180"/>
                      <a:pt x="34052" y="44180"/>
                    </a:cubicBezTo>
                    <a:cubicBezTo>
                      <a:pt x="34812" y="44180"/>
                      <a:pt x="35557" y="44064"/>
                      <a:pt x="36260" y="43826"/>
                    </a:cubicBezTo>
                    <a:cubicBezTo>
                      <a:pt x="38128" y="43192"/>
                      <a:pt x="39696" y="41757"/>
                      <a:pt x="40530" y="39823"/>
                    </a:cubicBezTo>
                    <a:cubicBezTo>
                      <a:pt x="41064" y="38622"/>
                      <a:pt x="41330" y="37154"/>
                      <a:pt x="40830" y="35820"/>
                    </a:cubicBezTo>
                    <a:cubicBezTo>
                      <a:pt x="40363" y="34452"/>
                      <a:pt x="39129" y="33385"/>
                      <a:pt x="37895" y="33218"/>
                    </a:cubicBezTo>
                    <a:cubicBezTo>
                      <a:pt x="37778" y="33201"/>
                      <a:pt x="37669" y="33193"/>
                      <a:pt x="37565" y="33193"/>
                    </a:cubicBezTo>
                    <a:cubicBezTo>
                      <a:pt x="37461" y="33193"/>
                      <a:pt x="37361" y="33201"/>
                      <a:pt x="37261" y="33218"/>
                    </a:cubicBezTo>
                    <a:cubicBezTo>
                      <a:pt x="37261" y="33185"/>
                      <a:pt x="37261" y="33185"/>
                      <a:pt x="37261" y="33151"/>
                    </a:cubicBezTo>
                    <a:cubicBezTo>
                      <a:pt x="38762" y="31884"/>
                      <a:pt x="40163" y="30483"/>
                      <a:pt x="41064" y="28415"/>
                    </a:cubicBezTo>
                    <a:cubicBezTo>
                      <a:pt x="41264" y="27914"/>
                      <a:pt x="41430" y="27414"/>
                      <a:pt x="41597" y="26880"/>
                    </a:cubicBezTo>
                    <a:cubicBezTo>
                      <a:pt x="41931" y="27214"/>
                      <a:pt x="42198" y="27514"/>
                      <a:pt x="42431" y="27814"/>
                    </a:cubicBezTo>
                    <a:cubicBezTo>
                      <a:pt x="43065" y="28815"/>
                      <a:pt x="43198" y="29749"/>
                      <a:pt x="43465" y="30816"/>
                    </a:cubicBezTo>
                    <a:cubicBezTo>
                      <a:pt x="43599" y="30583"/>
                      <a:pt x="43732" y="30349"/>
                      <a:pt x="43866" y="30116"/>
                    </a:cubicBezTo>
                    <a:cubicBezTo>
                      <a:pt x="43999" y="29882"/>
                      <a:pt x="44733" y="28214"/>
                      <a:pt x="45233" y="26080"/>
                    </a:cubicBezTo>
                    <a:cubicBezTo>
                      <a:pt x="45900" y="23144"/>
                      <a:pt x="46100" y="19341"/>
                      <a:pt x="43632" y="17040"/>
                    </a:cubicBezTo>
                    <a:lnTo>
                      <a:pt x="43632" y="17040"/>
                    </a:lnTo>
                    <a:cubicBezTo>
                      <a:pt x="43765" y="17073"/>
                      <a:pt x="43866" y="17073"/>
                      <a:pt x="43966" y="17073"/>
                    </a:cubicBezTo>
                    <a:cubicBezTo>
                      <a:pt x="45166" y="17273"/>
                      <a:pt x="46234" y="17974"/>
                      <a:pt x="47101" y="18808"/>
                    </a:cubicBezTo>
                    <a:cubicBezTo>
                      <a:pt x="47108" y="18814"/>
                      <a:pt x="47114" y="18817"/>
                      <a:pt x="47120" y="18817"/>
                    </a:cubicBezTo>
                    <a:cubicBezTo>
                      <a:pt x="47146" y="18817"/>
                      <a:pt x="47168" y="18768"/>
                      <a:pt x="47168" y="18741"/>
                    </a:cubicBezTo>
                    <a:cubicBezTo>
                      <a:pt x="46634" y="17307"/>
                      <a:pt x="45533" y="16306"/>
                      <a:pt x="44066" y="15839"/>
                    </a:cubicBezTo>
                    <a:cubicBezTo>
                      <a:pt x="43658" y="15726"/>
                      <a:pt x="43188" y="15658"/>
                      <a:pt x="42720" y="15658"/>
                    </a:cubicBezTo>
                    <a:cubicBezTo>
                      <a:pt x="42499" y="15658"/>
                      <a:pt x="42278" y="15673"/>
                      <a:pt x="42064" y="15705"/>
                    </a:cubicBezTo>
                    <a:cubicBezTo>
                      <a:pt x="42631" y="15038"/>
                      <a:pt x="43065" y="14138"/>
                      <a:pt x="43298" y="13471"/>
                    </a:cubicBezTo>
                    <a:cubicBezTo>
                      <a:pt x="43866" y="11869"/>
                      <a:pt x="43966" y="10135"/>
                      <a:pt x="43432" y="8500"/>
                    </a:cubicBezTo>
                    <a:cubicBezTo>
                      <a:pt x="43432" y="8470"/>
                      <a:pt x="43405" y="8454"/>
                      <a:pt x="43375" y="8454"/>
                    </a:cubicBezTo>
                    <a:cubicBezTo>
                      <a:pt x="43339" y="8454"/>
                      <a:pt x="43298" y="8479"/>
                      <a:pt x="43298" y="8534"/>
                    </a:cubicBezTo>
                    <a:cubicBezTo>
                      <a:pt x="43132" y="9801"/>
                      <a:pt x="42831" y="11002"/>
                      <a:pt x="42364" y="12136"/>
                    </a:cubicBezTo>
                    <a:cubicBezTo>
                      <a:pt x="42298" y="11936"/>
                      <a:pt x="42198" y="11736"/>
                      <a:pt x="42098" y="11536"/>
                    </a:cubicBezTo>
                    <a:cubicBezTo>
                      <a:pt x="40830" y="9134"/>
                      <a:pt x="38762" y="6933"/>
                      <a:pt x="36694" y="5231"/>
                    </a:cubicBezTo>
                    <a:cubicBezTo>
                      <a:pt x="34792" y="3664"/>
                      <a:pt x="32624" y="2363"/>
                      <a:pt x="30256" y="1429"/>
                    </a:cubicBezTo>
                    <a:lnTo>
                      <a:pt x="30256" y="1429"/>
                    </a:lnTo>
                    <a:cubicBezTo>
                      <a:pt x="31457" y="2696"/>
                      <a:pt x="33091" y="4297"/>
                      <a:pt x="33191" y="6065"/>
                    </a:cubicBezTo>
                    <a:cubicBezTo>
                      <a:pt x="33216" y="6114"/>
                      <a:pt x="33169" y="6145"/>
                      <a:pt x="33128" y="6145"/>
                    </a:cubicBezTo>
                    <a:cubicBezTo>
                      <a:pt x="33114" y="6145"/>
                      <a:pt x="33100" y="6141"/>
                      <a:pt x="33091" y="6132"/>
                    </a:cubicBezTo>
                    <a:cubicBezTo>
                      <a:pt x="32105" y="4853"/>
                      <a:pt x="25546" y="1"/>
                      <a:pt x="19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4" name="Google Shape;2224;p61"/>
              <p:cNvGrpSpPr/>
              <p:nvPr/>
            </p:nvGrpSpPr>
            <p:grpSpPr>
              <a:xfrm>
                <a:off x="6972101" y="876305"/>
                <a:ext cx="1105028" cy="990162"/>
                <a:chOff x="7056575" y="164888"/>
                <a:chExt cx="1179200" cy="1104475"/>
              </a:xfrm>
            </p:grpSpPr>
            <p:sp>
              <p:nvSpPr>
                <p:cNvPr id="2225" name="Google Shape;2225;p61"/>
                <p:cNvSpPr/>
                <p:nvPr/>
              </p:nvSpPr>
              <p:spPr>
                <a:xfrm>
                  <a:off x="7056575" y="614363"/>
                  <a:ext cx="226850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3323" extrusionOk="0">
                      <a:moveTo>
                        <a:pt x="5403" y="1"/>
                      </a:moveTo>
                      <a:cubicBezTo>
                        <a:pt x="4941" y="1"/>
                        <a:pt x="4475" y="75"/>
                        <a:pt x="4037" y="228"/>
                      </a:cubicBezTo>
                      <a:cubicBezTo>
                        <a:pt x="2669" y="729"/>
                        <a:pt x="1702" y="1829"/>
                        <a:pt x="1102" y="2997"/>
                      </a:cubicBezTo>
                      <a:cubicBezTo>
                        <a:pt x="134" y="4865"/>
                        <a:pt x="1" y="7000"/>
                        <a:pt x="701" y="8834"/>
                      </a:cubicBezTo>
                      <a:cubicBezTo>
                        <a:pt x="1368" y="10702"/>
                        <a:pt x="2903" y="12237"/>
                        <a:pt x="4904" y="13138"/>
                      </a:cubicBezTo>
                      <a:cubicBezTo>
                        <a:pt x="5148" y="13219"/>
                        <a:pt x="5392" y="13322"/>
                        <a:pt x="5654" y="13322"/>
                      </a:cubicBezTo>
                      <a:cubicBezTo>
                        <a:pt x="5715" y="13322"/>
                        <a:pt x="5776" y="13317"/>
                        <a:pt x="5838" y="13304"/>
                      </a:cubicBezTo>
                      <a:cubicBezTo>
                        <a:pt x="6472" y="13204"/>
                        <a:pt x="6839" y="12570"/>
                        <a:pt x="7039" y="12037"/>
                      </a:cubicBezTo>
                      <a:cubicBezTo>
                        <a:pt x="7806" y="9902"/>
                        <a:pt x="8440" y="7667"/>
                        <a:pt x="8774" y="5465"/>
                      </a:cubicBezTo>
                      <a:cubicBezTo>
                        <a:pt x="9007" y="3998"/>
                        <a:pt x="9074" y="1996"/>
                        <a:pt x="7906" y="895"/>
                      </a:cubicBezTo>
                      <a:cubicBezTo>
                        <a:pt x="7279" y="313"/>
                        <a:pt x="6350" y="1"/>
                        <a:pt x="540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61"/>
                <p:cNvSpPr/>
                <p:nvPr/>
              </p:nvSpPr>
              <p:spPr>
                <a:xfrm>
                  <a:off x="7094950" y="682013"/>
                  <a:ext cx="1026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8154" extrusionOk="0">
                      <a:moveTo>
                        <a:pt x="1912" y="0"/>
                      </a:moveTo>
                      <a:cubicBezTo>
                        <a:pt x="1673" y="0"/>
                        <a:pt x="1404" y="49"/>
                        <a:pt x="1101" y="158"/>
                      </a:cubicBezTo>
                      <a:cubicBezTo>
                        <a:pt x="1068" y="158"/>
                        <a:pt x="1068" y="191"/>
                        <a:pt x="1101" y="191"/>
                      </a:cubicBezTo>
                      <a:cubicBezTo>
                        <a:pt x="2836" y="191"/>
                        <a:pt x="3236" y="2559"/>
                        <a:pt x="3303" y="3894"/>
                      </a:cubicBezTo>
                      <a:lnTo>
                        <a:pt x="3303" y="3960"/>
                      </a:lnTo>
                      <a:cubicBezTo>
                        <a:pt x="2745" y="3338"/>
                        <a:pt x="2063" y="2730"/>
                        <a:pt x="1310" y="2730"/>
                      </a:cubicBezTo>
                      <a:cubicBezTo>
                        <a:pt x="892" y="2730"/>
                        <a:pt x="453" y="2917"/>
                        <a:pt x="0" y="3393"/>
                      </a:cubicBezTo>
                      <a:cubicBezTo>
                        <a:pt x="0" y="3417"/>
                        <a:pt x="0" y="3440"/>
                        <a:pt x="12" y="3440"/>
                      </a:cubicBezTo>
                      <a:cubicBezTo>
                        <a:pt x="17" y="3440"/>
                        <a:pt x="24" y="3436"/>
                        <a:pt x="34" y="3427"/>
                      </a:cubicBezTo>
                      <a:cubicBezTo>
                        <a:pt x="279" y="3307"/>
                        <a:pt x="520" y="3254"/>
                        <a:pt x="754" y="3254"/>
                      </a:cubicBezTo>
                      <a:cubicBezTo>
                        <a:pt x="1760" y="3254"/>
                        <a:pt x="2641" y="4235"/>
                        <a:pt x="3236" y="5128"/>
                      </a:cubicBezTo>
                      <a:cubicBezTo>
                        <a:pt x="3136" y="5995"/>
                        <a:pt x="2869" y="6862"/>
                        <a:pt x="2502" y="7730"/>
                      </a:cubicBezTo>
                      <a:cubicBezTo>
                        <a:pt x="2388" y="7996"/>
                        <a:pt x="2567" y="8154"/>
                        <a:pt x="2778" y="8154"/>
                      </a:cubicBezTo>
                      <a:cubicBezTo>
                        <a:pt x="2938" y="8154"/>
                        <a:pt x="3117" y="8064"/>
                        <a:pt x="3203" y="7863"/>
                      </a:cubicBezTo>
                      <a:cubicBezTo>
                        <a:pt x="3469" y="7296"/>
                        <a:pt x="3670" y="6696"/>
                        <a:pt x="3803" y="6095"/>
                      </a:cubicBezTo>
                      <a:cubicBezTo>
                        <a:pt x="3903" y="5695"/>
                        <a:pt x="3970" y="5295"/>
                        <a:pt x="4003" y="4894"/>
                      </a:cubicBezTo>
                      <a:cubicBezTo>
                        <a:pt x="4103" y="3994"/>
                        <a:pt x="4036" y="3060"/>
                        <a:pt x="3803" y="2192"/>
                      </a:cubicBezTo>
                      <a:cubicBezTo>
                        <a:pt x="3527" y="1142"/>
                        <a:pt x="3067" y="0"/>
                        <a:pt x="191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61"/>
                <p:cNvSpPr/>
                <p:nvPr/>
              </p:nvSpPr>
              <p:spPr>
                <a:xfrm>
                  <a:off x="7121625" y="298838"/>
                  <a:ext cx="1002400" cy="9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6" h="38587" extrusionOk="0">
                      <a:moveTo>
                        <a:pt x="17764" y="1"/>
                      </a:moveTo>
                      <a:cubicBezTo>
                        <a:pt x="13812" y="1"/>
                        <a:pt x="10055" y="2112"/>
                        <a:pt x="8073" y="5711"/>
                      </a:cubicBezTo>
                      <a:cubicBezTo>
                        <a:pt x="5771" y="9847"/>
                        <a:pt x="3737" y="14150"/>
                        <a:pt x="1969" y="18553"/>
                      </a:cubicBezTo>
                      <a:cubicBezTo>
                        <a:pt x="1" y="23424"/>
                        <a:pt x="1702" y="29028"/>
                        <a:pt x="6105" y="31930"/>
                      </a:cubicBezTo>
                      <a:cubicBezTo>
                        <a:pt x="10141" y="34598"/>
                        <a:pt x="14411" y="36633"/>
                        <a:pt x="19014" y="38067"/>
                      </a:cubicBezTo>
                      <a:cubicBezTo>
                        <a:pt x="20119" y="38419"/>
                        <a:pt x="21242" y="38587"/>
                        <a:pt x="22349" y="38587"/>
                      </a:cubicBezTo>
                      <a:cubicBezTo>
                        <a:pt x="26286" y="38587"/>
                        <a:pt x="30019" y="36457"/>
                        <a:pt x="32024" y="32864"/>
                      </a:cubicBezTo>
                      <a:cubicBezTo>
                        <a:pt x="34325" y="28727"/>
                        <a:pt x="36360" y="24424"/>
                        <a:pt x="38128" y="20054"/>
                      </a:cubicBezTo>
                      <a:cubicBezTo>
                        <a:pt x="40096" y="15151"/>
                        <a:pt x="38395" y="9547"/>
                        <a:pt x="33992" y="6645"/>
                      </a:cubicBezTo>
                      <a:cubicBezTo>
                        <a:pt x="29955" y="3976"/>
                        <a:pt x="25686" y="1941"/>
                        <a:pt x="21082" y="507"/>
                      </a:cubicBezTo>
                      <a:cubicBezTo>
                        <a:pt x="19984" y="165"/>
                        <a:pt x="18866" y="1"/>
                        <a:pt x="17764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61"/>
                <p:cNvSpPr/>
                <p:nvPr/>
              </p:nvSpPr>
              <p:spPr>
                <a:xfrm>
                  <a:off x="7787100" y="994663"/>
                  <a:ext cx="302750" cy="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" h="10988" extrusionOk="0">
                      <a:moveTo>
                        <a:pt x="8274" y="0"/>
                      </a:moveTo>
                      <a:cubicBezTo>
                        <a:pt x="6836" y="0"/>
                        <a:pt x="5460" y="1211"/>
                        <a:pt x="4537" y="2195"/>
                      </a:cubicBezTo>
                      <a:cubicBezTo>
                        <a:pt x="3036" y="3863"/>
                        <a:pt x="1735" y="5764"/>
                        <a:pt x="568" y="7733"/>
                      </a:cubicBezTo>
                      <a:cubicBezTo>
                        <a:pt x="268" y="8233"/>
                        <a:pt x="1" y="8867"/>
                        <a:pt x="301" y="9434"/>
                      </a:cubicBezTo>
                      <a:cubicBezTo>
                        <a:pt x="468" y="9734"/>
                        <a:pt x="768" y="9901"/>
                        <a:pt x="1035" y="10034"/>
                      </a:cubicBezTo>
                      <a:cubicBezTo>
                        <a:pt x="2247" y="10661"/>
                        <a:pt x="3564" y="10987"/>
                        <a:pt x="4838" y="10987"/>
                      </a:cubicBezTo>
                      <a:cubicBezTo>
                        <a:pt x="5597" y="10987"/>
                        <a:pt x="6342" y="10871"/>
                        <a:pt x="7039" y="10635"/>
                      </a:cubicBezTo>
                      <a:cubicBezTo>
                        <a:pt x="8907" y="10001"/>
                        <a:pt x="10475" y="8566"/>
                        <a:pt x="11309" y="6632"/>
                      </a:cubicBezTo>
                      <a:cubicBezTo>
                        <a:pt x="11843" y="5431"/>
                        <a:pt x="12109" y="3963"/>
                        <a:pt x="11609" y="2629"/>
                      </a:cubicBezTo>
                      <a:cubicBezTo>
                        <a:pt x="11142" y="1261"/>
                        <a:pt x="9908" y="194"/>
                        <a:pt x="8640" y="27"/>
                      </a:cubicBezTo>
                      <a:cubicBezTo>
                        <a:pt x="8518" y="9"/>
                        <a:pt x="8396" y="0"/>
                        <a:pt x="8274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61"/>
                <p:cNvSpPr/>
                <p:nvPr/>
              </p:nvSpPr>
              <p:spPr>
                <a:xfrm>
                  <a:off x="7842975" y="1106763"/>
                  <a:ext cx="19682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492" extrusionOk="0">
                      <a:moveTo>
                        <a:pt x="6152" y="0"/>
                      </a:moveTo>
                      <a:cubicBezTo>
                        <a:pt x="5671" y="0"/>
                        <a:pt x="5152" y="128"/>
                        <a:pt x="4671" y="280"/>
                      </a:cubicBezTo>
                      <a:cubicBezTo>
                        <a:pt x="3837" y="547"/>
                        <a:pt x="3036" y="980"/>
                        <a:pt x="2302" y="1547"/>
                      </a:cubicBezTo>
                      <a:cubicBezTo>
                        <a:pt x="1969" y="1814"/>
                        <a:pt x="1668" y="2081"/>
                        <a:pt x="1402" y="2381"/>
                      </a:cubicBezTo>
                      <a:cubicBezTo>
                        <a:pt x="968" y="2815"/>
                        <a:pt x="568" y="3282"/>
                        <a:pt x="201" y="3816"/>
                      </a:cubicBezTo>
                      <a:cubicBezTo>
                        <a:pt x="1" y="4116"/>
                        <a:pt x="232" y="4491"/>
                        <a:pt x="473" y="4491"/>
                      </a:cubicBezTo>
                      <a:cubicBezTo>
                        <a:pt x="553" y="4491"/>
                        <a:pt x="634" y="4449"/>
                        <a:pt x="701" y="4349"/>
                      </a:cubicBezTo>
                      <a:cubicBezTo>
                        <a:pt x="1235" y="3549"/>
                        <a:pt x="1835" y="2882"/>
                        <a:pt x="2536" y="2315"/>
                      </a:cubicBezTo>
                      <a:cubicBezTo>
                        <a:pt x="3837" y="2348"/>
                        <a:pt x="5538" y="2681"/>
                        <a:pt x="5671" y="4149"/>
                      </a:cubicBezTo>
                      <a:cubicBezTo>
                        <a:pt x="5671" y="4166"/>
                        <a:pt x="5680" y="4174"/>
                        <a:pt x="5688" y="4174"/>
                      </a:cubicBezTo>
                      <a:cubicBezTo>
                        <a:pt x="5696" y="4174"/>
                        <a:pt x="5705" y="4166"/>
                        <a:pt x="5705" y="4149"/>
                      </a:cubicBezTo>
                      <a:cubicBezTo>
                        <a:pt x="6172" y="2348"/>
                        <a:pt x="4771" y="1881"/>
                        <a:pt x="3470" y="1647"/>
                      </a:cubicBezTo>
                      <a:cubicBezTo>
                        <a:pt x="3503" y="1647"/>
                        <a:pt x="3503" y="1614"/>
                        <a:pt x="3536" y="1614"/>
                      </a:cubicBezTo>
                      <a:cubicBezTo>
                        <a:pt x="4243" y="1210"/>
                        <a:pt x="5329" y="708"/>
                        <a:pt x="6283" y="708"/>
                      </a:cubicBezTo>
                      <a:cubicBezTo>
                        <a:pt x="6905" y="708"/>
                        <a:pt x="7471" y="922"/>
                        <a:pt x="7840" y="1514"/>
                      </a:cubicBezTo>
                      <a:cubicBezTo>
                        <a:pt x="7840" y="1514"/>
                        <a:pt x="7873" y="1514"/>
                        <a:pt x="7873" y="1481"/>
                      </a:cubicBezTo>
                      <a:cubicBezTo>
                        <a:pt x="7625" y="342"/>
                        <a:pt x="6939" y="0"/>
                        <a:pt x="61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61"/>
                <p:cNvSpPr/>
                <p:nvPr/>
              </p:nvSpPr>
              <p:spPr>
                <a:xfrm>
                  <a:off x="7143300" y="164888"/>
                  <a:ext cx="1092475" cy="88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9" h="35487" extrusionOk="0">
                      <a:moveTo>
                        <a:pt x="15550" y="1"/>
                      </a:moveTo>
                      <a:cubicBezTo>
                        <a:pt x="13904" y="1"/>
                        <a:pt x="12261" y="309"/>
                        <a:pt x="10709" y="1062"/>
                      </a:cubicBezTo>
                      <a:cubicBezTo>
                        <a:pt x="9675" y="1595"/>
                        <a:pt x="8640" y="2296"/>
                        <a:pt x="7706" y="3263"/>
                      </a:cubicBezTo>
                      <a:cubicBezTo>
                        <a:pt x="7473" y="3530"/>
                        <a:pt x="7239" y="3764"/>
                        <a:pt x="7039" y="4030"/>
                      </a:cubicBezTo>
                      <a:cubicBezTo>
                        <a:pt x="6839" y="4264"/>
                        <a:pt x="6706" y="4497"/>
                        <a:pt x="6572" y="4731"/>
                      </a:cubicBezTo>
                      <a:cubicBezTo>
                        <a:pt x="6806" y="4664"/>
                        <a:pt x="7073" y="4598"/>
                        <a:pt x="7340" y="4531"/>
                      </a:cubicBezTo>
                      <a:cubicBezTo>
                        <a:pt x="8307" y="4331"/>
                        <a:pt x="9308" y="4164"/>
                        <a:pt x="10275" y="4164"/>
                      </a:cubicBezTo>
                      <a:cubicBezTo>
                        <a:pt x="10408" y="4131"/>
                        <a:pt x="10508" y="4131"/>
                        <a:pt x="10642" y="4131"/>
                      </a:cubicBezTo>
                      <a:cubicBezTo>
                        <a:pt x="10508" y="4231"/>
                        <a:pt x="10375" y="4297"/>
                        <a:pt x="10275" y="4364"/>
                      </a:cubicBezTo>
                      <a:cubicBezTo>
                        <a:pt x="9007" y="5165"/>
                        <a:pt x="7873" y="5965"/>
                        <a:pt x="6939" y="6766"/>
                      </a:cubicBezTo>
                      <a:cubicBezTo>
                        <a:pt x="1502" y="11269"/>
                        <a:pt x="601" y="15739"/>
                        <a:pt x="1" y="16706"/>
                      </a:cubicBezTo>
                      <a:cubicBezTo>
                        <a:pt x="2543" y="17257"/>
                        <a:pt x="5506" y="17752"/>
                        <a:pt x="9175" y="17752"/>
                      </a:cubicBezTo>
                      <a:cubicBezTo>
                        <a:pt x="9503" y="17752"/>
                        <a:pt x="9836" y="17748"/>
                        <a:pt x="10175" y="17740"/>
                      </a:cubicBezTo>
                      <a:cubicBezTo>
                        <a:pt x="12110" y="17707"/>
                        <a:pt x="14244" y="17540"/>
                        <a:pt x="16613" y="17140"/>
                      </a:cubicBezTo>
                      <a:cubicBezTo>
                        <a:pt x="17614" y="16973"/>
                        <a:pt x="18648" y="16773"/>
                        <a:pt x="19748" y="16539"/>
                      </a:cubicBezTo>
                      <a:lnTo>
                        <a:pt x="19748" y="16539"/>
                      </a:lnTo>
                      <a:cubicBezTo>
                        <a:pt x="19048" y="17006"/>
                        <a:pt x="18347" y="17473"/>
                        <a:pt x="17614" y="17874"/>
                      </a:cubicBezTo>
                      <a:cubicBezTo>
                        <a:pt x="16713" y="18374"/>
                        <a:pt x="15846" y="18841"/>
                        <a:pt x="14945" y="19275"/>
                      </a:cubicBezTo>
                      <a:cubicBezTo>
                        <a:pt x="14311" y="19575"/>
                        <a:pt x="13644" y="19875"/>
                        <a:pt x="12977" y="20109"/>
                      </a:cubicBezTo>
                      <a:cubicBezTo>
                        <a:pt x="12577" y="20309"/>
                        <a:pt x="12143" y="20442"/>
                        <a:pt x="11709" y="20609"/>
                      </a:cubicBezTo>
                      <a:cubicBezTo>
                        <a:pt x="13377" y="20943"/>
                        <a:pt x="15379" y="21676"/>
                        <a:pt x="17647" y="22143"/>
                      </a:cubicBezTo>
                      <a:cubicBezTo>
                        <a:pt x="18846" y="22380"/>
                        <a:pt x="20127" y="22550"/>
                        <a:pt x="21476" y="22550"/>
                      </a:cubicBezTo>
                      <a:cubicBezTo>
                        <a:pt x="22979" y="22550"/>
                        <a:pt x="24567" y="22339"/>
                        <a:pt x="26220" y="21777"/>
                      </a:cubicBezTo>
                      <a:cubicBezTo>
                        <a:pt x="27687" y="21276"/>
                        <a:pt x="29222" y="20509"/>
                        <a:pt x="30823" y="19341"/>
                      </a:cubicBezTo>
                      <a:lnTo>
                        <a:pt x="30823" y="19341"/>
                      </a:lnTo>
                      <a:cubicBezTo>
                        <a:pt x="30289" y="20342"/>
                        <a:pt x="29622" y="21510"/>
                        <a:pt x="28955" y="22577"/>
                      </a:cubicBezTo>
                      <a:cubicBezTo>
                        <a:pt x="28421" y="23411"/>
                        <a:pt x="27888" y="24178"/>
                        <a:pt x="27354" y="24779"/>
                      </a:cubicBezTo>
                      <a:cubicBezTo>
                        <a:pt x="27020" y="25179"/>
                        <a:pt x="26720" y="25479"/>
                        <a:pt x="26420" y="25713"/>
                      </a:cubicBezTo>
                      <a:cubicBezTo>
                        <a:pt x="28588" y="25613"/>
                        <a:pt x="30122" y="25212"/>
                        <a:pt x="31257" y="24645"/>
                      </a:cubicBezTo>
                      <a:cubicBezTo>
                        <a:pt x="32191" y="24145"/>
                        <a:pt x="32858" y="23544"/>
                        <a:pt x="33358" y="22877"/>
                      </a:cubicBezTo>
                      <a:cubicBezTo>
                        <a:pt x="33558" y="22644"/>
                        <a:pt x="33758" y="22377"/>
                        <a:pt x="33925" y="22110"/>
                      </a:cubicBezTo>
                      <a:lnTo>
                        <a:pt x="33925" y="22110"/>
                      </a:lnTo>
                      <a:cubicBezTo>
                        <a:pt x="33859" y="22344"/>
                        <a:pt x="33792" y="22610"/>
                        <a:pt x="33725" y="22877"/>
                      </a:cubicBezTo>
                      <a:cubicBezTo>
                        <a:pt x="33592" y="23378"/>
                        <a:pt x="33458" y="23878"/>
                        <a:pt x="33325" y="24378"/>
                      </a:cubicBezTo>
                      <a:cubicBezTo>
                        <a:pt x="32924" y="26080"/>
                        <a:pt x="32491" y="27814"/>
                        <a:pt x="32091" y="29615"/>
                      </a:cubicBezTo>
                      <a:cubicBezTo>
                        <a:pt x="31657" y="31550"/>
                        <a:pt x="31290" y="33518"/>
                        <a:pt x="31023" y="35486"/>
                      </a:cubicBezTo>
                      <a:cubicBezTo>
                        <a:pt x="33392" y="33351"/>
                        <a:pt x="36127" y="31717"/>
                        <a:pt x="37595" y="28415"/>
                      </a:cubicBezTo>
                      <a:cubicBezTo>
                        <a:pt x="37795" y="27914"/>
                        <a:pt x="37961" y="27414"/>
                        <a:pt x="38128" y="26880"/>
                      </a:cubicBezTo>
                      <a:cubicBezTo>
                        <a:pt x="38462" y="27214"/>
                        <a:pt x="38729" y="27514"/>
                        <a:pt x="38962" y="27814"/>
                      </a:cubicBezTo>
                      <a:cubicBezTo>
                        <a:pt x="39596" y="28782"/>
                        <a:pt x="39729" y="29749"/>
                        <a:pt x="39996" y="30816"/>
                      </a:cubicBezTo>
                      <a:cubicBezTo>
                        <a:pt x="40130" y="30583"/>
                        <a:pt x="40263" y="30349"/>
                        <a:pt x="40397" y="30116"/>
                      </a:cubicBezTo>
                      <a:cubicBezTo>
                        <a:pt x="40530" y="29882"/>
                        <a:pt x="41264" y="28214"/>
                        <a:pt x="41731" y="26080"/>
                      </a:cubicBezTo>
                      <a:cubicBezTo>
                        <a:pt x="42431" y="23144"/>
                        <a:pt x="42631" y="19341"/>
                        <a:pt x="40163" y="17040"/>
                      </a:cubicBezTo>
                      <a:lnTo>
                        <a:pt x="40163" y="17040"/>
                      </a:lnTo>
                      <a:cubicBezTo>
                        <a:pt x="40296" y="17073"/>
                        <a:pt x="40397" y="17073"/>
                        <a:pt x="40497" y="17073"/>
                      </a:cubicBezTo>
                      <a:cubicBezTo>
                        <a:pt x="41697" y="17273"/>
                        <a:pt x="42765" y="17974"/>
                        <a:pt x="43632" y="18808"/>
                      </a:cubicBezTo>
                      <a:cubicBezTo>
                        <a:pt x="43639" y="18814"/>
                        <a:pt x="43645" y="18817"/>
                        <a:pt x="43651" y="18817"/>
                      </a:cubicBezTo>
                      <a:cubicBezTo>
                        <a:pt x="43677" y="18817"/>
                        <a:pt x="43699" y="18768"/>
                        <a:pt x="43699" y="18741"/>
                      </a:cubicBezTo>
                      <a:cubicBezTo>
                        <a:pt x="43165" y="17307"/>
                        <a:pt x="42064" y="16306"/>
                        <a:pt x="40597" y="15839"/>
                      </a:cubicBezTo>
                      <a:cubicBezTo>
                        <a:pt x="40212" y="15711"/>
                        <a:pt x="39772" y="15651"/>
                        <a:pt x="39330" y="15651"/>
                      </a:cubicBezTo>
                      <a:cubicBezTo>
                        <a:pt x="39083" y="15651"/>
                        <a:pt x="38835" y="15670"/>
                        <a:pt x="38595" y="15705"/>
                      </a:cubicBezTo>
                      <a:cubicBezTo>
                        <a:pt x="39162" y="15038"/>
                        <a:pt x="39563" y="14104"/>
                        <a:pt x="39829" y="13437"/>
                      </a:cubicBezTo>
                      <a:cubicBezTo>
                        <a:pt x="40397" y="11836"/>
                        <a:pt x="40463" y="10135"/>
                        <a:pt x="39963" y="8500"/>
                      </a:cubicBezTo>
                      <a:cubicBezTo>
                        <a:pt x="39963" y="8470"/>
                        <a:pt x="39936" y="8454"/>
                        <a:pt x="39906" y="8454"/>
                      </a:cubicBezTo>
                      <a:cubicBezTo>
                        <a:pt x="39870" y="8454"/>
                        <a:pt x="39829" y="8479"/>
                        <a:pt x="39829" y="8534"/>
                      </a:cubicBezTo>
                      <a:cubicBezTo>
                        <a:pt x="39663" y="9801"/>
                        <a:pt x="39362" y="10969"/>
                        <a:pt x="38862" y="12136"/>
                      </a:cubicBezTo>
                      <a:cubicBezTo>
                        <a:pt x="38795" y="11936"/>
                        <a:pt x="38729" y="11736"/>
                        <a:pt x="38629" y="11536"/>
                      </a:cubicBezTo>
                      <a:cubicBezTo>
                        <a:pt x="37361" y="9134"/>
                        <a:pt x="35293" y="6933"/>
                        <a:pt x="33225" y="5231"/>
                      </a:cubicBezTo>
                      <a:cubicBezTo>
                        <a:pt x="31323" y="3664"/>
                        <a:pt x="29155" y="2363"/>
                        <a:pt x="26787" y="1395"/>
                      </a:cubicBezTo>
                      <a:lnTo>
                        <a:pt x="26787" y="1395"/>
                      </a:lnTo>
                      <a:cubicBezTo>
                        <a:pt x="27954" y="2663"/>
                        <a:pt x="29622" y="4297"/>
                        <a:pt x="29722" y="6065"/>
                      </a:cubicBezTo>
                      <a:cubicBezTo>
                        <a:pt x="29722" y="6114"/>
                        <a:pt x="29686" y="6145"/>
                        <a:pt x="29654" y="6145"/>
                      </a:cubicBezTo>
                      <a:cubicBezTo>
                        <a:pt x="29642" y="6145"/>
                        <a:pt x="29631" y="6141"/>
                        <a:pt x="29622" y="6132"/>
                      </a:cubicBezTo>
                      <a:cubicBezTo>
                        <a:pt x="28636" y="4853"/>
                        <a:pt x="22077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61"/>
                <p:cNvSpPr/>
                <p:nvPr/>
              </p:nvSpPr>
              <p:spPr>
                <a:xfrm>
                  <a:off x="7326775" y="191413"/>
                  <a:ext cx="84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3470" extrusionOk="0">
                      <a:moveTo>
                        <a:pt x="3370" y="1"/>
                      </a:moveTo>
                      <a:lnTo>
                        <a:pt x="3370" y="1"/>
                      </a:lnTo>
                      <a:cubicBezTo>
                        <a:pt x="2336" y="534"/>
                        <a:pt x="1301" y="1235"/>
                        <a:pt x="367" y="2202"/>
                      </a:cubicBezTo>
                      <a:cubicBezTo>
                        <a:pt x="234" y="2636"/>
                        <a:pt x="134" y="3070"/>
                        <a:pt x="1" y="3470"/>
                      </a:cubicBezTo>
                      <a:cubicBezTo>
                        <a:pt x="968" y="3270"/>
                        <a:pt x="1969" y="3103"/>
                        <a:pt x="2936" y="3103"/>
                      </a:cubicBezTo>
                      <a:cubicBezTo>
                        <a:pt x="2969" y="2069"/>
                        <a:pt x="3136" y="1035"/>
                        <a:pt x="337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61"/>
                <p:cNvSpPr/>
                <p:nvPr/>
              </p:nvSpPr>
              <p:spPr>
                <a:xfrm>
                  <a:off x="7313425" y="273988"/>
                  <a:ext cx="90100" cy="1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103" extrusionOk="0">
                      <a:moveTo>
                        <a:pt x="3470" y="0"/>
                      </a:moveTo>
                      <a:lnTo>
                        <a:pt x="3470" y="0"/>
                      </a:lnTo>
                      <a:cubicBezTo>
                        <a:pt x="2202" y="801"/>
                        <a:pt x="1102" y="1601"/>
                        <a:pt x="134" y="2402"/>
                      </a:cubicBezTo>
                      <a:cubicBezTo>
                        <a:pt x="68" y="2969"/>
                        <a:pt x="1" y="3536"/>
                        <a:pt x="1" y="4103"/>
                      </a:cubicBezTo>
                      <a:cubicBezTo>
                        <a:pt x="1168" y="3402"/>
                        <a:pt x="2369" y="2702"/>
                        <a:pt x="3603" y="2035"/>
                      </a:cubicBezTo>
                      <a:cubicBezTo>
                        <a:pt x="3503" y="1368"/>
                        <a:pt x="3437" y="667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61"/>
                <p:cNvSpPr/>
                <p:nvPr/>
              </p:nvSpPr>
              <p:spPr>
                <a:xfrm>
                  <a:off x="7313425" y="345688"/>
                  <a:ext cx="105100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3270" extrusionOk="0">
                      <a:moveTo>
                        <a:pt x="3737" y="1"/>
                      </a:moveTo>
                      <a:cubicBezTo>
                        <a:pt x="2469" y="768"/>
                        <a:pt x="1202" y="1569"/>
                        <a:pt x="1" y="2369"/>
                      </a:cubicBezTo>
                      <a:cubicBezTo>
                        <a:pt x="34" y="2669"/>
                        <a:pt x="34" y="2970"/>
                        <a:pt x="101" y="3270"/>
                      </a:cubicBezTo>
                      <a:cubicBezTo>
                        <a:pt x="1435" y="2669"/>
                        <a:pt x="2803" y="2069"/>
                        <a:pt x="4204" y="1535"/>
                      </a:cubicBezTo>
                      <a:cubicBezTo>
                        <a:pt x="4004" y="1035"/>
                        <a:pt x="3870" y="501"/>
                        <a:pt x="37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61"/>
                <p:cNvSpPr/>
                <p:nvPr/>
              </p:nvSpPr>
              <p:spPr>
                <a:xfrm>
                  <a:off x="7319275" y="402413"/>
                  <a:ext cx="2393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8273" extrusionOk="0">
                      <a:moveTo>
                        <a:pt x="4203" y="0"/>
                      </a:moveTo>
                      <a:cubicBezTo>
                        <a:pt x="2802" y="634"/>
                        <a:pt x="1401" y="1268"/>
                        <a:pt x="67" y="1935"/>
                      </a:cubicBezTo>
                      <a:lnTo>
                        <a:pt x="0" y="1968"/>
                      </a:lnTo>
                      <a:cubicBezTo>
                        <a:pt x="301" y="3503"/>
                        <a:pt x="834" y="5004"/>
                        <a:pt x="1735" y="6405"/>
                      </a:cubicBezTo>
                      <a:cubicBezTo>
                        <a:pt x="2169" y="7072"/>
                        <a:pt x="2636" y="7706"/>
                        <a:pt x="3136" y="8273"/>
                      </a:cubicBezTo>
                      <a:cubicBezTo>
                        <a:pt x="5071" y="8206"/>
                        <a:pt x="7205" y="8039"/>
                        <a:pt x="9574" y="7639"/>
                      </a:cubicBezTo>
                      <a:cubicBezTo>
                        <a:pt x="8406" y="6705"/>
                        <a:pt x="7306" y="5671"/>
                        <a:pt x="6472" y="4403"/>
                      </a:cubicBezTo>
                      <a:cubicBezTo>
                        <a:pt x="5604" y="3102"/>
                        <a:pt x="4804" y="1568"/>
                        <a:pt x="4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61"/>
                <p:cNvSpPr/>
                <p:nvPr/>
              </p:nvSpPr>
              <p:spPr>
                <a:xfrm>
                  <a:off x="7467700" y="611713"/>
                  <a:ext cx="215200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4271" extrusionOk="0">
                      <a:moveTo>
                        <a:pt x="4638" y="1"/>
                      </a:moveTo>
                      <a:cubicBezTo>
                        <a:pt x="3737" y="501"/>
                        <a:pt x="2870" y="968"/>
                        <a:pt x="1969" y="1402"/>
                      </a:cubicBezTo>
                      <a:cubicBezTo>
                        <a:pt x="1335" y="1702"/>
                        <a:pt x="668" y="2002"/>
                        <a:pt x="1" y="2269"/>
                      </a:cubicBezTo>
                      <a:cubicBezTo>
                        <a:pt x="1435" y="3170"/>
                        <a:pt x="3003" y="3803"/>
                        <a:pt x="4671" y="4270"/>
                      </a:cubicBezTo>
                      <a:lnTo>
                        <a:pt x="4704" y="4270"/>
                      </a:lnTo>
                      <a:cubicBezTo>
                        <a:pt x="6005" y="3637"/>
                        <a:pt x="7306" y="3003"/>
                        <a:pt x="8607" y="2336"/>
                      </a:cubicBezTo>
                      <a:cubicBezTo>
                        <a:pt x="7973" y="2069"/>
                        <a:pt x="7339" y="1769"/>
                        <a:pt x="6739" y="1368"/>
                      </a:cubicBezTo>
                      <a:cubicBezTo>
                        <a:pt x="6005" y="935"/>
                        <a:pt x="5305" y="501"/>
                        <a:pt x="46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61"/>
                <p:cNvSpPr/>
                <p:nvPr/>
              </p:nvSpPr>
              <p:spPr>
                <a:xfrm>
                  <a:off x="7639500" y="683438"/>
                  <a:ext cx="159300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1825" extrusionOk="0">
                      <a:moveTo>
                        <a:pt x="3036" y="0"/>
                      </a:moveTo>
                      <a:cubicBezTo>
                        <a:pt x="2035" y="601"/>
                        <a:pt x="1035" y="1168"/>
                        <a:pt x="0" y="1735"/>
                      </a:cubicBezTo>
                      <a:cubicBezTo>
                        <a:pt x="559" y="1792"/>
                        <a:pt x="1132" y="1824"/>
                        <a:pt x="1717" y="1824"/>
                      </a:cubicBezTo>
                      <a:cubicBezTo>
                        <a:pt x="3192" y="1824"/>
                        <a:pt x="4748" y="1617"/>
                        <a:pt x="6372" y="1068"/>
                      </a:cubicBezTo>
                      <a:cubicBezTo>
                        <a:pt x="5238" y="734"/>
                        <a:pt x="4137" y="401"/>
                        <a:pt x="3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61"/>
                <p:cNvSpPr/>
                <p:nvPr/>
              </p:nvSpPr>
              <p:spPr>
                <a:xfrm>
                  <a:off x="7827125" y="730138"/>
                  <a:ext cx="1501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6" h="2203" extrusionOk="0">
                      <a:moveTo>
                        <a:pt x="1602" y="0"/>
                      </a:moveTo>
                      <a:cubicBezTo>
                        <a:pt x="1068" y="801"/>
                        <a:pt x="535" y="1568"/>
                        <a:pt x="1" y="2202"/>
                      </a:cubicBezTo>
                      <a:cubicBezTo>
                        <a:pt x="635" y="2202"/>
                        <a:pt x="1268" y="2202"/>
                        <a:pt x="1902" y="2169"/>
                      </a:cubicBezTo>
                      <a:cubicBezTo>
                        <a:pt x="2536" y="2135"/>
                        <a:pt x="3203" y="2069"/>
                        <a:pt x="3904" y="2035"/>
                      </a:cubicBezTo>
                      <a:cubicBezTo>
                        <a:pt x="4838" y="1535"/>
                        <a:pt x="5505" y="934"/>
                        <a:pt x="6005" y="267"/>
                      </a:cubicBezTo>
                      <a:lnTo>
                        <a:pt x="6005" y="267"/>
                      </a:lnTo>
                      <a:cubicBezTo>
                        <a:pt x="5772" y="301"/>
                        <a:pt x="5538" y="301"/>
                        <a:pt x="5338" y="301"/>
                      </a:cubicBezTo>
                      <a:cubicBezTo>
                        <a:pt x="4471" y="301"/>
                        <a:pt x="3603" y="267"/>
                        <a:pt x="2736" y="134"/>
                      </a:cubicBezTo>
                      <a:cubicBezTo>
                        <a:pt x="2336" y="101"/>
                        <a:pt x="1969" y="34"/>
                        <a:pt x="16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61"/>
                <p:cNvSpPr/>
                <p:nvPr/>
              </p:nvSpPr>
              <p:spPr>
                <a:xfrm>
                  <a:off x="8069800" y="696788"/>
                  <a:ext cx="8510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002" extrusionOk="0">
                      <a:moveTo>
                        <a:pt x="3403" y="0"/>
                      </a:moveTo>
                      <a:lnTo>
                        <a:pt x="3403" y="0"/>
                      </a:lnTo>
                      <a:cubicBezTo>
                        <a:pt x="2269" y="501"/>
                        <a:pt x="1135" y="834"/>
                        <a:pt x="34" y="1101"/>
                      </a:cubicBezTo>
                      <a:cubicBezTo>
                        <a:pt x="34" y="1401"/>
                        <a:pt x="1" y="1701"/>
                        <a:pt x="1" y="2002"/>
                      </a:cubicBezTo>
                      <a:cubicBezTo>
                        <a:pt x="1102" y="1535"/>
                        <a:pt x="2236" y="867"/>
                        <a:pt x="3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61"/>
                <p:cNvSpPr/>
                <p:nvPr/>
              </p:nvSpPr>
              <p:spPr>
                <a:xfrm>
                  <a:off x="7977250" y="728463"/>
                  <a:ext cx="7422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836" extrusionOk="0">
                      <a:moveTo>
                        <a:pt x="2969" y="1"/>
                      </a:moveTo>
                      <a:cubicBezTo>
                        <a:pt x="2035" y="168"/>
                        <a:pt x="1134" y="268"/>
                        <a:pt x="367" y="334"/>
                      </a:cubicBezTo>
                      <a:cubicBezTo>
                        <a:pt x="234" y="835"/>
                        <a:pt x="100" y="1335"/>
                        <a:pt x="0" y="1835"/>
                      </a:cubicBezTo>
                      <a:cubicBezTo>
                        <a:pt x="901" y="1669"/>
                        <a:pt x="1835" y="1435"/>
                        <a:pt x="2802" y="1102"/>
                      </a:cubicBezTo>
                      <a:cubicBezTo>
                        <a:pt x="2869" y="735"/>
                        <a:pt x="2902" y="368"/>
                        <a:pt x="29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61"/>
                <p:cNvSpPr/>
                <p:nvPr/>
              </p:nvSpPr>
              <p:spPr>
                <a:xfrm>
                  <a:off x="7919700" y="875238"/>
                  <a:ext cx="163475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73" extrusionOk="0">
                      <a:moveTo>
                        <a:pt x="6539" y="1"/>
                      </a:moveTo>
                      <a:lnTo>
                        <a:pt x="6539" y="1"/>
                      </a:lnTo>
                      <a:cubicBezTo>
                        <a:pt x="4771" y="634"/>
                        <a:pt x="2903" y="1001"/>
                        <a:pt x="1035" y="1201"/>
                      </a:cubicBezTo>
                      <a:cubicBezTo>
                        <a:pt x="601" y="3136"/>
                        <a:pt x="234" y="5104"/>
                        <a:pt x="0" y="7072"/>
                      </a:cubicBezTo>
                      <a:cubicBezTo>
                        <a:pt x="2336" y="4937"/>
                        <a:pt x="5071" y="3303"/>
                        <a:pt x="65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61"/>
                <p:cNvSpPr/>
                <p:nvPr/>
              </p:nvSpPr>
              <p:spPr>
                <a:xfrm>
                  <a:off x="8117350" y="816863"/>
                  <a:ext cx="700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738" extrusionOk="0">
                      <a:moveTo>
                        <a:pt x="2802" y="1"/>
                      </a:moveTo>
                      <a:lnTo>
                        <a:pt x="2802" y="1"/>
                      </a:lnTo>
                      <a:cubicBezTo>
                        <a:pt x="1935" y="668"/>
                        <a:pt x="1001" y="1268"/>
                        <a:pt x="0" y="1735"/>
                      </a:cubicBezTo>
                      <a:cubicBezTo>
                        <a:pt x="634" y="2736"/>
                        <a:pt x="767" y="3670"/>
                        <a:pt x="1034" y="4737"/>
                      </a:cubicBezTo>
                      <a:cubicBezTo>
                        <a:pt x="1168" y="4504"/>
                        <a:pt x="1301" y="4270"/>
                        <a:pt x="1435" y="4037"/>
                      </a:cubicBezTo>
                      <a:cubicBezTo>
                        <a:pt x="1568" y="3803"/>
                        <a:pt x="2302" y="2135"/>
                        <a:pt x="28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42" name="Google Shape;2242;p61"/>
            <p:cNvGrpSpPr/>
            <p:nvPr/>
          </p:nvGrpSpPr>
          <p:grpSpPr>
            <a:xfrm rot="1720047">
              <a:off x="2775354" y="1791586"/>
              <a:ext cx="566332" cy="439654"/>
              <a:chOff x="7421216" y="3262879"/>
              <a:chExt cx="641672" cy="498141"/>
            </a:xfrm>
          </p:grpSpPr>
          <p:grpSp>
            <p:nvGrpSpPr>
              <p:cNvPr id="2243" name="Google Shape;2243;p61"/>
              <p:cNvGrpSpPr/>
              <p:nvPr/>
            </p:nvGrpSpPr>
            <p:grpSpPr>
              <a:xfrm rot="1017954">
                <a:off x="7449180" y="3342268"/>
                <a:ext cx="585744" cy="279026"/>
                <a:chOff x="1078359" y="4061986"/>
                <a:chExt cx="535972" cy="255316"/>
              </a:xfrm>
            </p:grpSpPr>
            <p:sp>
              <p:nvSpPr>
                <p:cNvPr id="2244" name="Google Shape;2244;p61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1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1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61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61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9" name="Google Shape;2249;p61"/>
              <p:cNvSpPr/>
              <p:nvPr/>
            </p:nvSpPr>
            <p:spPr>
              <a:xfrm rot="-10442518">
                <a:off x="7593607" y="3709611"/>
                <a:ext cx="28364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61"/>
          <p:cNvGrpSpPr/>
          <p:nvPr/>
        </p:nvGrpSpPr>
        <p:grpSpPr>
          <a:xfrm>
            <a:off x="5581929" y="2202510"/>
            <a:ext cx="1279110" cy="1478174"/>
            <a:chOff x="1501713" y="3668602"/>
            <a:chExt cx="1036640" cy="1197969"/>
          </a:xfrm>
        </p:grpSpPr>
        <p:sp>
          <p:nvSpPr>
            <p:cNvPr id="2251" name="Google Shape;2251;p61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2" name="Google Shape;2252;p61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2253" name="Google Shape;2253;p61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61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61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61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61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61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61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61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61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61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61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4" name="Google Shape;2264;p61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5" name="Google Shape;2265;p61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61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61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61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9" name="Google Shape;2269;p61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61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61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61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61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61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61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61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61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61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9" name="Google Shape;2279;p61"/>
          <p:cNvGrpSpPr/>
          <p:nvPr/>
        </p:nvGrpSpPr>
        <p:grpSpPr>
          <a:xfrm>
            <a:off x="7151262" y="2879831"/>
            <a:ext cx="1197745" cy="1465448"/>
            <a:chOff x="939568" y="866774"/>
            <a:chExt cx="1127502" cy="1379505"/>
          </a:xfrm>
        </p:grpSpPr>
        <p:sp>
          <p:nvSpPr>
            <p:cNvPr id="2280" name="Google Shape;2280;p61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61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2282" name="Google Shape;2282;p61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61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B7B7B7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61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61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61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61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61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61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61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61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61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61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61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61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61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61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61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61"/>
              <p:cNvSpPr/>
              <p:nvPr/>
            </p:nvSpPr>
            <p:spPr>
              <a:xfrm rot="-172021">
                <a:off x="920731" y="3641235"/>
                <a:ext cx="918756" cy="461928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198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5BBB-B807-456E-796F-C759CA5C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699D0A-46BD-13AC-8611-A1B4D1D50291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0915A38-88DF-8E06-4DFE-AEA8AF322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6F60DF-FC76-3638-D145-D9569FF39878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F0057AE-F54E-EDD3-97DF-7FE8EFECD439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FB9F1-254C-A15A-5C02-495BFB458AE8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9FCDB64-9916-13FC-0413-BF0B6FFBB4B3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B7F9496-D05A-4D39-0056-C8586873BD52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E0E79F0B-F419-F89E-10E8-1C85CAB5DD35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CB1A950-5447-A559-6412-6C6F0A5C7E92}"/>
              </a:ext>
            </a:extLst>
          </p:cNvPr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DBFABD7-79A2-F011-DFBE-B6B82B654F27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4FC21FE-038A-3CD6-B3E0-DB78F5301140}"/>
              </a:ext>
            </a:extLst>
          </p:cNvPr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6AEEB0B-688B-2328-DB28-C28C09975290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0F0974-7DFF-9E72-88B9-79D2B9621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8" y="1329862"/>
            <a:ext cx="8827147" cy="248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03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00F0974-7DFF-9E72-88B9-79D2B9621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0" t="25872" r="70675" b="2600"/>
          <a:stretch/>
        </p:blipFill>
        <p:spPr>
          <a:xfrm>
            <a:off x="508673" y="1013414"/>
            <a:ext cx="3666552" cy="316903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B44D4F1-BDB1-8101-AEB4-43398A134D6D}"/>
              </a:ext>
            </a:extLst>
          </p:cNvPr>
          <p:cNvSpPr txBox="1">
            <a:spLocks/>
          </p:cNvSpPr>
          <p:nvPr/>
        </p:nvSpPr>
        <p:spPr>
          <a:xfrm>
            <a:off x="4968777" y="136774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5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watch TV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9573F6A-D732-371C-1D3F-C84B6731730D}"/>
              </a:ext>
            </a:extLst>
          </p:cNvPr>
          <p:cNvSpPr txBox="1">
            <a:spLocks/>
          </p:cNvSpPr>
          <p:nvPr/>
        </p:nvSpPr>
        <p:spPr>
          <a:xfrm>
            <a:off x="4282977" y="2597933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5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in the morning</a:t>
            </a:r>
          </a:p>
        </p:txBody>
      </p:sp>
    </p:spTree>
    <p:extLst>
      <p:ext uri="{BB962C8B-B14F-4D97-AF65-F5344CB8AC3E}">
        <p14:creationId xmlns:p14="http://schemas.microsoft.com/office/powerpoint/2010/main" val="18038579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00F0974-7DFF-9E72-88B9-79D2B9621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84" t="26646" r="46931" b="1826"/>
          <a:stretch/>
        </p:blipFill>
        <p:spPr>
          <a:xfrm>
            <a:off x="508673" y="1013414"/>
            <a:ext cx="3666552" cy="316903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B44D4F1-BDB1-8101-AEB4-43398A134D6D}"/>
              </a:ext>
            </a:extLst>
          </p:cNvPr>
          <p:cNvSpPr txBox="1">
            <a:spLocks/>
          </p:cNvSpPr>
          <p:nvPr/>
        </p:nvSpPr>
        <p:spPr>
          <a:xfrm>
            <a:off x="4783327" y="137917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5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read books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9573F6A-D732-371C-1D3F-C84B6731730D}"/>
              </a:ext>
            </a:extLst>
          </p:cNvPr>
          <p:cNvSpPr txBox="1">
            <a:spLocks/>
          </p:cNvSpPr>
          <p:nvPr/>
        </p:nvSpPr>
        <p:spPr>
          <a:xfrm>
            <a:off x="4282977" y="2597933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4800" b="1" dirty="0">
                <a:solidFill>
                  <a:srgbClr val="FF0000"/>
                </a:solidFill>
                <a:latin typeface="Comic Sans MS" panose="030F0902030302020204" pitchFamily="66" charset="0"/>
              </a:rPr>
              <a:t>in the afternoon</a:t>
            </a:r>
          </a:p>
        </p:txBody>
      </p:sp>
    </p:spTree>
    <p:extLst>
      <p:ext uri="{BB962C8B-B14F-4D97-AF65-F5344CB8AC3E}">
        <p14:creationId xmlns:p14="http://schemas.microsoft.com/office/powerpoint/2010/main" val="468434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00F0974-7DFF-9E72-88B9-79D2B9621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22" t="26646" r="23993" b="1826"/>
          <a:stretch/>
        </p:blipFill>
        <p:spPr>
          <a:xfrm>
            <a:off x="508673" y="1013414"/>
            <a:ext cx="3666552" cy="316903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B44D4F1-BDB1-8101-AEB4-43398A134D6D}"/>
              </a:ext>
            </a:extLst>
          </p:cNvPr>
          <p:cNvSpPr txBox="1">
            <a:spLocks/>
          </p:cNvSpPr>
          <p:nvPr/>
        </p:nvSpPr>
        <p:spPr>
          <a:xfrm>
            <a:off x="4783327" y="137917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5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watch TV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9573F6A-D732-371C-1D3F-C84B6731730D}"/>
              </a:ext>
            </a:extLst>
          </p:cNvPr>
          <p:cNvSpPr txBox="1">
            <a:spLocks/>
          </p:cNvSpPr>
          <p:nvPr/>
        </p:nvSpPr>
        <p:spPr>
          <a:xfrm>
            <a:off x="4282977" y="2597933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4800" b="1" dirty="0">
                <a:solidFill>
                  <a:srgbClr val="FF0000"/>
                </a:solidFill>
                <a:latin typeface="Comic Sans MS" panose="030F0902030302020204" pitchFamily="66" charset="0"/>
              </a:rPr>
              <a:t>in the afternoon</a:t>
            </a:r>
          </a:p>
        </p:txBody>
      </p:sp>
    </p:spTree>
    <p:extLst>
      <p:ext uri="{BB962C8B-B14F-4D97-AF65-F5344CB8AC3E}">
        <p14:creationId xmlns:p14="http://schemas.microsoft.com/office/powerpoint/2010/main" val="37694269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00F0974-7DFF-9E72-88B9-79D2B9621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31" t="25098" r="684" b="3374"/>
          <a:stretch/>
        </p:blipFill>
        <p:spPr>
          <a:xfrm>
            <a:off x="508673" y="1013414"/>
            <a:ext cx="3666552" cy="316903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B44D4F1-BDB1-8101-AEB4-43398A134D6D}"/>
              </a:ext>
            </a:extLst>
          </p:cNvPr>
          <p:cNvSpPr txBox="1">
            <a:spLocks/>
          </p:cNvSpPr>
          <p:nvPr/>
        </p:nvSpPr>
        <p:spPr>
          <a:xfrm>
            <a:off x="4557387" y="139060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5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do homework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9573F6A-D732-371C-1D3F-C84B6731730D}"/>
              </a:ext>
            </a:extLst>
          </p:cNvPr>
          <p:cNvSpPr txBox="1">
            <a:spLocks/>
          </p:cNvSpPr>
          <p:nvPr/>
        </p:nvSpPr>
        <p:spPr>
          <a:xfrm>
            <a:off x="4465947" y="261015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5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in the evening</a:t>
            </a:r>
          </a:p>
        </p:txBody>
      </p:sp>
    </p:spTree>
    <p:extLst>
      <p:ext uri="{BB962C8B-B14F-4D97-AF65-F5344CB8AC3E}">
        <p14:creationId xmlns:p14="http://schemas.microsoft.com/office/powerpoint/2010/main" val="38619528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0F65659-F5D7-CA80-CCA7-0BCDD8A1A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150" y="400042"/>
            <a:ext cx="7704000" cy="572700"/>
          </a:xfrm>
        </p:spPr>
        <p:txBody>
          <a:bodyPr/>
          <a:lstStyle/>
          <a:p>
            <a:r>
              <a:rPr lang="en-VN" sz="3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Listen and tick or cross.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699D0A-46BD-13AC-8611-A1B4D1D50291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0915A38-88DF-8E06-4DFE-AEA8AF322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6F60DF-FC76-3638-D145-D9569FF39878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F0057AE-F54E-EDD3-97DF-7FE8EFECD439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FB9F1-254C-A15A-5C02-495BFB458AE8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9FCDB64-9916-13FC-0413-BF0B6FFBB4B3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B7F9496-D05A-4D39-0056-C8586873BD52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E0E79F0B-F419-F89E-10E8-1C85CAB5DD35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CB1A950-5447-A559-6412-6C6F0A5C7E92}"/>
              </a:ext>
            </a:extLst>
          </p:cNvPr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DBFABD7-79A2-F011-DFBE-B6B82B654F27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4FC21FE-038A-3CD6-B3E0-DB78F5301140}"/>
              </a:ext>
            </a:extLst>
          </p:cNvPr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6AEEB0B-688B-2328-DB28-C28C09975290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0F0974-7DFF-9E72-88B9-79D2B9621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4" t="24428" r="312"/>
          <a:stretch/>
        </p:blipFill>
        <p:spPr>
          <a:xfrm>
            <a:off x="316224" y="1697490"/>
            <a:ext cx="8496430" cy="1936385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EB6D38C-1A5C-CA1B-8D48-1304F48BC890}"/>
              </a:ext>
            </a:extLst>
          </p:cNvPr>
          <p:cNvSpPr txBox="1">
            <a:spLocks/>
          </p:cNvSpPr>
          <p:nvPr/>
        </p:nvSpPr>
        <p:spPr>
          <a:xfrm>
            <a:off x="2495460" y="40510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3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Listen and check.</a:t>
            </a:r>
          </a:p>
        </p:txBody>
      </p:sp>
      <p:pic>
        <p:nvPicPr>
          <p:cNvPr id="20" name="Graphic 19" descr="Close">
            <a:extLst>
              <a:ext uri="{FF2B5EF4-FFF2-40B4-BE49-F238E27FC236}">
                <a16:creationId xmlns:a16="http://schemas.microsoft.com/office/drawing/2014/main" id="{F7C9B12A-C169-42F4-6425-7C1A51E8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88278" y="3145166"/>
            <a:ext cx="385872" cy="385872"/>
          </a:xfrm>
          <a:prstGeom prst="rect">
            <a:avLst/>
          </a:prstGeom>
        </p:spPr>
      </p:pic>
      <p:pic>
        <p:nvPicPr>
          <p:cNvPr id="22" name="Graphic 21" descr="Checkmark">
            <a:extLst>
              <a:ext uri="{FF2B5EF4-FFF2-40B4-BE49-F238E27FC236}">
                <a16:creationId xmlns:a16="http://schemas.microsoft.com/office/drawing/2014/main" id="{B3540580-D05E-9698-FB1E-44B69CA4D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17504" y="3123849"/>
            <a:ext cx="385873" cy="385873"/>
          </a:xfrm>
          <a:prstGeom prst="rect">
            <a:avLst/>
          </a:prstGeom>
        </p:spPr>
      </p:pic>
      <p:pic>
        <p:nvPicPr>
          <p:cNvPr id="23" name="Graphic 22" descr="Close">
            <a:extLst>
              <a:ext uri="{FF2B5EF4-FFF2-40B4-BE49-F238E27FC236}">
                <a16:creationId xmlns:a16="http://schemas.microsoft.com/office/drawing/2014/main" id="{3DB06A59-03D2-DBE7-2AF1-C6F5020D8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87710" y="3118766"/>
            <a:ext cx="385872" cy="385872"/>
          </a:xfrm>
          <a:prstGeom prst="rect">
            <a:avLst/>
          </a:prstGeom>
        </p:spPr>
      </p:pic>
      <p:pic>
        <p:nvPicPr>
          <p:cNvPr id="24" name="Graphic 23" descr="Checkmark">
            <a:extLst>
              <a:ext uri="{FF2B5EF4-FFF2-40B4-BE49-F238E27FC236}">
                <a16:creationId xmlns:a16="http://schemas.microsoft.com/office/drawing/2014/main" id="{18AA0171-C082-3E71-4014-0C19D37F0D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72529" y="3118766"/>
            <a:ext cx="385873" cy="38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0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61"/>
          <p:cNvSpPr/>
          <p:nvPr/>
        </p:nvSpPr>
        <p:spPr>
          <a:xfrm>
            <a:off x="576231" y="2968851"/>
            <a:ext cx="4742189" cy="593131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61"/>
          <p:cNvSpPr/>
          <p:nvPr/>
        </p:nvSpPr>
        <p:spPr>
          <a:xfrm rot="3363349">
            <a:off x="2114630" y="988339"/>
            <a:ext cx="1780055" cy="139691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1"/>
          <p:cNvSpPr txBox="1">
            <a:spLocks noGrp="1"/>
          </p:cNvSpPr>
          <p:nvPr>
            <p:ph type="title"/>
          </p:nvPr>
        </p:nvSpPr>
        <p:spPr>
          <a:xfrm>
            <a:off x="922325" y="2127051"/>
            <a:ext cx="414061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Activity 5</a:t>
            </a:r>
            <a:endParaRPr dirty="0"/>
          </a:p>
        </p:txBody>
      </p:sp>
      <p:sp>
        <p:nvSpPr>
          <p:cNvPr id="2162" name="Google Shape;2162;p6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03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D8B2A-91F1-7880-C72C-1B4EC71AB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Look, complete and read</a:t>
            </a:r>
          </a:p>
        </p:txBody>
      </p:sp>
      <p:grpSp>
        <p:nvGrpSpPr>
          <p:cNvPr id="2164" name="Google Shape;2164;p61"/>
          <p:cNvGrpSpPr/>
          <p:nvPr/>
        </p:nvGrpSpPr>
        <p:grpSpPr>
          <a:xfrm rot="552268">
            <a:off x="2523934" y="3678987"/>
            <a:ext cx="378883" cy="361453"/>
            <a:chOff x="5580879" y="2689650"/>
            <a:chExt cx="465121" cy="443725"/>
          </a:xfrm>
        </p:grpSpPr>
        <p:sp>
          <p:nvSpPr>
            <p:cNvPr id="2165" name="Google Shape;2165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67" name="Google Shape;2167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8" name="Google Shape;2168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9" name="Google Shape;2169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0" name="Google Shape;2170;p61"/>
          <p:cNvGrpSpPr/>
          <p:nvPr/>
        </p:nvGrpSpPr>
        <p:grpSpPr>
          <a:xfrm rot="551995">
            <a:off x="3482459" y="3678860"/>
            <a:ext cx="377323" cy="359922"/>
            <a:chOff x="5580879" y="2689650"/>
            <a:chExt cx="465121" cy="443725"/>
          </a:xfrm>
        </p:grpSpPr>
        <p:sp>
          <p:nvSpPr>
            <p:cNvPr id="2171" name="Google Shape;2171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3" name="Google Shape;2173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4" name="Google Shape;2174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5" name="Google Shape;2175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6" name="Google Shape;2176;p61"/>
          <p:cNvGrpSpPr/>
          <p:nvPr/>
        </p:nvGrpSpPr>
        <p:grpSpPr>
          <a:xfrm rot="-1112321">
            <a:off x="3040706" y="3848924"/>
            <a:ext cx="118038" cy="358876"/>
            <a:chOff x="5580879" y="2689650"/>
            <a:chExt cx="143791" cy="437175"/>
          </a:xfrm>
        </p:grpSpPr>
        <p:sp>
          <p:nvSpPr>
            <p:cNvPr id="2177" name="Google Shape;2177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8" name="Google Shape;2178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9" name="Google Shape;2179;p61"/>
          <p:cNvSpPr/>
          <p:nvPr/>
        </p:nvSpPr>
        <p:spPr>
          <a:xfrm>
            <a:off x="6787150" y="6877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61"/>
          <p:cNvSpPr/>
          <p:nvPr/>
        </p:nvSpPr>
        <p:spPr>
          <a:xfrm>
            <a:off x="6972150" y="2295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61"/>
          <p:cNvSpPr/>
          <p:nvPr/>
        </p:nvSpPr>
        <p:spPr>
          <a:xfrm rot="-4320377">
            <a:off x="7773084" y="244623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61"/>
          <p:cNvSpPr/>
          <p:nvPr/>
        </p:nvSpPr>
        <p:spPr>
          <a:xfrm>
            <a:off x="956400" y="14634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61"/>
          <p:cNvSpPr/>
          <p:nvPr/>
        </p:nvSpPr>
        <p:spPr>
          <a:xfrm>
            <a:off x="922325" y="7348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61"/>
          <p:cNvSpPr/>
          <p:nvPr/>
        </p:nvSpPr>
        <p:spPr>
          <a:xfrm>
            <a:off x="1129588" y="42704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61"/>
          <p:cNvSpPr/>
          <p:nvPr/>
        </p:nvSpPr>
        <p:spPr>
          <a:xfrm rot="444932" flipH="1">
            <a:off x="585773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61"/>
          <p:cNvSpPr/>
          <p:nvPr/>
        </p:nvSpPr>
        <p:spPr>
          <a:xfrm>
            <a:off x="4962438" y="41063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61"/>
          <p:cNvGrpSpPr/>
          <p:nvPr/>
        </p:nvGrpSpPr>
        <p:grpSpPr>
          <a:xfrm>
            <a:off x="6980530" y="1028907"/>
            <a:ext cx="1346984" cy="1010994"/>
            <a:chOff x="939574" y="3499738"/>
            <a:chExt cx="1288610" cy="967180"/>
          </a:xfrm>
        </p:grpSpPr>
        <p:sp>
          <p:nvSpPr>
            <p:cNvPr id="2188" name="Google Shape;2188;p61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9" name="Google Shape;2189;p61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190" name="Google Shape;2190;p6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6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1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1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1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61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61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61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1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1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1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1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61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6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6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6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6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6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6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6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6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6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61"/>
          <p:cNvGrpSpPr/>
          <p:nvPr/>
        </p:nvGrpSpPr>
        <p:grpSpPr>
          <a:xfrm rot="-1529053">
            <a:off x="5279259" y="653376"/>
            <a:ext cx="1199946" cy="1079748"/>
            <a:chOff x="2618501" y="1381730"/>
            <a:chExt cx="1105076" cy="994381"/>
          </a:xfrm>
        </p:grpSpPr>
        <p:grpSp>
          <p:nvGrpSpPr>
            <p:cNvPr id="2222" name="Google Shape;2222;p61"/>
            <p:cNvGrpSpPr/>
            <p:nvPr/>
          </p:nvGrpSpPr>
          <p:grpSpPr>
            <a:xfrm>
              <a:off x="2618501" y="1381730"/>
              <a:ext cx="1105076" cy="994381"/>
              <a:chOff x="6972101" y="876305"/>
              <a:chExt cx="1105076" cy="994381"/>
            </a:xfrm>
          </p:grpSpPr>
          <p:sp>
            <p:nvSpPr>
              <p:cNvPr id="2223" name="Google Shape;2223;p61"/>
              <p:cNvSpPr/>
              <p:nvPr/>
            </p:nvSpPr>
            <p:spPr>
              <a:xfrm>
                <a:off x="6972149" y="880502"/>
                <a:ext cx="1105028" cy="990184"/>
              </a:xfrm>
              <a:custGeom>
                <a:avLst/>
                <a:gdLst/>
                <a:ahLst/>
                <a:cxnLst/>
                <a:rect l="l" t="t" r="r" b="b"/>
                <a:pathLst>
                  <a:path w="47168" h="44180" extrusionOk="0">
                    <a:moveTo>
                      <a:pt x="19019" y="1"/>
                    </a:moveTo>
                    <a:cubicBezTo>
                      <a:pt x="17373" y="1"/>
                      <a:pt x="15730" y="309"/>
                      <a:pt x="14178" y="1062"/>
                    </a:cubicBezTo>
                    <a:cubicBezTo>
                      <a:pt x="13144" y="1595"/>
                      <a:pt x="12109" y="2296"/>
                      <a:pt x="11175" y="3263"/>
                    </a:cubicBezTo>
                    <a:cubicBezTo>
                      <a:pt x="10942" y="3530"/>
                      <a:pt x="10708" y="3764"/>
                      <a:pt x="10508" y="4064"/>
                    </a:cubicBezTo>
                    <a:cubicBezTo>
                      <a:pt x="10308" y="4264"/>
                      <a:pt x="10175" y="4497"/>
                      <a:pt x="10041" y="4731"/>
                    </a:cubicBezTo>
                    <a:cubicBezTo>
                      <a:pt x="10308" y="4664"/>
                      <a:pt x="10542" y="4598"/>
                      <a:pt x="10809" y="4531"/>
                    </a:cubicBezTo>
                    <a:cubicBezTo>
                      <a:pt x="11776" y="4331"/>
                      <a:pt x="12777" y="4164"/>
                      <a:pt x="13744" y="4164"/>
                    </a:cubicBezTo>
                    <a:cubicBezTo>
                      <a:pt x="13877" y="4131"/>
                      <a:pt x="13977" y="4131"/>
                      <a:pt x="14111" y="4131"/>
                    </a:cubicBezTo>
                    <a:cubicBezTo>
                      <a:pt x="13977" y="4231"/>
                      <a:pt x="13844" y="4297"/>
                      <a:pt x="13744" y="4364"/>
                    </a:cubicBezTo>
                    <a:cubicBezTo>
                      <a:pt x="12476" y="5165"/>
                      <a:pt x="11376" y="5965"/>
                      <a:pt x="10408" y="6766"/>
                    </a:cubicBezTo>
                    <a:cubicBezTo>
                      <a:pt x="4971" y="11302"/>
                      <a:pt x="4070" y="15739"/>
                      <a:pt x="3470" y="16706"/>
                    </a:cubicBezTo>
                    <a:cubicBezTo>
                      <a:pt x="4671" y="16973"/>
                      <a:pt x="5972" y="17207"/>
                      <a:pt x="7406" y="17407"/>
                    </a:cubicBezTo>
                    <a:cubicBezTo>
                      <a:pt x="7273" y="17707"/>
                      <a:pt x="7139" y="18007"/>
                      <a:pt x="7006" y="18307"/>
                    </a:cubicBezTo>
                    <a:cubicBezTo>
                      <a:pt x="6502" y="18102"/>
                      <a:pt x="5936" y="17991"/>
                      <a:pt x="5366" y="17991"/>
                    </a:cubicBezTo>
                    <a:cubicBezTo>
                      <a:pt x="4916" y="17991"/>
                      <a:pt x="4464" y="18060"/>
                      <a:pt x="4037" y="18207"/>
                    </a:cubicBezTo>
                    <a:cubicBezTo>
                      <a:pt x="2669" y="18708"/>
                      <a:pt x="1702" y="19808"/>
                      <a:pt x="1102" y="20976"/>
                    </a:cubicBezTo>
                    <a:cubicBezTo>
                      <a:pt x="134" y="22844"/>
                      <a:pt x="1" y="24979"/>
                      <a:pt x="701" y="26813"/>
                    </a:cubicBezTo>
                    <a:cubicBezTo>
                      <a:pt x="1302" y="28415"/>
                      <a:pt x="2503" y="29782"/>
                      <a:pt x="4070" y="30683"/>
                    </a:cubicBezTo>
                    <a:cubicBezTo>
                      <a:pt x="4738" y="33318"/>
                      <a:pt x="6305" y="35686"/>
                      <a:pt x="8707" y="37288"/>
                    </a:cubicBezTo>
                    <a:cubicBezTo>
                      <a:pt x="12743" y="39956"/>
                      <a:pt x="17013" y="41991"/>
                      <a:pt x="21616" y="43425"/>
                    </a:cubicBezTo>
                    <a:cubicBezTo>
                      <a:pt x="22720" y="43771"/>
                      <a:pt x="23840" y="43937"/>
                      <a:pt x="24944" y="43937"/>
                    </a:cubicBezTo>
                    <a:cubicBezTo>
                      <a:pt x="26609" y="43937"/>
                      <a:pt x="28238" y="43560"/>
                      <a:pt x="29722" y="42858"/>
                    </a:cubicBezTo>
                    <a:cubicBezTo>
                      <a:pt x="29855" y="43025"/>
                      <a:pt x="30089" y="43125"/>
                      <a:pt x="30289" y="43259"/>
                    </a:cubicBezTo>
                    <a:cubicBezTo>
                      <a:pt x="31496" y="43862"/>
                      <a:pt x="32793" y="44180"/>
                      <a:pt x="34052" y="44180"/>
                    </a:cubicBezTo>
                    <a:cubicBezTo>
                      <a:pt x="34812" y="44180"/>
                      <a:pt x="35557" y="44064"/>
                      <a:pt x="36260" y="43826"/>
                    </a:cubicBezTo>
                    <a:cubicBezTo>
                      <a:pt x="38128" y="43192"/>
                      <a:pt x="39696" y="41757"/>
                      <a:pt x="40530" y="39823"/>
                    </a:cubicBezTo>
                    <a:cubicBezTo>
                      <a:pt x="41064" y="38622"/>
                      <a:pt x="41330" y="37154"/>
                      <a:pt x="40830" y="35820"/>
                    </a:cubicBezTo>
                    <a:cubicBezTo>
                      <a:pt x="40363" y="34452"/>
                      <a:pt x="39129" y="33385"/>
                      <a:pt x="37895" y="33218"/>
                    </a:cubicBezTo>
                    <a:cubicBezTo>
                      <a:pt x="37778" y="33201"/>
                      <a:pt x="37669" y="33193"/>
                      <a:pt x="37565" y="33193"/>
                    </a:cubicBezTo>
                    <a:cubicBezTo>
                      <a:pt x="37461" y="33193"/>
                      <a:pt x="37361" y="33201"/>
                      <a:pt x="37261" y="33218"/>
                    </a:cubicBezTo>
                    <a:cubicBezTo>
                      <a:pt x="37261" y="33185"/>
                      <a:pt x="37261" y="33185"/>
                      <a:pt x="37261" y="33151"/>
                    </a:cubicBezTo>
                    <a:cubicBezTo>
                      <a:pt x="38762" y="31884"/>
                      <a:pt x="40163" y="30483"/>
                      <a:pt x="41064" y="28415"/>
                    </a:cubicBezTo>
                    <a:cubicBezTo>
                      <a:pt x="41264" y="27914"/>
                      <a:pt x="41430" y="27414"/>
                      <a:pt x="41597" y="26880"/>
                    </a:cubicBezTo>
                    <a:cubicBezTo>
                      <a:pt x="41931" y="27214"/>
                      <a:pt x="42198" y="27514"/>
                      <a:pt x="42431" y="27814"/>
                    </a:cubicBezTo>
                    <a:cubicBezTo>
                      <a:pt x="43065" y="28815"/>
                      <a:pt x="43198" y="29749"/>
                      <a:pt x="43465" y="30816"/>
                    </a:cubicBezTo>
                    <a:cubicBezTo>
                      <a:pt x="43599" y="30583"/>
                      <a:pt x="43732" y="30349"/>
                      <a:pt x="43866" y="30116"/>
                    </a:cubicBezTo>
                    <a:cubicBezTo>
                      <a:pt x="43999" y="29882"/>
                      <a:pt x="44733" y="28214"/>
                      <a:pt x="45233" y="26080"/>
                    </a:cubicBezTo>
                    <a:cubicBezTo>
                      <a:pt x="45900" y="23144"/>
                      <a:pt x="46100" y="19341"/>
                      <a:pt x="43632" y="17040"/>
                    </a:cubicBezTo>
                    <a:lnTo>
                      <a:pt x="43632" y="17040"/>
                    </a:lnTo>
                    <a:cubicBezTo>
                      <a:pt x="43765" y="17073"/>
                      <a:pt x="43866" y="17073"/>
                      <a:pt x="43966" y="17073"/>
                    </a:cubicBezTo>
                    <a:cubicBezTo>
                      <a:pt x="45166" y="17273"/>
                      <a:pt x="46234" y="17974"/>
                      <a:pt x="47101" y="18808"/>
                    </a:cubicBezTo>
                    <a:cubicBezTo>
                      <a:pt x="47108" y="18814"/>
                      <a:pt x="47114" y="18817"/>
                      <a:pt x="47120" y="18817"/>
                    </a:cubicBezTo>
                    <a:cubicBezTo>
                      <a:pt x="47146" y="18817"/>
                      <a:pt x="47168" y="18768"/>
                      <a:pt x="47168" y="18741"/>
                    </a:cubicBezTo>
                    <a:cubicBezTo>
                      <a:pt x="46634" y="17307"/>
                      <a:pt x="45533" y="16306"/>
                      <a:pt x="44066" y="15839"/>
                    </a:cubicBezTo>
                    <a:cubicBezTo>
                      <a:pt x="43658" y="15726"/>
                      <a:pt x="43188" y="15658"/>
                      <a:pt x="42720" y="15658"/>
                    </a:cubicBezTo>
                    <a:cubicBezTo>
                      <a:pt x="42499" y="15658"/>
                      <a:pt x="42278" y="15673"/>
                      <a:pt x="42064" y="15705"/>
                    </a:cubicBezTo>
                    <a:cubicBezTo>
                      <a:pt x="42631" y="15038"/>
                      <a:pt x="43065" y="14138"/>
                      <a:pt x="43298" y="13471"/>
                    </a:cubicBezTo>
                    <a:cubicBezTo>
                      <a:pt x="43866" y="11869"/>
                      <a:pt x="43966" y="10135"/>
                      <a:pt x="43432" y="8500"/>
                    </a:cubicBezTo>
                    <a:cubicBezTo>
                      <a:pt x="43432" y="8470"/>
                      <a:pt x="43405" y="8454"/>
                      <a:pt x="43375" y="8454"/>
                    </a:cubicBezTo>
                    <a:cubicBezTo>
                      <a:pt x="43339" y="8454"/>
                      <a:pt x="43298" y="8479"/>
                      <a:pt x="43298" y="8534"/>
                    </a:cubicBezTo>
                    <a:cubicBezTo>
                      <a:pt x="43132" y="9801"/>
                      <a:pt x="42831" y="11002"/>
                      <a:pt x="42364" y="12136"/>
                    </a:cubicBezTo>
                    <a:cubicBezTo>
                      <a:pt x="42298" y="11936"/>
                      <a:pt x="42198" y="11736"/>
                      <a:pt x="42098" y="11536"/>
                    </a:cubicBezTo>
                    <a:cubicBezTo>
                      <a:pt x="40830" y="9134"/>
                      <a:pt x="38762" y="6933"/>
                      <a:pt x="36694" y="5231"/>
                    </a:cubicBezTo>
                    <a:cubicBezTo>
                      <a:pt x="34792" y="3664"/>
                      <a:pt x="32624" y="2363"/>
                      <a:pt x="30256" y="1429"/>
                    </a:cubicBezTo>
                    <a:lnTo>
                      <a:pt x="30256" y="1429"/>
                    </a:lnTo>
                    <a:cubicBezTo>
                      <a:pt x="31457" y="2696"/>
                      <a:pt x="33091" y="4297"/>
                      <a:pt x="33191" y="6065"/>
                    </a:cubicBezTo>
                    <a:cubicBezTo>
                      <a:pt x="33216" y="6114"/>
                      <a:pt x="33169" y="6145"/>
                      <a:pt x="33128" y="6145"/>
                    </a:cubicBezTo>
                    <a:cubicBezTo>
                      <a:pt x="33114" y="6145"/>
                      <a:pt x="33100" y="6141"/>
                      <a:pt x="33091" y="6132"/>
                    </a:cubicBezTo>
                    <a:cubicBezTo>
                      <a:pt x="32105" y="4853"/>
                      <a:pt x="25546" y="1"/>
                      <a:pt x="19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4" name="Google Shape;2224;p61"/>
              <p:cNvGrpSpPr/>
              <p:nvPr/>
            </p:nvGrpSpPr>
            <p:grpSpPr>
              <a:xfrm>
                <a:off x="6972101" y="876305"/>
                <a:ext cx="1105028" cy="990162"/>
                <a:chOff x="7056575" y="164888"/>
                <a:chExt cx="1179200" cy="1104475"/>
              </a:xfrm>
            </p:grpSpPr>
            <p:sp>
              <p:nvSpPr>
                <p:cNvPr id="2225" name="Google Shape;2225;p61"/>
                <p:cNvSpPr/>
                <p:nvPr/>
              </p:nvSpPr>
              <p:spPr>
                <a:xfrm>
                  <a:off x="7056575" y="614363"/>
                  <a:ext cx="226850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3323" extrusionOk="0">
                      <a:moveTo>
                        <a:pt x="5403" y="1"/>
                      </a:moveTo>
                      <a:cubicBezTo>
                        <a:pt x="4941" y="1"/>
                        <a:pt x="4475" y="75"/>
                        <a:pt x="4037" y="228"/>
                      </a:cubicBezTo>
                      <a:cubicBezTo>
                        <a:pt x="2669" y="729"/>
                        <a:pt x="1702" y="1829"/>
                        <a:pt x="1102" y="2997"/>
                      </a:cubicBezTo>
                      <a:cubicBezTo>
                        <a:pt x="134" y="4865"/>
                        <a:pt x="1" y="7000"/>
                        <a:pt x="701" y="8834"/>
                      </a:cubicBezTo>
                      <a:cubicBezTo>
                        <a:pt x="1368" y="10702"/>
                        <a:pt x="2903" y="12237"/>
                        <a:pt x="4904" y="13138"/>
                      </a:cubicBezTo>
                      <a:cubicBezTo>
                        <a:pt x="5148" y="13219"/>
                        <a:pt x="5392" y="13322"/>
                        <a:pt x="5654" y="13322"/>
                      </a:cubicBezTo>
                      <a:cubicBezTo>
                        <a:pt x="5715" y="13322"/>
                        <a:pt x="5776" y="13317"/>
                        <a:pt x="5838" y="13304"/>
                      </a:cubicBezTo>
                      <a:cubicBezTo>
                        <a:pt x="6472" y="13204"/>
                        <a:pt x="6839" y="12570"/>
                        <a:pt x="7039" y="12037"/>
                      </a:cubicBezTo>
                      <a:cubicBezTo>
                        <a:pt x="7806" y="9902"/>
                        <a:pt x="8440" y="7667"/>
                        <a:pt x="8774" y="5465"/>
                      </a:cubicBezTo>
                      <a:cubicBezTo>
                        <a:pt x="9007" y="3998"/>
                        <a:pt x="9074" y="1996"/>
                        <a:pt x="7906" y="895"/>
                      </a:cubicBezTo>
                      <a:cubicBezTo>
                        <a:pt x="7279" y="313"/>
                        <a:pt x="6350" y="1"/>
                        <a:pt x="540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61"/>
                <p:cNvSpPr/>
                <p:nvPr/>
              </p:nvSpPr>
              <p:spPr>
                <a:xfrm>
                  <a:off x="7094950" y="682013"/>
                  <a:ext cx="1026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8154" extrusionOk="0">
                      <a:moveTo>
                        <a:pt x="1912" y="0"/>
                      </a:moveTo>
                      <a:cubicBezTo>
                        <a:pt x="1673" y="0"/>
                        <a:pt x="1404" y="49"/>
                        <a:pt x="1101" y="158"/>
                      </a:cubicBezTo>
                      <a:cubicBezTo>
                        <a:pt x="1068" y="158"/>
                        <a:pt x="1068" y="191"/>
                        <a:pt x="1101" y="191"/>
                      </a:cubicBezTo>
                      <a:cubicBezTo>
                        <a:pt x="2836" y="191"/>
                        <a:pt x="3236" y="2559"/>
                        <a:pt x="3303" y="3894"/>
                      </a:cubicBezTo>
                      <a:lnTo>
                        <a:pt x="3303" y="3960"/>
                      </a:lnTo>
                      <a:cubicBezTo>
                        <a:pt x="2745" y="3338"/>
                        <a:pt x="2063" y="2730"/>
                        <a:pt x="1310" y="2730"/>
                      </a:cubicBezTo>
                      <a:cubicBezTo>
                        <a:pt x="892" y="2730"/>
                        <a:pt x="453" y="2917"/>
                        <a:pt x="0" y="3393"/>
                      </a:cubicBezTo>
                      <a:cubicBezTo>
                        <a:pt x="0" y="3417"/>
                        <a:pt x="0" y="3440"/>
                        <a:pt x="12" y="3440"/>
                      </a:cubicBezTo>
                      <a:cubicBezTo>
                        <a:pt x="17" y="3440"/>
                        <a:pt x="24" y="3436"/>
                        <a:pt x="34" y="3427"/>
                      </a:cubicBezTo>
                      <a:cubicBezTo>
                        <a:pt x="279" y="3307"/>
                        <a:pt x="520" y="3254"/>
                        <a:pt x="754" y="3254"/>
                      </a:cubicBezTo>
                      <a:cubicBezTo>
                        <a:pt x="1760" y="3254"/>
                        <a:pt x="2641" y="4235"/>
                        <a:pt x="3236" y="5128"/>
                      </a:cubicBezTo>
                      <a:cubicBezTo>
                        <a:pt x="3136" y="5995"/>
                        <a:pt x="2869" y="6862"/>
                        <a:pt x="2502" y="7730"/>
                      </a:cubicBezTo>
                      <a:cubicBezTo>
                        <a:pt x="2388" y="7996"/>
                        <a:pt x="2567" y="8154"/>
                        <a:pt x="2778" y="8154"/>
                      </a:cubicBezTo>
                      <a:cubicBezTo>
                        <a:pt x="2938" y="8154"/>
                        <a:pt x="3117" y="8064"/>
                        <a:pt x="3203" y="7863"/>
                      </a:cubicBezTo>
                      <a:cubicBezTo>
                        <a:pt x="3469" y="7296"/>
                        <a:pt x="3670" y="6696"/>
                        <a:pt x="3803" y="6095"/>
                      </a:cubicBezTo>
                      <a:cubicBezTo>
                        <a:pt x="3903" y="5695"/>
                        <a:pt x="3970" y="5295"/>
                        <a:pt x="4003" y="4894"/>
                      </a:cubicBezTo>
                      <a:cubicBezTo>
                        <a:pt x="4103" y="3994"/>
                        <a:pt x="4036" y="3060"/>
                        <a:pt x="3803" y="2192"/>
                      </a:cubicBezTo>
                      <a:cubicBezTo>
                        <a:pt x="3527" y="1142"/>
                        <a:pt x="3067" y="0"/>
                        <a:pt x="191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61"/>
                <p:cNvSpPr/>
                <p:nvPr/>
              </p:nvSpPr>
              <p:spPr>
                <a:xfrm>
                  <a:off x="7121625" y="298838"/>
                  <a:ext cx="1002400" cy="9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6" h="38587" extrusionOk="0">
                      <a:moveTo>
                        <a:pt x="17764" y="1"/>
                      </a:moveTo>
                      <a:cubicBezTo>
                        <a:pt x="13812" y="1"/>
                        <a:pt x="10055" y="2112"/>
                        <a:pt x="8073" y="5711"/>
                      </a:cubicBezTo>
                      <a:cubicBezTo>
                        <a:pt x="5771" y="9847"/>
                        <a:pt x="3737" y="14150"/>
                        <a:pt x="1969" y="18553"/>
                      </a:cubicBezTo>
                      <a:cubicBezTo>
                        <a:pt x="1" y="23424"/>
                        <a:pt x="1702" y="29028"/>
                        <a:pt x="6105" y="31930"/>
                      </a:cubicBezTo>
                      <a:cubicBezTo>
                        <a:pt x="10141" y="34598"/>
                        <a:pt x="14411" y="36633"/>
                        <a:pt x="19014" y="38067"/>
                      </a:cubicBezTo>
                      <a:cubicBezTo>
                        <a:pt x="20119" y="38419"/>
                        <a:pt x="21242" y="38587"/>
                        <a:pt x="22349" y="38587"/>
                      </a:cubicBezTo>
                      <a:cubicBezTo>
                        <a:pt x="26286" y="38587"/>
                        <a:pt x="30019" y="36457"/>
                        <a:pt x="32024" y="32864"/>
                      </a:cubicBezTo>
                      <a:cubicBezTo>
                        <a:pt x="34325" y="28727"/>
                        <a:pt x="36360" y="24424"/>
                        <a:pt x="38128" y="20054"/>
                      </a:cubicBezTo>
                      <a:cubicBezTo>
                        <a:pt x="40096" y="15151"/>
                        <a:pt x="38395" y="9547"/>
                        <a:pt x="33992" y="6645"/>
                      </a:cubicBezTo>
                      <a:cubicBezTo>
                        <a:pt x="29955" y="3976"/>
                        <a:pt x="25686" y="1941"/>
                        <a:pt x="21082" y="507"/>
                      </a:cubicBezTo>
                      <a:cubicBezTo>
                        <a:pt x="19984" y="165"/>
                        <a:pt x="18866" y="1"/>
                        <a:pt x="17764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61"/>
                <p:cNvSpPr/>
                <p:nvPr/>
              </p:nvSpPr>
              <p:spPr>
                <a:xfrm>
                  <a:off x="7787100" y="994663"/>
                  <a:ext cx="302750" cy="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" h="10988" extrusionOk="0">
                      <a:moveTo>
                        <a:pt x="8274" y="0"/>
                      </a:moveTo>
                      <a:cubicBezTo>
                        <a:pt x="6836" y="0"/>
                        <a:pt x="5460" y="1211"/>
                        <a:pt x="4537" y="2195"/>
                      </a:cubicBezTo>
                      <a:cubicBezTo>
                        <a:pt x="3036" y="3863"/>
                        <a:pt x="1735" y="5764"/>
                        <a:pt x="568" y="7733"/>
                      </a:cubicBezTo>
                      <a:cubicBezTo>
                        <a:pt x="268" y="8233"/>
                        <a:pt x="1" y="8867"/>
                        <a:pt x="301" y="9434"/>
                      </a:cubicBezTo>
                      <a:cubicBezTo>
                        <a:pt x="468" y="9734"/>
                        <a:pt x="768" y="9901"/>
                        <a:pt x="1035" y="10034"/>
                      </a:cubicBezTo>
                      <a:cubicBezTo>
                        <a:pt x="2247" y="10661"/>
                        <a:pt x="3564" y="10987"/>
                        <a:pt x="4838" y="10987"/>
                      </a:cubicBezTo>
                      <a:cubicBezTo>
                        <a:pt x="5597" y="10987"/>
                        <a:pt x="6342" y="10871"/>
                        <a:pt x="7039" y="10635"/>
                      </a:cubicBezTo>
                      <a:cubicBezTo>
                        <a:pt x="8907" y="10001"/>
                        <a:pt x="10475" y="8566"/>
                        <a:pt x="11309" y="6632"/>
                      </a:cubicBezTo>
                      <a:cubicBezTo>
                        <a:pt x="11843" y="5431"/>
                        <a:pt x="12109" y="3963"/>
                        <a:pt x="11609" y="2629"/>
                      </a:cubicBezTo>
                      <a:cubicBezTo>
                        <a:pt x="11142" y="1261"/>
                        <a:pt x="9908" y="194"/>
                        <a:pt x="8640" y="27"/>
                      </a:cubicBezTo>
                      <a:cubicBezTo>
                        <a:pt x="8518" y="9"/>
                        <a:pt x="8396" y="0"/>
                        <a:pt x="8274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61"/>
                <p:cNvSpPr/>
                <p:nvPr/>
              </p:nvSpPr>
              <p:spPr>
                <a:xfrm>
                  <a:off x="7842975" y="1106763"/>
                  <a:ext cx="19682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492" extrusionOk="0">
                      <a:moveTo>
                        <a:pt x="6152" y="0"/>
                      </a:moveTo>
                      <a:cubicBezTo>
                        <a:pt x="5671" y="0"/>
                        <a:pt x="5152" y="128"/>
                        <a:pt x="4671" y="280"/>
                      </a:cubicBezTo>
                      <a:cubicBezTo>
                        <a:pt x="3837" y="547"/>
                        <a:pt x="3036" y="980"/>
                        <a:pt x="2302" y="1547"/>
                      </a:cubicBezTo>
                      <a:cubicBezTo>
                        <a:pt x="1969" y="1814"/>
                        <a:pt x="1668" y="2081"/>
                        <a:pt x="1402" y="2381"/>
                      </a:cubicBezTo>
                      <a:cubicBezTo>
                        <a:pt x="968" y="2815"/>
                        <a:pt x="568" y="3282"/>
                        <a:pt x="201" y="3816"/>
                      </a:cubicBezTo>
                      <a:cubicBezTo>
                        <a:pt x="1" y="4116"/>
                        <a:pt x="232" y="4491"/>
                        <a:pt x="473" y="4491"/>
                      </a:cubicBezTo>
                      <a:cubicBezTo>
                        <a:pt x="553" y="4491"/>
                        <a:pt x="634" y="4449"/>
                        <a:pt x="701" y="4349"/>
                      </a:cubicBezTo>
                      <a:cubicBezTo>
                        <a:pt x="1235" y="3549"/>
                        <a:pt x="1835" y="2882"/>
                        <a:pt x="2536" y="2315"/>
                      </a:cubicBezTo>
                      <a:cubicBezTo>
                        <a:pt x="3837" y="2348"/>
                        <a:pt x="5538" y="2681"/>
                        <a:pt x="5671" y="4149"/>
                      </a:cubicBezTo>
                      <a:cubicBezTo>
                        <a:pt x="5671" y="4166"/>
                        <a:pt x="5680" y="4174"/>
                        <a:pt x="5688" y="4174"/>
                      </a:cubicBezTo>
                      <a:cubicBezTo>
                        <a:pt x="5696" y="4174"/>
                        <a:pt x="5705" y="4166"/>
                        <a:pt x="5705" y="4149"/>
                      </a:cubicBezTo>
                      <a:cubicBezTo>
                        <a:pt x="6172" y="2348"/>
                        <a:pt x="4771" y="1881"/>
                        <a:pt x="3470" y="1647"/>
                      </a:cubicBezTo>
                      <a:cubicBezTo>
                        <a:pt x="3503" y="1647"/>
                        <a:pt x="3503" y="1614"/>
                        <a:pt x="3536" y="1614"/>
                      </a:cubicBezTo>
                      <a:cubicBezTo>
                        <a:pt x="4243" y="1210"/>
                        <a:pt x="5329" y="708"/>
                        <a:pt x="6283" y="708"/>
                      </a:cubicBezTo>
                      <a:cubicBezTo>
                        <a:pt x="6905" y="708"/>
                        <a:pt x="7471" y="922"/>
                        <a:pt x="7840" y="1514"/>
                      </a:cubicBezTo>
                      <a:cubicBezTo>
                        <a:pt x="7840" y="1514"/>
                        <a:pt x="7873" y="1514"/>
                        <a:pt x="7873" y="1481"/>
                      </a:cubicBezTo>
                      <a:cubicBezTo>
                        <a:pt x="7625" y="342"/>
                        <a:pt x="6939" y="0"/>
                        <a:pt x="61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61"/>
                <p:cNvSpPr/>
                <p:nvPr/>
              </p:nvSpPr>
              <p:spPr>
                <a:xfrm>
                  <a:off x="7143300" y="164888"/>
                  <a:ext cx="1092475" cy="88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9" h="35487" extrusionOk="0">
                      <a:moveTo>
                        <a:pt x="15550" y="1"/>
                      </a:moveTo>
                      <a:cubicBezTo>
                        <a:pt x="13904" y="1"/>
                        <a:pt x="12261" y="309"/>
                        <a:pt x="10709" y="1062"/>
                      </a:cubicBezTo>
                      <a:cubicBezTo>
                        <a:pt x="9675" y="1595"/>
                        <a:pt x="8640" y="2296"/>
                        <a:pt x="7706" y="3263"/>
                      </a:cubicBezTo>
                      <a:cubicBezTo>
                        <a:pt x="7473" y="3530"/>
                        <a:pt x="7239" y="3764"/>
                        <a:pt x="7039" y="4030"/>
                      </a:cubicBezTo>
                      <a:cubicBezTo>
                        <a:pt x="6839" y="4264"/>
                        <a:pt x="6706" y="4497"/>
                        <a:pt x="6572" y="4731"/>
                      </a:cubicBezTo>
                      <a:cubicBezTo>
                        <a:pt x="6806" y="4664"/>
                        <a:pt x="7073" y="4598"/>
                        <a:pt x="7340" y="4531"/>
                      </a:cubicBezTo>
                      <a:cubicBezTo>
                        <a:pt x="8307" y="4331"/>
                        <a:pt x="9308" y="4164"/>
                        <a:pt x="10275" y="4164"/>
                      </a:cubicBezTo>
                      <a:cubicBezTo>
                        <a:pt x="10408" y="4131"/>
                        <a:pt x="10508" y="4131"/>
                        <a:pt x="10642" y="4131"/>
                      </a:cubicBezTo>
                      <a:cubicBezTo>
                        <a:pt x="10508" y="4231"/>
                        <a:pt x="10375" y="4297"/>
                        <a:pt x="10275" y="4364"/>
                      </a:cubicBezTo>
                      <a:cubicBezTo>
                        <a:pt x="9007" y="5165"/>
                        <a:pt x="7873" y="5965"/>
                        <a:pt x="6939" y="6766"/>
                      </a:cubicBezTo>
                      <a:cubicBezTo>
                        <a:pt x="1502" y="11269"/>
                        <a:pt x="601" y="15739"/>
                        <a:pt x="1" y="16706"/>
                      </a:cubicBezTo>
                      <a:cubicBezTo>
                        <a:pt x="2543" y="17257"/>
                        <a:pt x="5506" y="17752"/>
                        <a:pt x="9175" y="17752"/>
                      </a:cubicBezTo>
                      <a:cubicBezTo>
                        <a:pt x="9503" y="17752"/>
                        <a:pt x="9836" y="17748"/>
                        <a:pt x="10175" y="17740"/>
                      </a:cubicBezTo>
                      <a:cubicBezTo>
                        <a:pt x="12110" y="17707"/>
                        <a:pt x="14244" y="17540"/>
                        <a:pt x="16613" y="17140"/>
                      </a:cubicBezTo>
                      <a:cubicBezTo>
                        <a:pt x="17614" y="16973"/>
                        <a:pt x="18648" y="16773"/>
                        <a:pt x="19748" y="16539"/>
                      </a:cubicBezTo>
                      <a:lnTo>
                        <a:pt x="19748" y="16539"/>
                      </a:lnTo>
                      <a:cubicBezTo>
                        <a:pt x="19048" y="17006"/>
                        <a:pt x="18347" y="17473"/>
                        <a:pt x="17614" y="17874"/>
                      </a:cubicBezTo>
                      <a:cubicBezTo>
                        <a:pt x="16713" y="18374"/>
                        <a:pt x="15846" y="18841"/>
                        <a:pt x="14945" y="19275"/>
                      </a:cubicBezTo>
                      <a:cubicBezTo>
                        <a:pt x="14311" y="19575"/>
                        <a:pt x="13644" y="19875"/>
                        <a:pt x="12977" y="20109"/>
                      </a:cubicBezTo>
                      <a:cubicBezTo>
                        <a:pt x="12577" y="20309"/>
                        <a:pt x="12143" y="20442"/>
                        <a:pt x="11709" y="20609"/>
                      </a:cubicBezTo>
                      <a:cubicBezTo>
                        <a:pt x="13377" y="20943"/>
                        <a:pt x="15379" y="21676"/>
                        <a:pt x="17647" y="22143"/>
                      </a:cubicBezTo>
                      <a:cubicBezTo>
                        <a:pt x="18846" y="22380"/>
                        <a:pt x="20127" y="22550"/>
                        <a:pt x="21476" y="22550"/>
                      </a:cubicBezTo>
                      <a:cubicBezTo>
                        <a:pt x="22979" y="22550"/>
                        <a:pt x="24567" y="22339"/>
                        <a:pt x="26220" y="21777"/>
                      </a:cubicBezTo>
                      <a:cubicBezTo>
                        <a:pt x="27687" y="21276"/>
                        <a:pt x="29222" y="20509"/>
                        <a:pt x="30823" y="19341"/>
                      </a:cubicBezTo>
                      <a:lnTo>
                        <a:pt x="30823" y="19341"/>
                      </a:lnTo>
                      <a:cubicBezTo>
                        <a:pt x="30289" y="20342"/>
                        <a:pt x="29622" y="21510"/>
                        <a:pt x="28955" y="22577"/>
                      </a:cubicBezTo>
                      <a:cubicBezTo>
                        <a:pt x="28421" y="23411"/>
                        <a:pt x="27888" y="24178"/>
                        <a:pt x="27354" y="24779"/>
                      </a:cubicBezTo>
                      <a:cubicBezTo>
                        <a:pt x="27020" y="25179"/>
                        <a:pt x="26720" y="25479"/>
                        <a:pt x="26420" y="25713"/>
                      </a:cubicBezTo>
                      <a:cubicBezTo>
                        <a:pt x="28588" y="25613"/>
                        <a:pt x="30122" y="25212"/>
                        <a:pt x="31257" y="24645"/>
                      </a:cubicBezTo>
                      <a:cubicBezTo>
                        <a:pt x="32191" y="24145"/>
                        <a:pt x="32858" y="23544"/>
                        <a:pt x="33358" y="22877"/>
                      </a:cubicBezTo>
                      <a:cubicBezTo>
                        <a:pt x="33558" y="22644"/>
                        <a:pt x="33758" y="22377"/>
                        <a:pt x="33925" y="22110"/>
                      </a:cubicBezTo>
                      <a:lnTo>
                        <a:pt x="33925" y="22110"/>
                      </a:lnTo>
                      <a:cubicBezTo>
                        <a:pt x="33859" y="22344"/>
                        <a:pt x="33792" y="22610"/>
                        <a:pt x="33725" y="22877"/>
                      </a:cubicBezTo>
                      <a:cubicBezTo>
                        <a:pt x="33592" y="23378"/>
                        <a:pt x="33458" y="23878"/>
                        <a:pt x="33325" y="24378"/>
                      </a:cubicBezTo>
                      <a:cubicBezTo>
                        <a:pt x="32924" y="26080"/>
                        <a:pt x="32491" y="27814"/>
                        <a:pt x="32091" y="29615"/>
                      </a:cubicBezTo>
                      <a:cubicBezTo>
                        <a:pt x="31657" y="31550"/>
                        <a:pt x="31290" y="33518"/>
                        <a:pt x="31023" y="35486"/>
                      </a:cubicBezTo>
                      <a:cubicBezTo>
                        <a:pt x="33392" y="33351"/>
                        <a:pt x="36127" y="31717"/>
                        <a:pt x="37595" y="28415"/>
                      </a:cubicBezTo>
                      <a:cubicBezTo>
                        <a:pt x="37795" y="27914"/>
                        <a:pt x="37961" y="27414"/>
                        <a:pt x="38128" y="26880"/>
                      </a:cubicBezTo>
                      <a:cubicBezTo>
                        <a:pt x="38462" y="27214"/>
                        <a:pt x="38729" y="27514"/>
                        <a:pt x="38962" y="27814"/>
                      </a:cubicBezTo>
                      <a:cubicBezTo>
                        <a:pt x="39596" y="28782"/>
                        <a:pt x="39729" y="29749"/>
                        <a:pt x="39996" y="30816"/>
                      </a:cubicBezTo>
                      <a:cubicBezTo>
                        <a:pt x="40130" y="30583"/>
                        <a:pt x="40263" y="30349"/>
                        <a:pt x="40397" y="30116"/>
                      </a:cubicBezTo>
                      <a:cubicBezTo>
                        <a:pt x="40530" y="29882"/>
                        <a:pt x="41264" y="28214"/>
                        <a:pt x="41731" y="26080"/>
                      </a:cubicBezTo>
                      <a:cubicBezTo>
                        <a:pt x="42431" y="23144"/>
                        <a:pt x="42631" y="19341"/>
                        <a:pt x="40163" y="17040"/>
                      </a:cubicBezTo>
                      <a:lnTo>
                        <a:pt x="40163" y="17040"/>
                      </a:lnTo>
                      <a:cubicBezTo>
                        <a:pt x="40296" y="17073"/>
                        <a:pt x="40397" y="17073"/>
                        <a:pt x="40497" y="17073"/>
                      </a:cubicBezTo>
                      <a:cubicBezTo>
                        <a:pt x="41697" y="17273"/>
                        <a:pt x="42765" y="17974"/>
                        <a:pt x="43632" y="18808"/>
                      </a:cubicBezTo>
                      <a:cubicBezTo>
                        <a:pt x="43639" y="18814"/>
                        <a:pt x="43645" y="18817"/>
                        <a:pt x="43651" y="18817"/>
                      </a:cubicBezTo>
                      <a:cubicBezTo>
                        <a:pt x="43677" y="18817"/>
                        <a:pt x="43699" y="18768"/>
                        <a:pt x="43699" y="18741"/>
                      </a:cubicBezTo>
                      <a:cubicBezTo>
                        <a:pt x="43165" y="17307"/>
                        <a:pt x="42064" y="16306"/>
                        <a:pt x="40597" y="15839"/>
                      </a:cubicBezTo>
                      <a:cubicBezTo>
                        <a:pt x="40212" y="15711"/>
                        <a:pt x="39772" y="15651"/>
                        <a:pt x="39330" y="15651"/>
                      </a:cubicBezTo>
                      <a:cubicBezTo>
                        <a:pt x="39083" y="15651"/>
                        <a:pt x="38835" y="15670"/>
                        <a:pt x="38595" y="15705"/>
                      </a:cubicBezTo>
                      <a:cubicBezTo>
                        <a:pt x="39162" y="15038"/>
                        <a:pt x="39563" y="14104"/>
                        <a:pt x="39829" y="13437"/>
                      </a:cubicBezTo>
                      <a:cubicBezTo>
                        <a:pt x="40397" y="11836"/>
                        <a:pt x="40463" y="10135"/>
                        <a:pt x="39963" y="8500"/>
                      </a:cubicBezTo>
                      <a:cubicBezTo>
                        <a:pt x="39963" y="8470"/>
                        <a:pt x="39936" y="8454"/>
                        <a:pt x="39906" y="8454"/>
                      </a:cubicBezTo>
                      <a:cubicBezTo>
                        <a:pt x="39870" y="8454"/>
                        <a:pt x="39829" y="8479"/>
                        <a:pt x="39829" y="8534"/>
                      </a:cubicBezTo>
                      <a:cubicBezTo>
                        <a:pt x="39663" y="9801"/>
                        <a:pt x="39362" y="10969"/>
                        <a:pt x="38862" y="12136"/>
                      </a:cubicBezTo>
                      <a:cubicBezTo>
                        <a:pt x="38795" y="11936"/>
                        <a:pt x="38729" y="11736"/>
                        <a:pt x="38629" y="11536"/>
                      </a:cubicBezTo>
                      <a:cubicBezTo>
                        <a:pt x="37361" y="9134"/>
                        <a:pt x="35293" y="6933"/>
                        <a:pt x="33225" y="5231"/>
                      </a:cubicBezTo>
                      <a:cubicBezTo>
                        <a:pt x="31323" y="3664"/>
                        <a:pt x="29155" y="2363"/>
                        <a:pt x="26787" y="1395"/>
                      </a:cubicBezTo>
                      <a:lnTo>
                        <a:pt x="26787" y="1395"/>
                      </a:lnTo>
                      <a:cubicBezTo>
                        <a:pt x="27954" y="2663"/>
                        <a:pt x="29622" y="4297"/>
                        <a:pt x="29722" y="6065"/>
                      </a:cubicBezTo>
                      <a:cubicBezTo>
                        <a:pt x="29722" y="6114"/>
                        <a:pt x="29686" y="6145"/>
                        <a:pt x="29654" y="6145"/>
                      </a:cubicBezTo>
                      <a:cubicBezTo>
                        <a:pt x="29642" y="6145"/>
                        <a:pt x="29631" y="6141"/>
                        <a:pt x="29622" y="6132"/>
                      </a:cubicBezTo>
                      <a:cubicBezTo>
                        <a:pt x="28636" y="4853"/>
                        <a:pt x="22077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61"/>
                <p:cNvSpPr/>
                <p:nvPr/>
              </p:nvSpPr>
              <p:spPr>
                <a:xfrm>
                  <a:off x="7326775" y="191413"/>
                  <a:ext cx="84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3470" extrusionOk="0">
                      <a:moveTo>
                        <a:pt x="3370" y="1"/>
                      </a:moveTo>
                      <a:lnTo>
                        <a:pt x="3370" y="1"/>
                      </a:lnTo>
                      <a:cubicBezTo>
                        <a:pt x="2336" y="534"/>
                        <a:pt x="1301" y="1235"/>
                        <a:pt x="367" y="2202"/>
                      </a:cubicBezTo>
                      <a:cubicBezTo>
                        <a:pt x="234" y="2636"/>
                        <a:pt x="134" y="3070"/>
                        <a:pt x="1" y="3470"/>
                      </a:cubicBezTo>
                      <a:cubicBezTo>
                        <a:pt x="968" y="3270"/>
                        <a:pt x="1969" y="3103"/>
                        <a:pt x="2936" y="3103"/>
                      </a:cubicBezTo>
                      <a:cubicBezTo>
                        <a:pt x="2969" y="2069"/>
                        <a:pt x="3136" y="1035"/>
                        <a:pt x="337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61"/>
                <p:cNvSpPr/>
                <p:nvPr/>
              </p:nvSpPr>
              <p:spPr>
                <a:xfrm>
                  <a:off x="7313425" y="273988"/>
                  <a:ext cx="90100" cy="1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103" extrusionOk="0">
                      <a:moveTo>
                        <a:pt x="3470" y="0"/>
                      </a:moveTo>
                      <a:lnTo>
                        <a:pt x="3470" y="0"/>
                      </a:lnTo>
                      <a:cubicBezTo>
                        <a:pt x="2202" y="801"/>
                        <a:pt x="1102" y="1601"/>
                        <a:pt x="134" y="2402"/>
                      </a:cubicBezTo>
                      <a:cubicBezTo>
                        <a:pt x="68" y="2969"/>
                        <a:pt x="1" y="3536"/>
                        <a:pt x="1" y="4103"/>
                      </a:cubicBezTo>
                      <a:cubicBezTo>
                        <a:pt x="1168" y="3402"/>
                        <a:pt x="2369" y="2702"/>
                        <a:pt x="3603" y="2035"/>
                      </a:cubicBezTo>
                      <a:cubicBezTo>
                        <a:pt x="3503" y="1368"/>
                        <a:pt x="3437" y="667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61"/>
                <p:cNvSpPr/>
                <p:nvPr/>
              </p:nvSpPr>
              <p:spPr>
                <a:xfrm>
                  <a:off x="7313425" y="345688"/>
                  <a:ext cx="105100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3270" extrusionOk="0">
                      <a:moveTo>
                        <a:pt x="3737" y="1"/>
                      </a:moveTo>
                      <a:cubicBezTo>
                        <a:pt x="2469" y="768"/>
                        <a:pt x="1202" y="1569"/>
                        <a:pt x="1" y="2369"/>
                      </a:cubicBezTo>
                      <a:cubicBezTo>
                        <a:pt x="34" y="2669"/>
                        <a:pt x="34" y="2970"/>
                        <a:pt x="101" y="3270"/>
                      </a:cubicBezTo>
                      <a:cubicBezTo>
                        <a:pt x="1435" y="2669"/>
                        <a:pt x="2803" y="2069"/>
                        <a:pt x="4204" y="1535"/>
                      </a:cubicBezTo>
                      <a:cubicBezTo>
                        <a:pt x="4004" y="1035"/>
                        <a:pt x="3870" y="501"/>
                        <a:pt x="37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61"/>
                <p:cNvSpPr/>
                <p:nvPr/>
              </p:nvSpPr>
              <p:spPr>
                <a:xfrm>
                  <a:off x="7319275" y="402413"/>
                  <a:ext cx="2393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8273" extrusionOk="0">
                      <a:moveTo>
                        <a:pt x="4203" y="0"/>
                      </a:moveTo>
                      <a:cubicBezTo>
                        <a:pt x="2802" y="634"/>
                        <a:pt x="1401" y="1268"/>
                        <a:pt x="67" y="1935"/>
                      </a:cubicBezTo>
                      <a:lnTo>
                        <a:pt x="0" y="1968"/>
                      </a:lnTo>
                      <a:cubicBezTo>
                        <a:pt x="301" y="3503"/>
                        <a:pt x="834" y="5004"/>
                        <a:pt x="1735" y="6405"/>
                      </a:cubicBezTo>
                      <a:cubicBezTo>
                        <a:pt x="2169" y="7072"/>
                        <a:pt x="2636" y="7706"/>
                        <a:pt x="3136" y="8273"/>
                      </a:cubicBezTo>
                      <a:cubicBezTo>
                        <a:pt x="5071" y="8206"/>
                        <a:pt x="7205" y="8039"/>
                        <a:pt x="9574" y="7639"/>
                      </a:cubicBezTo>
                      <a:cubicBezTo>
                        <a:pt x="8406" y="6705"/>
                        <a:pt x="7306" y="5671"/>
                        <a:pt x="6472" y="4403"/>
                      </a:cubicBezTo>
                      <a:cubicBezTo>
                        <a:pt x="5604" y="3102"/>
                        <a:pt x="4804" y="1568"/>
                        <a:pt x="4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61"/>
                <p:cNvSpPr/>
                <p:nvPr/>
              </p:nvSpPr>
              <p:spPr>
                <a:xfrm>
                  <a:off x="7467700" y="611713"/>
                  <a:ext cx="215200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4271" extrusionOk="0">
                      <a:moveTo>
                        <a:pt x="4638" y="1"/>
                      </a:moveTo>
                      <a:cubicBezTo>
                        <a:pt x="3737" y="501"/>
                        <a:pt x="2870" y="968"/>
                        <a:pt x="1969" y="1402"/>
                      </a:cubicBezTo>
                      <a:cubicBezTo>
                        <a:pt x="1335" y="1702"/>
                        <a:pt x="668" y="2002"/>
                        <a:pt x="1" y="2269"/>
                      </a:cubicBezTo>
                      <a:cubicBezTo>
                        <a:pt x="1435" y="3170"/>
                        <a:pt x="3003" y="3803"/>
                        <a:pt x="4671" y="4270"/>
                      </a:cubicBezTo>
                      <a:lnTo>
                        <a:pt x="4704" y="4270"/>
                      </a:lnTo>
                      <a:cubicBezTo>
                        <a:pt x="6005" y="3637"/>
                        <a:pt x="7306" y="3003"/>
                        <a:pt x="8607" y="2336"/>
                      </a:cubicBezTo>
                      <a:cubicBezTo>
                        <a:pt x="7973" y="2069"/>
                        <a:pt x="7339" y="1769"/>
                        <a:pt x="6739" y="1368"/>
                      </a:cubicBezTo>
                      <a:cubicBezTo>
                        <a:pt x="6005" y="935"/>
                        <a:pt x="5305" y="501"/>
                        <a:pt x="46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61"/>
                <p:cNvSpPr/>
                <p:nvPr/>
              </p:nvSpPr>
              <p:spPr>
                <a:xfrm>
                  <a:off x="7639500" y="683438"/>
                  <a:ext cx="159300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1825" extrusionOk="0">
                      <a:moveTo>
                        <a:pt x="3036" y="0"/>
                      </a:moveTo>
                      <a:cubicBezTo>
                        <a:pt x="2035" y="601"/>
                        <a:pt x="1035" y="1168"/>
                        <a:pt x="0" y="1735"/>
                      </a:cubicBezTo>
                      <a:cubicBezTo>
                        <a:pt x="559" y="1792"/>
                        <a:pt x="1132" y="1824"/>
                        <a:pt x="1717" y="1824"/>
                      </a:cubicBezTo>
                      <a:cubicBezTo>
                        <a:pt x="3192" y="1824"/>
                        <a:pt x="4748" y="1617"/>
                        <a:pt x="6372" y="1068"/>
                      </a:cubicBezTo>
                      <a:cubicBezTo>
                        <a:pt x="5238" y="734"/>
                        <a:pt x="4137" y="401"/>
                        <a:pt x="3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61"/>
                <p:cNvSpPr/>
                <p:nvPr/>
              </p:nvSpPr>
              <p:spPr>
                <a:xfrm>
                  <a:off x="7827125" y="730138"/>
                  <a:ext cx="1501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6" h="2203" extrusionOk="0">
                      <a:moveTo>
                        <a:pt x="1602" y="0"/>
                      </a:moveTo>
                      <a:cubicBezTo>
                        <a:pt x="1068" y="801"/>
                        <a:pt x="535" y="1568"/>
                        <a:pt x="1" y="2202"/>
                      </a:cubicBezTo>
                      <a:cubicBezTo>
                        <a:pt x="635" y="2202"/>
                        <a:pt x="1268" y="2202"/>
                        <a:pt x="1902" y="2169"/>
                      </a:cubicBezTo>
                      <a:cubicBezTo>
                        <a:pt x="2536" y="2135"/>
                        <a:pt x="3203" y="2069"/>
                        <a:pt x="3904" y="2035"/>
                      </a:cubicBezTo>
                      <a:cubicBezTo>
                        <a:pt x="4838" y="1535"/>
                        <a:pt x="5505" y="934"/>
                        <a:pt x="6005" y="267"/>
                      </a:cubicBezTo>
                      <a:lnTo>
                        <a:pt x="6005" y="267"/>
                      </a:lnTo>
                      <a:cubicBezTo>
                        <a:pt x="5772" y="301"/>
                        <a:pt x="5538" y="301"/>
                        <a:pt x="5338" y="301"/>
                      </a:cubicBezTo>
                      <a:cubicBezTo>
                        <a:pt x="4471" y="301"/>
                        <a:pt x="3603" y="267"/>
                        <a:pt x="2736" y="134"/>
                      </a:cubicBezTo>
                      <a:cubicBezTo>
                        <a:pt x="2336" y="101"/>
                        <a:pt x="1969" y="34"/>
                        <a:pt x="16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61"/>
                <p:cNvSpPr/>
                <p:nvPr/>
              </p:nvSpPr>
              <p:spPr>
                <a:xfrm>
                  <a:off x="8069800" y="696788"/>
                  <a:ext cx="8510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002" extrusionOk="0">
                      <a:moveTo>
                        <a:pt x="3403" y="0"/>
                      </a:moveTo>
                      <a:lnTo>
                        <a:pt x="3403" y="0"/>
                      </a:lnTo>
                      <a:cubicBezTo>
                        <a:pt x="2269" y="501"/>
                        <a:pt x="1135" y="834"/>
                        <a:pt x="34" y="1101"/>
                      </a:cubicBezTo>
                      <a:cubicBezTo>
                        <a:pt x="34" y="1401"/>
                        <a:pt x="1" y="1701"/>
                        <a:pt x="1" y="2002"/>
                      </a:cubicBezTo>
                      <a:cubicBezTo>
                        <a:pt x="1102" y="1535"/>
                        <a:pt x="2236" y="867"/>
                        <a:pt x="3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61"/>
                <p:cNvSpPr/>
                <p:nvPr/>
              </p:nvSpPr>
              <p:spPr>
                <a:xfrm>
                  <a:off x="7977250" y="728463"/>
                  <a:ext cx="7422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836" extrusionOk="0">
                      <a:moveTo>
                        <a:pt x="2969" y="1"/>
                      </a:moveTo>
                      <a:cubicBezTo>
                        <a:pt x="2035" y="168"/>
                        <a:pt x="1134" y="268"/>
                        <a:pt x="367" y="334"/>
                      </a:cubicBezTo>
                      <a:cubicBezTo>
                        <a:pt x="234" y="835"/>
                        <a:pt x="100" y="1335"/>
                        <a:pt x="0" y="1835"/>
                      </a:cubicBezTo>
                      <a:cubicBezTo>
                        <a:pt x="901" y="1669"/>
                        <a:pt x="1835" y="1435"/>
                        <a:pt x="2802" y="1102"/>
                      </a:cubicBezTo>
                      <a:cubicBezTo>
                        <a:pt x="2869" y="735"/>
                        <a:pt x="2902" y="368"/>
                        <a:pt x="29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61"/>
                <p:cNvSpPr/>
                <p:nvPr/>
              </p:nvSpPr>
              <p:spPr>
                <a:xfrm>
                  <a:off x="7919700" y="875238"/>
                  <a:ext cx="163475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73" extrusionOk="0">
                      <a:moveTo>
                        <a:pt x="6539" y="1"/>
                      </a:moveTo>
                      <a:lnTo>
                        <a:pt x="6539" y="1"/>
                      </a:lnTo>
                      <a:cubicBezTo>
                        <a:pt x="4771" y="634"/>
                        <a:pt x="2903" y="1001"/>
                        <a:pt x="1035" y="1201"/>
                      </a:cubicBezTo>
                      <a:cubicBezTo>
                        <a:pt x="601" y="3136"/>
                        <a:pt x="234" y="5104"/>
                        <a:pt x="0" y="7072"/>
                      </a:cubicBezTo>
                      <a:cubicBezTo>
                        <a:pt x="2336" y="4937"/>
                        <a:pt x="5071" y="3303"/>
                        <a:pt x="65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61"/>
                <p:cNvSpPr/>
                <p:nvPr/>
              </p:nvSpPr>
              <p:spPr>
                <a:xfrm>
                  <a:off x="8117350" y="816863"/>
                  <a:ext cx="700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738" extrusionOk="0">
                      <a:moveTo>
                        <a:pt x="2802" y="1"/>
                      </a:moveTo>
                      <a:lnTo>
                        <a:pt x="2802" y="1"/>
                      </a:lnTo>
                      <a:cubicBezTo>
                        <a:pt x="1935" y="668"/>
                        <a:pt x="1001" y="1268"/>
                        <a:pt x="0" y="1735"/>
                      </a:cubicBezTo>
                      <a:cubicBezTo>
                        <a:pt x="634" y="2736"/>
                        <a:pt x="767" y="3670"/>
                        <a:pt x="1034" y="4737"/>
                      </a:cubicBezTo>
                      <a:cubicBezTo>
                        <a:pt x="1168" y="4504"/>
                        <a:pt x="1301" y="4270"/>
                        <a:pt x="1435" y="4037"/>
                      </a:cubicBezTo>
                      <a:cubicBezTo>
                        <a:pt x="1568" y="3803"/>
                        <a:pt x="2302" y="2135"/>
                        <a:pt x="28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42" name="Google Shape;2242;p61"/>
            <p:cNvGrpSpPr/>
            <p:nvPr/>
          </p:nvGrpSpPr>
          <p:grpSpPr>
            <a:xfrm rot="1720047">
              <a:off x="2775354" y="1791586"/>
              <a:ext cx="566332" cy="439654"/>
              <a:chOff x="7421216" y="3262879"/>
              <a:chExt cx="641672" cy="498141"/>
            </a:xfrm>
          </p:grpSpPr>
          <p:grpSp>
            <p:nvGrpSpPr>
              <p:cNvPr id="2243" name="Google Shape;2243;p61"/>
              <p:cNvGrpSpPr/>
              <p:nvPr/>
            </p:nvGrpSpPr>
            <p:grpSpPr>
              <a:xfrm rot="1017954">
                <a:off x="7449180" y="3342268"/>
                <a:ext cx="585744" cy="279026"/>
                <a:chOff x="1078359" y="4061986"/>
                <a:chExt cx="535972" cy="255316"/>
              </a:xfrm>
            </p:grpSpPr>
            <p:sp>
              <p:nvSpPr>
                <p:cNvPr id="2244" name="Google Shape;2244;p61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1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1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61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61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9" name="Google Shape;2249;p61"/>
              <p:cNvSpPr/>
              <p:nvPr/>
            </p:nvSpPr>
            <p:spPr>
              <a:xfrm rot="-10442518">
                <a:off x="7593607" y="3709611"/>
                <a:ext cx="28364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61"/>
          <p:cNvGrpSpPr/>
          <p:nvPr/>
        </p:nvGrpSpPr>
        <p:grpSpPr>
          <a:xfrm>
            <a:off x="5581929" y="2202510"/>
            <a:ext cx="1279110" cy="1478174"/>
            <a:chOff x="1501713" y="3668602"/>
            <a:chExt cx="1036640" cy="1197969"/>
          </a:xfrm>
        </p:grpSpPr>
        <p:sp>
          <p:nvSpPr>
            <p:cNvPr id="2251" name="Google Shape;2251;p61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2" name="Google Shape;2252;p61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2253" name="Google Shape;2253;p61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61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61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61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61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61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61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61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61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61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61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4" name="Google Shape;2264;p61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5" name="Google Shape;2265;p61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61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61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61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9" name="Google Shape;2269;p61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61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61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61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61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61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61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61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61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61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9" name="Google Shape;2279;p61"/>
          <p:cNvGrpSpPr/>
          <p:nvPr/>
        </p:nvGrpSpPr>
        <p:grpSpPr>
          <a:xfrm>
            <a:off x="7151262" y="2879831"/>
            <a:ext cx="1197745" cy="1465448"/>
            <a:chOff x="939568" y="866774"/>
            <a:chExt cx="1127502" cy="1379505"/>
          </a:xfrm>
        </p:grpSpPr>
        <p:sp>
          <p:nvSpPr>
            <p:cNvPr id="2280" name="Google Shape;2280;p61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61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2282" name="Google Shape;2282;p61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61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B7B7B7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61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61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61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61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61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61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61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61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61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61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61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61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61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61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61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61"/>
              <p:cNvSpPr/>
              <p:nvPr/>
            </p:nvSpPr>
            <p:spPr>
              <a:xfrm rot="-172021">
                <a:off x="920731" y="3641235"/>
                <a:ext cx="918756" cy="461928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6577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D820-40C6-FDA8-D17B-0E326D58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DE2DDD-30CC-C967-8173-A9D11223E3E0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DCF924F-A99E-1C20-336D-932ED39951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6833F1-F6B5-7F25-CE45-BFC2FD1B3616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C46BCD8-6872-215F-A66B-13D4896ED7B3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71D9991-B750-15D8-1905-5627071DF199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C406C98-7394-EA36-0339-86AE413D3005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27E538C-3EB3-33DB-69A4-042FEB6FD945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6BF25F7-8CD3-C60A-2625-E7145624194D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A0608CB-1320-4AA5-D847-233619A7B55C}"/>
              </a:ext>
            </a:extLst>
          </p:cNvPr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C48BAC0-D70F-A858-0CF9-32B6ED9E315B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D8FD6BE-2472-F405-78A0-C48104B0BD39}"/>
              </a:ext>
            </a:extLst>
          </p:cNvPr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3C13E8A-14F5-AA1A-9CA1-2BC094DA024A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11FB86-91C5-C82F-1712-A58C3547D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69" y="0"/>
            <a:ext cx="71146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24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D820-40C6-FDA8-D17B-0E326D58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DE2DDD-30CC-C967-8173-A9D11223E3E0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DCF924F-A99E-1C20-336D-932ED39951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6833F1-F6B5-7F25-CE45-BFC2FD1B3616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C46BCD8-6872-215F-A66B-13D4896ED7B3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71D9991-B750-15D8-1905-5627071DF199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C406C98-7394-EA36-0339-86AE413D3005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27E538C-3EB3-33DB-69A4-042FEB6FD945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6BF25F7-8CD3-C60A-2625-E7145624194D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A0608CB-1320-4AA5-D847-233619A7B55C}"/>
              </a:ext>
            </a:extLst>
          </p:cNvPr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C48BAC0-D70F-A858-0CF9-32B6ED9E315B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D8FD6BE-2472-F405-78A0-C48104B0BD39}"/>
              </a:ext>
            </a:extLst>
          </p:cNvPr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3C13E8A-14F5-AA1A-9CA1-2BC094DA024A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11FB86-91C5-C82F-1712-A58C3547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9" t="8652" r="50000" b="50000"/>
          <a:stretch/>
        </p:blipFill>
        <p:spPr>
          <a:xfrm>
            <a:off x="1677456" y="518127"/>
            <a:ext cx="5757216" cy="386721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47E0BC0-5FEB-9316-4C31-E751FDB32518}"/>
              </a:ext>
            </a:extLst>
          </p:cNvPr>
          <p:cNvSpPr txBox="1">
            <a:spLocks/>
          </p:cNvSpPr>
          <p:nvPr/>
        </p:nvSpPr>
        <p:spPr>
          <a:xfrm>
            <a:off x="3903361" y="355111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4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evening</a:t>
            </a:r>
          </a:p>
        </p:txBody>
      </p:sp>
    </p:spTree>
    <p:extLst>
      <p:ext uri="{BB962C8B-B14F-4D97-AF65-F5344CB8AC3E}">
        <p14:creationId xmlns:p14="http://schemas.microsoft.com/office/powerpoint/2010/main" val="19442107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5"/>
          <p:cNvSpPr/>
          <p:nvPr/>
        </p:nvSpPr>
        <p:spPr>
          <a:xfrm rot="10800000">
            <a:off x="2296467" y="3342722"/>
            <a:ext cx="4551071" cy="547329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5"/>
          <p:cNvSpPr txBox="1">
            <a:spLocks noGrp="1"/>
          </p:cNvSpPr>
          <p:nvPr>
            <p:ph type="ctrTitle"/>
          </p:nvPr>
        </p:nvSpPr>
        <p:spPr>
          <a:xfrm>
            <a:off x="1379100" y="2366470"/>
            <a:ext cx="6385800" cy="9998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rPr>
              <a:t/>
            </a:r>
            <a:br>
              <a:rPr lang="en-US" dirty="0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rPr>
            </a:br>
            <a:r>
              <a:rPr lang="en-US" dirty="0"/>
              <a:t>Daily </a:t>
            </a:r>
            <a:br>
              <a:rPr lang="en-US" dirty="0"/>
            </a:br>
            <a:r>
              <a:rPr lang="en-US" dirty="0"/>
              <a:t>Activities</a:t>
            </a:r>
            <a:endParaRPr sz="4000" dirty="0"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54570-340B-7914-4DC3-256DAB9EC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 – Period 2</a:t>
            </a:r>
          </a:p>
        </p:txBody>
      </p:sp>
      <p:sp>
        <p:nvSpPr>
          <p:cNvPr id="1062" name="Google Shape;1062;p35"/>
          <p:cNvSpPr/>
          <p:nvPr/>
        </p:nvSpPr>
        <p:spPr>
          <a:xfrm>
            <a:off x="6172200" y="137568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3" name="Google Shape;1063;p35"/>
          <p:cNvGrpSpPr/>
          <p:nvPr/>
        </p:nvGrpSpPr>
        <p:grpSpPr>
          <a:xfrm>
            <a:off x="885766" y="466078"/>
            <a:ext cx="1005345" cy="869884"/>
            <a:chOff x="968013" y="650077"/>
            <a:chExt cx="777108" cy="672348"/>
          </a:xfrm>
        </p:grpSpPr>
        <p:sp>
          <p:nvSpPr>
            <p:cNvPr id="1064" name="Google Shape;1064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35"/>
          <p:cNvGrpSpPr/>
          <p:nvPr/>
        </p:nvGrpSpPr>
        <p:grpSpPr>
          <a:xfrm rot="2235294">
            <a:off x="7205532" y="3845215"/>
            <a:ext cx="777157" cy="672390"/>
            <a:chOff x="968013" y="650077"/>
            <a:chExt cx="777108" cy="672348"/>
          </a:xfrm>
        </p:grpSpPr>
        <p:sp>
          <p:nvSpPr>
            <p:cNvPr id="1068" name="Google Shape;1068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35"/>
          <p:cNvSpPr/>
          <p:nvPr/>
        </p:nvSpPr>
        <p:spPr>
          <a:xfrm rot="-445239">
            <a:off x="2707823" y="4434040"/>
            <a:ext cx="252944" cy="168422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5"/>
          <p:cNvSpPr/>
          <p:nvPr/>
        </p:nvSpPr>
        <p:spPr>
          <a:xfrm>
            <a:off x="3874900" y="8035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5"/>
          <p:cNvSpPr/>
          <p:nvPr/>
        </p:nvSpPr>
        <p:spPr>
          <a:xfrm rot="2135071">
            <a:off x="4341242" y="630028"/>
            <a:ext cx="398926" cy="273548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5"/>
          <p:cNvSpPr/>
          <p:nvPr/>
        </p:nvSpPr>
        <p:spPr>
          <a:xfrm rot="-4320374">
            <a:off x="5040091" y="1050090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5"/>
          <p:cNvSpPr/>
          <p:nvPr/>
        </p:nvSpPr>
        <p:spPr>
          <a:xfrm>
            <a:off x="2825050" y="18706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5"/>
          <p:cNvSpPr/>
          <p:nvPr/>
        </p:nvSpPr>
        <p:spPr>
          <a:xfrm>
            <a:off x="7527625" y="32601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5"/>
          <p:cNvSpPr/>
          <p:nvPr/>
        </p:nvSpPr>
        <p:spPr>
          <a:xfrm rot="444932" flipH="1">
            <a:off x="8071732" y="354752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5"/>
          <p:cNvSpPr/>
          <p:nvPr/>
        </p:nvSpPr>
        <p:spPr>
          <a:xfrm>
            <a:off x="2195300" y="41259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5"/>
          <p:cNvSpPr/>
          <p:nvPr/>
        </p:nvSpPr>
        <p:spPr>
          <a:xfrm>
            <a:off x="5966575" y="41603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5"/>
          <p:cNvSpPr/>
          <p:nvPr/>
        </p:nvSpPr>
        <p:spPr>
          <a:xfrm>
            <a:off x="6670638" y="446276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5"/>
          <p:cNvSpPr/>
          <p:nvPr/>
        </p:nvSpPr>
        <p:spPr>
          <a:xfrm>
            <a:off x="2052238" y="14300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5"/>
          <p:cNvSpPr/>
          <p:nvPr/>
        </p:nvSpPr>
        <p:spPr>
          <a:xfrm rot="444932" flipH="1">
            <a:off x="2395957" y="69990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5"/>
          <p:cNvSpPr/>
          <p:nvPr/>
        </p:nvSpPr>
        <p:spPr>
          <a:xfrm>
            <a:off x="6337213" y="609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5"/>
          <p:cNvSpPr/>
          <p:nvPr/>
        </p:nvSpPr>
        <p:spPr>
          <a:xfrm>
            <a:off x="8106925" y="837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5"/>
          <p:cNvSpPr/>
          <p:nvPr/>
        </p:nvSpPr>
        <p:spPr>
          <a:xfrm>
            <a:off x="8151950" y="13757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5"/>
          <p:cNvSpPr/>
          <p:nvPr/>
        </p:nvSpPr>
        <p:spPr>
          <a:xfrm>
            <a:off x="4224338" y="1211575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5"/>
          <p:cNvSpPr/>
          <p:nvPr/>
        </p:nvSpPr>
        <p:spPr>
          <a:xfrm>
            <a:off x="4298888" y="40494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5"/>
          <p:cNvSpPr/>
          <p:nvPr/>
        </p:nvSpPr>
        <p:spPr>
          <a:xfrm rot="444932" flipH="1">
            <a:off x="4597932" y="396741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5"/>
          <p:cNvSpPr/>
          <p:nvPr/>
        </p:nvSpPr>
        <p:spPr>
          <a:xfrm>
            <a:off x="3356513" y="4234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5"/>
          <p:cNvSpPr/>
          <p:nvPr/>
        </p:nvSpPr>
        <p:spPr>
          <a:xfrm>
            <a:off x="1044475" y="44286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6EFCA-B08E-8C37-994F-9117593F4A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0" y="41269"/>
            <a:ext cx="1606491" cy="1657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D3533F-E0BA-5347-65F3-03A522617C81}"/>
              </a:ext>
            </a:extLst>
          </p:cNvPr>
          <p:cNvSpPr txBox="1"/>
          <p:nvPr/>
        </p:nvSpPr>
        <p:spPr>
          <a:xfrm>
            <a:off x="120353" y="394590"/>
            <a:ext cx="10838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Sport Day" pitchFamily="2" charset="0"/>
              </a:rPr>
              <a:t>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F9E8DE-B4ED-BC71-0E0A-B64926CBC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0" y="208251"/>
            <a:ext cx="707396" cy="3599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D820-40C6-FDA8-D17B-0E326D58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DE2DDD-30CC-C967-8173-A9D11223E3E0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DCF924F-A99E-1C20-336D-932ED39951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6833F1-F6B5-7F25-CE45-BFC2FD1B3616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C46BCD8-6872-215F-A66B-13D4896ED7B3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71D9991-B750-15D8-1905-5627071DF199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C406C98-7394-EA36-0339-86AE413D3005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27E538C-3EB3-33DB-69A4-042FEB6FD945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6BF25F7-8CD3-C60A-2625-E7145624194D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A0608CB-1320-4AA5-D847-233619A7B55C}"/>
              </a:ext>
            </a:extLst>
          </p:cNvPr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C48BAC0-D70F-A858-0CF9-32B6ED9E315B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D8FD6BE-2472-F405-78A0-C48104B0BD39}"/>
              </a:ext>
            </a:extLst>
          </p:cNvPr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3C13E8A-14F5-AA1A-9CA1-2BC094DA024A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11FB86-91C5-C82F-1712-A58C3547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74" t="8194" r="-4775" b="46220"/>
          <a:stretch/>
        </p:blipFill>
        <p:spPr>
          <a:xfrm>
            <a:off x="1707799" y="317443"/>
            <a:ext cx="5757216" cy="426361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47E0BC0-5FEB-9316-4C31-E751FDB32518}"/>
              </a:ext>
            </a:extLst>
          </p:cNvPr>
          <p:cNvSpPr txBox="1">
            <a:spLocks/>
          </p:cNvSpPr>
          <p:nvPr/>
        </p:nvSpPr>
        <p:spPr>
          <a:xfrm>
            <a:off x="3643358" y="3880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4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38226286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D820-40C6-FDA8-D17B-0E326D58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DE2DDD-30CC-C967-8173-A9D11223E3E0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DCF924F-A99E-1C20-336D-932ED39951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6833F1-F6B5-7F25-CE45-BFC2FD1B3616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C46BCD8-6872-215F-A66B-13D4896ED7B3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71D9991-B750-15D8-1905-5627071DF199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C406C98-7394-EA36-0339-86AE413D3005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27E538C-3EB3-33DB-69A4-042FEB6FD945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6BF25F7-8CD3-C60A-2625-E7145624194D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A0608CB-1320-4AA5-D847-233619A7B55C}"/>
              </a:ext>
            </a:extLst>
          </p:cNvPr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C48BAC0-D70F-A858-0CF9-32B6ED9E315B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D8FD6BE-2472-F405-78A0-C48104B0BD39}"/>
              </a:ext>
            </a:extLst>
          </p:cNvPr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3C13E8A-14F5-AA1A-9CA1-2BC094DA024A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11FB86-91C5-C82F-1712-A58C3547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2" t="52918" r="48627" b="1496"/>
          <a:stretch/>
        </p:blipFill>
        <p:spPr>
          <a:xfrm>
            <a:off x="1565818" y="245908"/>
            <a:ext cx="6012363" cy="445256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47E0BC0-5FEB-9316-4C31-E751FDB32518}"/>
              </a:ext>
            </a:extLst>
          </p:cNvPr>
          <p:cNvSpPr txBox="1">
            <a:spLocks/>
          </p:cNvSpPr>
          <p:nvPr/>
        </p:nvSpPr>
        <p:spPr>
          <a:xfrm>
            <a:off x="5174887" y="3157373"/>
            <a:ext cx="793822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2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listen to music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1B8BA-9513-9C2F-EB3E-8528483EE8F9}"/>
              </a:ext>
            </a:extLst>
          </p:cNvPr>
          <p:cNvSpPr txBox="1">
            <a:spLocks/>
          </p:cNvSpPr>
          <p:nvPr/>
        </p:nvSpPr>
        <p:spPr>
          <a:xfrm>
            <a:off x="3239989" y="358462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4800" b="1" dirty="0">
                <a:solidFill>
                  <a:srgbClr val="FF0000"/>
                </a:solidFill>
                <a:latin typeface="Comic Sans MS" panose="030F0902030302020204" pitchFamily="66" charset="0"/>
              </a:rPr>
              <a:t>noon</a:t>
            </a:r>
          </a:p>
        </p:txBody>
      </p:sp>
    </p:spTree>
    <p:extLst>
      <p:ext uri="{BB962C8B-B14F-4D97-AF65-F5344CB8AC3E}">
        <p14:creationId xmlns:p14="http://schemas.microsoft.com/office/powerpoint/2010/main" val="36966690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D820-40C6-FDA8-D17B-0E326D58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DE2DDD-30CC-C967-8173-A9D11223E3E0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DCF924F-A99E-1C20-336D-932ED39951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6833F1-F6B5-7F25-CE45-BFC2FD1B3616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C46BCD8-6872-215F-A66B-13D4896ED7B3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71D9991-B750-15D8-1905-5627071DF199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C406C98-7394-EA36-0339-86AE413D3005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27E538C-3EB3-33DB-69A4-042FEB6FD945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6BF25F7-8CD3-C60A-2625-E7145624194D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A0608CB-1320-4AA5-D847-233619A7B55C}"/>
              </a:ext>
            </a:extLst>
          </p:cNvPr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C48BAC0-D70F-A858-0CF9-32B6ED9E315B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D8FD6BE-2472-F405-78A0-C48104B0BD39}"/>
              </a:ext>
            </a:extLst>
          </p:cNvPr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3C13E8A-14F5-AA1A-9CA1-2BC094DA024A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11FB86-91C5-C82F-1712-A58C3547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83" t="55546" r="-3684" b="-1132"/>
          <a:stretch/>
        </p:blipFill>
        <p:spPr>
          <a:xfrm>
            <a:off x="1678976" y="434862"/>
            <a:ext cx="6049458" cy="448003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47E0BC0-5FEB-9316-4C31-E751FDB32518}"/>
              </a:ext>
            </a:extLst>
          </p:cNvPr>
          <p:cNvSpPr txBox="1">
            <a:spLocks/>
          </p:cNvSpPr>
          <p:nvPr/>
        </p:nvSpPr>
        <p:spPr>
          <a:xfrm>
            <a:off x="2966899" y="293457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4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When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B26E375-6E15-50E4-1E1E-5812E6E31561}"/>
              </a:ext>
            </a:extLst>
          </p:cNvPr>
          <p:cNvSpPr txBox="1">
            <a:spLocks/>
          </p:cNvSpPr>
          <p:nvPr/>
        </p:nvSpPr>
        <p:spPr>
          <a:xfrm>
            <a:off x="3876434" y="414244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4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morning</a:t>
            </a:r>
          </a:p>
        </p:txBody>
      </p:sp>
    </p:spTree>
    <p:extLst>
      <p:ext uri="{BB962C8B-B14F-4D97-AF65-F5344CB8AC3E}">
        <p14:creationId xmlns:p14="http://schemas.microsoft.com/office/powerpoint/2010/main" val="34733824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61"/>
          <p:cNvSpPr/>
          <p:nvPr/>
        </p:nvSpPr>
        <p:spPr>
          <a:xfrm>
            <a:off x="576231" y="2968851"/>
            <a:ext cx="4742189" cy="593131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61"/>
          <p:cNvSpPr/>
          <p:nvPr/>
        </p:nvSpPr>
        <p:spPr>
          <a:xfrm rot="3363349">
            <a:off x="2114630" y="988339"/>
            <a:ext cx="1780055" cy="139691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1"/>
          <p:cNvSpPr txBox="1">
            <a:spLocks noGrp="1"/>
          </p:cNvSpPr>
          <p:nvPr>
            <p:ph type="title"/>
          </p:nvPr>
        </p:nvSpPr>
        <p:spPr>
          <a:xfrm>
            <a:off x="922325" y="2127051"/>
            <a:ext cx="414061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Activity 6</a:t>
            </a:r>
            <a:endParaRPr dirty="0"/>
          </a:p>
        </p:txBody>
      </p:sp>
      <p:sp>
        <p:nvSpPr>
          <p:cNvPr id="2162" name="Google Shape;2162;p6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04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D8B2A-91F1-7880-C72C-1B4EC71AB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Let’s sing</a:t>
            </a:r>
          </a:p>
        </p:txBody>
      </p:sp>
      <p:grpSp>
        <p:nvGrpSpPr>
          <p:cNvPr id="2164" name="Google Shape;2164;p61"/>
          <p:cNvGrpSpPr/>
          <p:nvPr/>
        </p:nvGrpSpPr>
        <p:grpSpPr>
          <a:xfrm rot="552268">
            <a:off x="2523934" y="3678987"/>
            <a:ext cx="378883" cy="361453"/>
            <a:chOff x="5580879" y="2689650"/>
            <a:chExt cx="465121" cy="443725"/>
          </a:xfrm>
        </p:grpSpPr>
        <p:sp>
          <p:nvSpPr>
            <p:cNvPr id="2165" name="Google Shape;2165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67" name="Google Shape;2167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8" name="Google Shape;2168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9" name="Google Shape;2169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0" name="Google Shape;2170;p61"/>
          <p:cNvGrpSpPr/>
          <p:nvPr/>
        </p:nvGrpSpPr>
        <p:grpSpPr>
          <a:xfrm rot="551995">
            <a:off x="3482459" y="3678860"/>
            <a:ext cx="377323" cy="359922"/>
            <a:chOff x="5580879" y="2689650"/>
            <a:chExt cx="465121" cy="443725"/>
          </a:xfrm>
        </p:grpSpPr>
        <p:sp>
          <p:nvSpPr>
            <p:cNvPr id="2171" name="Google Shape;2171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3" name="Google Shape;2173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4" name="Google Shape;2174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5" name="Google Shape;2175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6" name="Google Shape;2176;p61"/>
          <p:cNvGrpSpPr/>
          <p:nvPr/>
        </p:nvGrpSpPr>
        <p:grpSpPr>
          <a:xfrm rot="-1112321">
            <a:off x="3040706" y="3848924"/>
            <a:ext cx="118038" cy="358876"/>
            <a:chOff x="5580879" y="2689650"/>
            <a:chExt cx="143791" cy="437175"/>
          </a:xfrm>
        </p:grpSpPr>
        <p:sp>
          <p:nvSpPr>
            <p:cNvPr id="2177" name="Google Shape;2177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8" name="Google Shape;2178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9" name="Google Shape;2179;p61"/>
          <p:cNvSpPr/>
          <p:nvPr/>
        </p:nvSpPr>
        <p:spPr>
          <a:xfrm>
            <a:off x="6787150" y="6877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61"/>
          <p:cNvSpPr/>
          <p:nvPr/>
        </p:nvSpPr>
        <p:spPr>
          <a:xfrm>
            <a:off x="6972150" y="2295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61"/>
          <p:cNvSpPr/>
          <p:nvPr/>
        </p:nvSpPr>
        <p:spPr>
          <a:xfrm rot="-4320377">
            <a:off x="7773084" y="244623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61"/>
          <p:cNvSpPr/>
          <p:nvPr/>
        </p:nvSpPr>
        <p:spPr>
          <a:xfrm>
            <a:off x="956400" y="14634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61"/>
          <p:cNvSpPr/>
          <p:nvPr/>
        </p:nvSpPr>
        <p:spPr>
          <a:xfrm>
            <a:off x="922325" y="7348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61"/>
          <p:cNvSpPr/>
          <p:nvPr/>
        </p:nvSpPr>
        <p:spPr>
          <a:xfrm>
            <a:off x="1129588" y="42704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61"/>
          <p:cNvSpPr/>
          <p:nvPr/>
        </p:nvSpPr>
        <p:spPr>
          <a:xfrm rot="444932" flipH="1">
            <a:off x="585773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61"/>
          <p:cNvSpPr/>
          <p:nvPr/>
        </p:nvSpPr>
        <p:spPr>
          <a:xfrm>
            <a:off x="4962438" y="41063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61"/>
          <p:cNvGrpSpPr/>
          <p:nvPr/>
        </p:nvGrpSpPr>
        <p:grpSpPr>
          <a:xfrm>
            <a:off x="6980530" y="1028907"/>
            <a:ext cx="1346984" cy="1010994"/>
            <a:chOff x="939574" y="3499738"/>
            <a:chExt cx="1288610" cy="967180"/>
          </a:xfrm>
        </p:grpSpPr>
        <p:sp>
          <p:nvSpPr>
            <p:cNvPr id="2188" name="Google Shape;2188;p61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9" name="Google Shape;2189;p61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190" name="Google Shape;2190;p6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6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1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1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1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61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61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61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1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1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1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1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61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6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6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6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6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6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6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6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6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6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61"/>
          <p:cNvGrpSpPr/>
          <p:nvPr/>
        </p:nvGrpSpPr>
        <p:grpSpPr>
          <a:xfrm rot="-1529053">
            <a:off x="5279259" y="653376"/>
            <a:ext cx="1199946" cy="1079748"/>
            <a:chOff x="2618501" y="1381730"/>
            <a:chExt cx="1105076" cy="994381"/>
          </a:xfrm>
        </p:grpSpPr>
        <p:grpSp>
          <p:nvGrpSpPr>
            <p:cNvPr id="2222" name="Google Shape;2222;p61"/>
            <p:cNvGrpSpPr/>
            <p:nvPr/>
          </p:nvGrpSpPr>
          <p:grpSpPr>
            <a:xfrm>
              <a:off x="2618501" y="1381730"/>
              <a:ext cx="1105076" cy="994381"/>
              <a:chOff x="6972101" y="876305"/>
              <a:chExt cx="1105076" cy="994381"/>
            </a:xfrm>
          </p:grpSpPr>
          <p:sp>
            <p:nvSpPr>
              <p:cNvPr id="2223" name="Google Shape;2223;p61"/>
              <p:cNvSpPr/>
              <p:nvPr/>
            </p:nvSpPr>
            <p:spPr>
              <a:xfrm>
                <a:off x="6972149" y="880502"/>
                <a:ext cx="1105028" cy="990184"/>
              </a:xfrm>
              <a:custGeom>
                <a:avLst/>
                <a:gdLst/>
                <a:ahLst/>
                <a:cxnLst/>
                <a:rect l="l" t="t" r="r" b="b"/>
                <a:pathLst>
                  <a:path w="47168" h="44180" extrusionOk="0">
                    <a:moveTo>
                      <a:pt x="19019" y="1"/>
                    </a:moveTo>
                    <a:cubicBezTo>
                      <a:pt x="17373" y="1"/>
                      <a:pt x="15730" y="309"/>
                      <a:pt x="14178" y="1062"/>
                    </a:cubicBezTo>
                    <a:cubicBezTo>
                      <a:pt x="13144" y="1595"/>
                      <a:pt x="12109" y="2296"/>
                      <a:pt x="11175" y="3263"/>
                    </a:cubicBezTo>
                    <a:cubicBezTo>
                      <a:pt x="10942" y="3530"/>
                      <a:pt x="10708" y="3764"/>
                      <a:pt x="10508" y="4064"/>
                    </a:cubicBezTo>
                    <a:cubicBezTo>
                      <a:pt x="10308" y="4264"/>
                      <a:pt x="10175" y="4497"/>
                      <a:pt x="10041" y="4731"/>
                    </a:cubicBezTo>
                    <a:cubicBezTo>
                      <a:pt x="10308" y="4664"/>
                      <a:pt x="10542" y="4598"/>
                      <a:pt x="10809" y="4531"/>
                    </a:cubicBezTo>
                    <a:cubicBezTo>
                      <a:pt x="11776" y="4331"/>
                      <a:pt x="12777" y="4164"/>
                      <a:pt x="13744" y="4164"/>
                    </a:cubicBezTo>
                    <a:cubicBezTo>
                      <a:pt x="13877" y="4131"/>
                      <a:pt x="13977" y="4131"/>
                      <a:pt x="14111" y="4131"/>
                    </a:cubicBezTo>
                    <a:cubicBezTo>
                      <a:pt x="13977" y="4231"/>
                      <a:pt x="13844" y="4297"/>
                      <a:pt x="13744" y="4364"/>
                    </a:cubicBezTo>
                    <a:cubicBezTo>
                      <a:pt x="12476" y="5165"/>
                      <a:pt x="11376" y="5965"/>
                      <a:pt x="10408" y="6766"/>
                    </a:cubicBezTo>
                    <a:cubicBezTo>
                      <a:pt x="4971" y="11302"/>
                      <a:pt x="4070" y="15739"/>
                      <a:pt x="3470" y="16706"/>
                    </a:cubicBezTo>
                    <a:cubicBezTo>
                      <a:pt x="4671" y="16973"/>
                      <a:pt x="5972" y="17207"/>
                      <a:pt x="7406" y="17407"/>
                    </a:cubicBezTo>
                    <a:cubicBezTo>
                      <a:pt x="7273" y="17707"/>
                      <a:pt x="7139" y="18007"/>
                      <a:pt x="7006" y="18307"/>
                    </a:cubicBezTo>
                    <a:cubicBezTo>
                      <a:pt x="6502" y="18102"/>
                      <a:pt x="5936" y="17991"/>
                      <a:pt x="5366" y="17991"/>
                    </a:cubicBezTo>
                    <a:cubicBezTo>
                      <a:pt x="4916" y="17991"/>
                      <a:pt x="4464" y="18060"/>
                      <a:pt x="4037" y="18207"/>
                    </a:cubicBezTo>
                    <a:cubicBezTo>
                      <a:pt x="2669" y="18708"/>
                      <a:pt x="1702" y="19808"/>
                      <a:pt x="1102" y="20976"/>
                    </a:cubicBezTo>
                    <a:cubicBezTo>
                      <a:pt x="134" y="22844"/>
                      <a:pt x="1" y="24979"/>
                      <a:pt x="701" y="26813"/>
                    </a:cubicBezTo>
                    <a:cubicBezTo>
                      <a:pt x="1302" y="28415"/>
                      <a:pt x="2503" y="29782"/>
                      <a:pt x="4070" y="30683"/>
                    </a:cubicBezTo>
                    <a:cubicBezTo>
                      <a:pt x="4738" y="33318"/>
                      <a:pt x="6305" y="35686"/>
                      <a:pt x="8707" y="37288"/>
                    </a:cubicBezTo>
                    <a:cubicBezTo>
                      <a:pt x="12743" y="39956"/>
                      <a:pt x="17013" y="41991"/>
                      <a:pt x="21616" y="43425"/>
                    </a:cubicBezTo>
                    <a:cubicBezTo>
                      <a:pt x="22720" y="43771"/>
                      <a:pt x="23840" y="43937"/>
                      <a:pt x="24944" y="43937"/>
                    </a:cubicBezTo>
                    <a:cubicBezTo>
                      <a:pt x="26609" y="43937"/>
                      <a:pt x="28238" y="43560"/>
                      <a:pt x="29722" y="42858"/>
                    </a:cubicBezTo>
                    <a:cubicBezTo>
                      <a:pt x="29855" y="43025"/>
                      <a:pt x="30089" y="43125"/>
                      <a:pt x="30289" y="43259"/>
                    </a:cubicBezTo>
                    <a:cubicBezTo>
                      <a:pt x="31496" y="43862"/>
                      <a:pt x="32793" y="44180"/>
                      <a:pt x="34052" y="44180"/>
                    </a:cubicBezTo>
                    <a:cubicBezTo>
                      <a:pt x="34812" y="44180"/>
                      <a:pt x="35557" y="44064"/>
                      <a:pt x="36260" y="43826"/>
                    </a:cubicBezTo>
                    <a:cubicBezTo>
                      <a:pt x="38128" y="43192"/>
                      <a:pt x="39696" y="41757"/>
                      <a:pt x="40530" y="39823"/>
                    </a:cubicBezTo>
                    <a:cubicBezTo>
                      <a:pt x="41064" y="38622"/>
                      <a:pt x="41330" y="37154"/>
                      <a:pt x="40830" y="35820"/>
                    </a:cubicBezTo>
                    <a:cubicBezTo>
                      <a:pt x="40363" y="34452"/>
                      <a:pt x="39129" y="33385"/>
                      <a:pt x="37895" y="33218"/>
                    </a:cubicBezTo>
                    <a:cubicBezTo>
                      <a:pt x="37778" y="33201"/>
                      <a:pt x="37669" y="33193"/>
                      <a:pt x="37565" y="33193"/>
                    </a:cubicBezTo>
                    <a:cubicBezTo>
                      <a:pt x="37461" y="33193"/>
                      <a:pt x="37361" y="33201"/>
                      <a:pt x="37261" y="33218"/>
                    </a:cubicBezTo>
                    <a:cubicBezTo>
                      <a:pt x="37261" y="33185"/>
                      <a:pt x="37261" y="33185"/>
                      <a:pt x="37261" y="33151"/>
                    </a:cubicBezTo>
                    <a:cubicBezTo>
                      <a:pt x="38762" y="31884"/>
                      <a:pt x="40163" y="30483"/>
                      <a:pt x="41064" y="28415"/>
                    </a:cubicBezTo>
                    <a:cubicBezTo>
                      <a:pt x="41264" y="27914"/>
                      <a:pt x="41430" y="27414"/>
                      <a:pt x="41597" y="26880"/>
                    </a:cubicBezTo>
                    <a:cubicBezTo>
                      <a:pt x="41931" y="27214"/>
                      <a:pt x="42198" y="27514"/>
                      <a:pt x="42431" y="27814"/>
                    </a:cubicBezTo>
                    <a:cubicBezTo>
                      <a:pt x="43065" y="28815"/>
                      <a:pt x="43198" y="29749"/>
                      <a:pt x="43465" y="30816"/>
                    </a:cubicBezTo>
                    <a:cubicBezTo>
                      <a:pt x="43599" y="30583"/>
                      <a:pt x="43732" y="30349"/>
                      <a:pt x="43866" y="30116"/>
                    </a:cubicBezTo>
                    <a:cubicBezTo>
                      <a:pt x="43999" y="29882"/>
                      <a:pt x="44733" y="28214"/>
                      <a:pt x="45233" y="26080"/>
                    </a:cubicBezTo>
                    <a:cubicBezTo>
                      <a:pt x="45900" y="23144"/>
                      <a:pt x="46100" y="19341"/>
                      <a:pt x="43632" y="17040"/>
                    </a:cubicBezTo>
                    <a:lnTo>
                      <a:pt x="43632" y="17040"/>
                    </a:lnTo>
                    <a:cubicBezTo>
                      <a:pt x="43765" y="17073"/>
                      <a:pt x="43866" y="17073"/>
                      <a:pt x="43966" y="17073"/>
                    </a:cubicBezTo>
                    <a:cubicBezTo>
                      <a:pt x="45166" y="17273"/>
                      <a:pt x="46234" y="17974"/>
                      <a:pt x="47101" y="18808"/>
                    </a:cubicBezTo>
                    <a:cubicBezTo>
                      <a:pt x="47108" y="18814"/>
                      <a:pt x="47114" y="18817"/>
                      <a:pt x="47120" y="18817"/>
                    </a:cubicBezTo>
                    <a:cubicBezTo>
                      <a:pt x="47146" y="18817"/>
                      <a:pt x="47168" y="18768"/>
                      <a:pt x="47168" y="18741"/>
                    </a:cubicBezTo>
                    <a:cubicBezTo>
                      <a:pt x="46634" y="17307"/>
                      <a:pt x="45533" y="16306"/>
                      <a:pt x="44066" y="15839"/>
                    </a:cubicBezTo>
                    <a:cubicBezTo>
                      <a:pt x="43658" y="15726"/>
                      <a:pt x="43188" y="15658"/>
                      <a:pt x="42720" y="15658"/>
                    </a:cubicBezTo>
                    <a:cubicBezTo>
                      <a:pt x="42499" y="15658"/>
                      <a:pt x="42278" y="15673"/>
                      <a:pt x="42064" y="15705"/>
                    </a:cubicBezTo>
                    <a:cubicBezTo>
                      <a:pt x="42631" y="15038"/>
                      <a:pt x="43065" y="14138"/>
                      <a:pt x="43298" y="13471"/>
                    </a:cubicBezTo>
                    <a:cubicBezTo>
                      <a:pt x="43866" y="11869"/>
                      <a:pt x="43966" y="10135"/>
                      <a:pt x="43432" y="8500"/>
                    </a:cubicBezTo>
                    <a:cubicBezTo>
                      <a:pt x="43432" y="8470"/>
                      <a:pt x="43405" y="8454"/>
                      <a:pt x="43375" y="8454"/>
                    </a:cubicBezTo>
                    <a:cubicBezTo>
                      <a:pt x="43339" y="8454"/>
                      <a:pt x="43298" y="8479"/>
                      <a:pt x="43298" y="8534"/>
                    </a:cubicBezTo>
                    <a:cubicBezTo>
                      <a:pt x="43132" y="9801"/>
                      <a:pt x="42831" y="11002"/>
                      <a:pt x="42364" y="12136"/>
                    </a:cubicBezTo>
                    <a:cubicBezTo>
                      <a:pt x="42298" y="11936"/>
                      <a:pt x="42198" y="11736"/>
                      <a:pt x="42098" y="11536"/>
                    </a:cubicBezTo>
                    <a:cubicBezTo>
                      <a:pt x="40830" y="9134"/>
                      <a:pt x="38762" y="6933"/>
                      <a:pt x="36694" y="5231"/>
                    </a:cubicBezTo>
                    <a:cubicBezTo>
                      <a:pt x="34792" y="3664"/>
                      <a:pt x="32624" y="2363"/>
                      <a:pt x="30256" y="1429"/>
                    </a:cubicBezTo>
                    <a:lnTo>
                      <a:pt x="30256" y="1429"/>
                    </a:lnTo>
                    <a:cubicBezTo>
                      <a:pt x="31457" y="2696"/>
                      <a:pt x="33091" y="4297"/>
                      <a:pt x="33191" y="6065"/>
                    </a:cubicBezTo>
                    <a:cubicBezTo>
                      <a:pt x="33216" y="6114"/>
                      <a:pt x="33169" y="6145"/>
                      <a:pt x="33128" y="6145"/>
                    </a:cubicBezTo>
                    <a:cubicBezTo>
                      <a:pt x="33114" y="6145"/>
                      <a:pt x="33100" y="6141"/>
                      <a:pt x="33091" y="6132"/>
                    </a:cubicBezTo>
                    <a:cubicBezTo>
                      <a:pt x="32105" y="4853"/>
                      <a:pt x="25546" y="1"/>
                      <a:pt x="19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4" name="Google Shape;2224;p61"/>
              <p:cNvGrpSpPr/>
              <p:nvPr/>
            </p:nvGrpSpPr>
            <p:grpSpPr>
              <a:xfrm>
                <a:off x="6972101" y="876305"/>
                <a:ext cx="1105028" cy="990162"/>
                <a:chOff x="7056575" y="164888"/>
                <a:chExt cx="1179200" cy="1104475"/>
              </a:xfrm>
            </p:grpSpPr>
            <p:sp>
              <p:nvSpPr>
                <p:cNvPr id="2225" name="Google Shape;2225;p61"/>
                <p:cNvSpPr/>
                <p:nvPr/>
              </p:nvSpPr>
              <p:spPr>
                <a:xfrm>
                  <a:off x="7056575" y="614363"/>
                  <a:ext cx="226850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3323" extrusionOk="0">
                      <a:moveTo>
                        <a:pt x="5403" y="1"/>
                      </a:moveTo>
                      <a:cubicBezTo>
                        <a:pt x="4941" y="1"/>
                        <a:pt x="4475" y="75"/>
                        <a:pt x="4037" y="228"/>
                      </a:cubicBezTo>
                      <a:cubicBezTo>
                        <a:pt x="2669" y="729"/>
                        <a:pt x="1702" y="1829"/>
                        <a:pt x="1102" y="2997"/>
                      </a:cubicBezTo>
                      <a:cubicBezTo>
                        <a:pt x="134" y="4865"/>
                        <a:pt x="1" y="7000"/>
                        <a:pt x="701" y="8834"/>
                      </a:cubicBezTo>
                      <a:cubicBezTo>
                        <a:pt x="1368" y="10702"/>
                        <a:pt x="2903" y="12237"/>
                        <a:pt x="4904" y="13138"/>
                      </a:cubicBezTo>
                      <a:cubicBezTo>
                        <a:pt x="5148" y="13219"/>
                        <a:pt x="5392" y="13322"/>
                        <a:pt x="5654" y="13322"/>
                      </a:cubicBezTo>
                      <a:cubicBezTo>
                        <a:pt x="5715" y="13322"/>
                        <a:pt x="5776" y="13317"/>
                        <a:pt x="5838" y="13304"/>
                      </a:cubicBezTo>
                      <a:cubicBezTo>
                        <a:pt x="6472" y="13204"/>
                        <a:pt x="6839" y="12570"/>
                        <a:pt x="7039" y="12037"/>
                      </a:cubicBezTo>
                      <a:cubicBezTo>
                        <a:pt x="7806" y="9902"/>
                        <a:pt x="8440" y="7667"/>
                        <a:pt x="8774" y="5465"/>
                      </a:cubicBezTo>
                      <a:cubicBezTo>
                        <a:pt x="9007" y="3998"/>
                        <a:pt x="9074" y="1996"/>
                        <a:pt x="7906" y="895"/>
                      </a:cubicBezTo>
                      <a:cubicBezTo>
                        <a:pt x="7279" y="313"/>
                        <a:pt x="6350" y="1"/>
                        <a:pt x="540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61"/>
                <p:cNvSpPr/>
                <p:nvPr/>
              </p:nvSpPr>
              <p:spPr>
                <a:xfrm>
                  <a:off x="7094950" y="682013"/>
                  <a:ext cx="1026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8154" extrusionOk="0">
                      <a:moveTo>
                        <a:pt x="1912" y="0"/>
                      </a:moveTo>
                      <a:cubicBezTo>
                        <a:pt x="1673" y="0"/>
                        <a:pt x="1404" y="49"/>
                        <a:pt x="1101" y="158"/>
                      </a:cubicBezTo>
                      <a:cubicBezTo>
                        <a:pt x="1068" y="158"/>
                        <a:pt x="1068" y="191"/>
                        <a:pt x="1101" y="191"/>
                      </a:cubicBezTo>
                      <a:cubicBezTo>
                        <a:pt x="2836" y="191"/>
                        <a:pt x="3236" y="2559"/>
                        <a:pt x="3303" y="3894"/>
                      </a:cubicBezTo>
                      <a:lnTo>
                        <a:pt x="3303" y="3960"/>
                      </a:lnTo>
                      <a:cubicBezTo>
                        <a:pt x="2745" y="3338"/>
                        <a:pt x="2063" y="2730"/>
                        <a:pt x="1310" y="2730"/>
                      </a:cubicBezTo>
                      <a:cubicBezTo>
                        <a:pt x="892" y="2730"/>
                        <a:pt x="453" y="2917"/>
                        <a:pt x="0" y="3393"/>
                      </a:cubicBezTo>
                      <a:cubicBezTo>
                        <a:pt x="0" y="3417"/>
                        <a:pt x="0" y="3440"/>
                        <a:pt x="12" y="3440"/>
                      </a:cubicBezTo>
                      <a:cubicBezTo>
                        <a:pt x="17" y="3440"/>
                        <a:pt x="24" y="3436"/>
                        <a:pt x="34" y="3427"/>
                      </a:cubicBezTo>
                      <a:cubicBezTo>
                        <a:pt x="279" y="3307"/>
                        <a:pt x="520" y="3254"/>
                        <a:pt x="754" y="3254"/>
                      </a:cubicBezTo>
                      <a:cubicBezTo>
                        <a:pt x="1760" y="3254"/>
                        <a:pt x="2641" y="4235"/>
                        <a:pt x="3236" y="5128"/>
                      </a:cubicBezTo>
                      <a:cubicBezTo>
                        <a:pt x="3136" y="5995"/>
                        <a:pt x="2869" y="6862"/>
                        <a:pt x="2502" y="7730"/>
                      </a:cubicBezTo>
                      <a:cubicBezTo>
                        <a:pt x="2388" y="7996"/>
                        <a:pt x="2567" y="8154"/>
                        <a:pt x="2778" y="8154"/>
                      </a:cubicBezTo>
                      <a:cubicBezTo>
                        <a:pt x="2938" y="8154"/>
                        <a:pt x="3117" y="8064"/>
                        <a:pt x="3203" y="7863"/>
                      </a:cubicBezTo>
                      <a:cubicBezTo>
                        <a:pt x="3469" y="7296"/>
                        <a:pt x="3670" y="6696"/>
                        <a:pt x="3803" y="6095"/>
                      </a:cubicBezTo>
                      <a:cubicBezTo>
                        <a:pt x="3903" y="5695"/>
                        <a:pt x="3970" y="5295"/>
                        <a:pt x="4003" y="4894"/>
                      </a:cubicBezTo>
                      <a:cubicBezTo>
                        <a:pt x="4103" y="3994"/>
                        <a:pt x="4036" y="3060"/>
                        <a:pt x="3803" y="2192"/>
                      </a:cubicBezTo>
                      <a:cubicBezTo>
                        <a:pt x="3527" y="1142"/>
                        <a:pt x="3067" y="0"/>
                        <a:pt x="191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61"/>
                <p:cNvSpPr/>
                <p:nvPr/>
              </p:nvSpPr>
              <p:spPr>
                <a:xfrm>
                  <a:off x="7121625" y="298838"/>
                  <a:ext cx="1002400" cy="9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6" h="38587" extrusionOk="0">
                      <a:moveTo>
                        <a:pt x="17764" y="1"/>
                      </a:moveTo>
                      <a:cubicBezTo>
                        <a:pt x="13812" y="1"/>
                        <a:pt x="10055" y="2112"/>
                        <a:pt x="8073" y="5711"/>
                      </a:cubicBezTo>
                      <a:cubicBezTo>
                        <a:pt x="5771" y="9847"/>
                        <a:pt x="3737" y="14150"/>
                        <a:pt x="1969" y="18553"/>
                      </a:cubicBezTo>
                      <a:cubicBezTo>
                        <a:pt x="1" y="23424"/>
                        <a:pt x="1702" y="29028"/>
                        <a:pt x="6105" y="31930"/>
                      </a:cubicBezTo>
                      <a:cubicBezTo>
                        <a:pt x="10141" y="34598"/>
                        <a:pt x="14411" y="36633"/>
                        <a:pt x="19014" y="38067"/>
                      </a:cubicBezTo>
                      <a:cubicBezTo>
                        <a:pt x="20119" y="38419"/>
                        <a:pt x="21242" y="38587"/>
                        <a:pt x="22349" y="38587"/>
                      </a:cubicBezTo>
                      <a:cubicBezTo>
                        <a:pt x="26286" y="38587"/>
                        <a:pt x="30019" y="36457"/>
                        <a:pt x="32024" y="32864"/>
                      </a:cubicBezTo>
                      <a:cubicBezTo>
                        <a:pt x="34325" y="28727"/>
                        <a:pt x="36360" y="24424"/>
                        <a:pt x="38128" y="20054"/>
                      </a:cubicBezTo>
                      <a:cubicBezTo>
                        <a:pt x="40096" y="15151"/>
                        <a:pt x="38395" y="9547"/>
                        <a:pt x="33992" y="6645"/>
                      </a:cubicBezTo>
                      <a:cubicBezTo>
                        <a:pt x="29955" y="3976"/>
                        <a:pt x="25686" y="1941"/>
                        <a:pt x="21082" y="507"/>
                      </a:cubicBezTo>
                      <a:cubicBezTo>
                        <a:pt x="19984" y="165"/>
                        <a:pt x="18866" y="1"/>
                        <a:pt x="17764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61"/>
                <p:cNvSpPr/>
                <p:nvPr/>
              </p:nvSpPr>
              <p:spPr>
                <a:xfrm>
                  <a:off x="7787100" y="994663"/>
                  <a:ext cx="302750" cy="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" h="10988" extrusionOk="0">
                      <a:moveTo>
                        <a:pt x="8274" y="0"/>
                      </a:moveTo>
                      <a:cubicBezTo>
                        <a:pt x="6836" y="0"/>
                        <a:pt x="5460" y="1211"/>
                        <a:pt x="4537" y="2195"/>
                      </a:cubicBezTo>
                      <a:cubicBezTo>
                        <a:pt x="3036" y="3863"/>
                        <a:pt x="1735" y="5764"/>
                        <a:pt x="568" y="7733"/>
                      </a:cubicBezTo>
                      <a:cubicBezTo>
                        <a:pt x="268" y="8233"/>
                        <a:pt x="1" y="8867"/>
                        <a:pt x="301" y="9434"/>
                      </a:cubicBezTo>
                      <a:cubicBezTo>
                        <a:pt x="468" y="9734"/>
                        <a:pt x="768" y="9901"/>
                        <a:pt x="1035" y="10034"/>
                      </a:cubicBezTo>
                      <a:cubicBezTo>
                        <a:pt x="2247" y="10661"/>
                        <a:pt x="3564" y="10987"/>
                        <a:pt x="4838" y="10987"/>
                      </a:cubicBezTo>
                      <a:cubicBezTo>
                        <a:pt x="5597" y="10987"/>
                        <a:pt x="6342" y="10871"/>
                        <a:pt x="7039" y="10635"/>
                      </a:cubicBezTo>
                      <a:cubicBezTo>
                        <a:pt x="8907" y="10001"/>
                        <a:pt x="10475" y="8566"/>
                        <a:pt x="11309" y="6632"/>
                      </a:cubicBezTo>
                      <a:cubicBezTo>
                        <a:pt x="11843" y="5431"/>
                        <a:pt x="12109" y="3963"/>
                        <a:pt x="11609" y="2629"/>
                      </a:cubicBezTo>
                      <a:cubicBezTo>
                        <a:pt x="11142" y="1261"/>
                        <a:pt x="9908" y="194"/>
                        <a:pt x="8640" y="27"/>
                      </a:cubicBezTo>
                      <a:cubicBezTo>
                        <a:pt x="8518" y="9"/>
                        <a:pt x="8396" y="0"/>
                        <a:pt x="8274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61"/>
                <p:cNvSpPr/>
                <p:nvPr/>
              </p:nvSpPr>
              <p:spPr>
                <a:xfrm>
                  <a:off x="7842975" y="1106763"/>
                  <a:ext cx="19682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492" extrusionOk="0">
                      <a:moveTo>
                        <a:pt x="6152" y="0"/>
                      </a:moveTo>
                      <a:cubicBezTo>
                        <a:pt x="5671" y="0"/>
                        <a:pt x="5152" y="128"/>
                        <a:pt x="4671" y="280"/>
                      </a:cubicBezTo>
                      <a:cubicBezTo>
                        <a:pt x="3837" y="547"/>
                        <a:pt x="3036" y="980"/>
                        <a:pt x="2302" y="1547"/>
                      </a:cubicBezTo>
                      <a:cubicBezTo>
                        <a:pt x="1969" y="1814"/>
                        <a:pt x="1668" y="2081"/>
                        <a:pt x="1402" y="2381"/>
                      </a:cubicBezTo>
                      <a:cubicBezTo>
                        <a:pt x="968" y="2815"/>
                        <a:pt x="568" y="3282"/>
                        <a:pt x="201" y="3816"/>
                      </a:cubicBezTo>
                      <a:cubicBezTo>
                        <a:pt x="1" y="4116"/>
                        <a:pt x="232" y="4491"/>
                        <a:pt x="473" y="4491"/>
                      </a:cubicBezTo>
                      <a:cubicBezTo>
                        <a:pt x="553" y="4491"/>
                        <a:pt x="634" y="4449"/>
                        <a:pt x="701" y="4349"/>
                      </a:cubicBezTo>
                      <a:cubicBezTo>
                        <a:pt x="1235" y="3549"/>
                        <a:pt x="1835" y="2882"/>
                        <a:pt x="2536" y="2315"/>
                      </a:cubicBezTo>
                      <a:cubicBezTo>
                        <a:pt x="3837" y="2348"/>
                        <a:pt x="5538" y="2681"/>
                        <a:pt x="5671" y="4149"/>
                      </a:cubicBezTo>
                      <a:cubicBezTo>
                        <a:pt x="5671" y="4166"/>
                        <a:pt x="5680" y="4174"/>
                        <a:pt x="5688" y="4174"/>
                      </a:cubicBezTo>
                      <a:cubicBezTo>
                        <a:pt x="5696" y="4174"/>
                        <a:pt x="5705" y="4166"/>
                        <a:pt x="5705" y="4149"/>
                      </a:cubicBezTo>
                      <a:cubicBezTo>
                        <a:pt x="6172" y="2348"/>
                        <a:pt x="4771" y="1881"/>
                        <a:pt x="3470" y="1647"/>
                      </a:cubicBezTo>
                      <a:cubicBezTo>
                        <a:pt x="3503" y="1647"/>
                        <a:pt x="3503" y="1614"/>
                        <a:pt x="3536" y="1614"/>
                      </a:cubicBezTo>
                      <a:cubicBezTo>
                        <a:pt x="4243" y="1210"/>
                        <a:pt x="5329" y="708"/>
                        <a:pt x="6283" y="708"/>
                      </a:cubicBezTo>
                      <a:cubicBezTo>
                        <a:pt x="6905" y="708"/>
                        <a:pt x="7471" y="922"/>
                        <a:pt x="7840" y="1514"/>
                      </a:cubicBezTo>
                      <a:cubicBezTo>
                        <a:pt x="7840" y="1514"/>
                        <a:pt x="7873" y="1514"/>
                        <a:pt x="7873" y="1481"/>
                      </a:cubicBezTo>
                      <a:cubicBezTo>
                        <a:pt x="7625" y="342"/>
                        <a:pt x="6939" y="0"/>
                        <a:pt x="61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61"/>
                <p:cNvSpPr/>
                <p:nvPr/>
              </p:nvSpPr>
              <p:spPr>
                <a:xfrm>
                  <a:off x="7143300" y="164888"/>
                  <a:ext cx="1092475" cy="88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9" h="35487" extrusionOk="0">
                      <a:moveTo>
                        <a:pt x="15550" y="1"/>
                      </a:moveTo>
                      <a:cubicBezTo>
                        <a:pt x="13904" y="1"/>
                        <a:pt x="12261" y="309"/>
                        <a:pt x="10709" y="1062"/>
                      </a:cubicBezTo>
                      <a:cubicBezTo>
                        <a:pt x="9675" y="1595"/>
                        <a:pt x="8640" y="2296"/>
                        <a:pt x="7706" y="3263"/>
                      </a:cubicBezTo>
                      <a:cubicBezTo>
                        <a:pt x="7473" y="3530"/>
                        <a:pt x="7239" y="3764"/>
                        <a:pt x="7039" y="4030"/>
                      </a:cubicBezTo>
                      <a:cubicBezTo>
                        <a:pt x="6839" y="4264"/>
                        <a:pt x="6706" y="4497"/>
                        <a:pt x="6572" y="4731"/>
                      </a:cubicBezTo>
                      <a:cubicBezTo>
                        <a:pt x="6806" y="4664"/>
                        <a:pt x="7073" y="4598"/>
                        <a:pt x="7340" y="4531"/>
                      </a:cubicBezTo>
                      <a:cubicBezTo>
                        <a:pt x="8307" y="4331"/>
                        <a:pt x="9308" y="4164"/>
                        <a:pt x="10275" y="4164"/>
                      </a:cubicBezTo>
                      <a:cubicBezTo>
                        <a:pt x="10408" y="4131"/>
                        <a:pt x="10508" y="4131"/>
                        <a:pt x="10642" y="4131"/>
                      </a:cubicBezTo>
                      <a:cubicBezTo>
                        <a:pt x="10508" y="4231"/>
                        <a:pt x="10375" y="4297"/>
                        <a:pt x="10275" y="4364"/>
                      </a:cubicBezTo>
                      <a:cubicBezTo>
                        <a:pt x="9007" y="5165"/>
                        <a:pt x="7873" y="5965"/>
                        <a:pt x="6939" y="6766"/>
                      </a:cubicBezTo>
                      <a:cubicBezTo>
                        <a:pt x="1502" y="11269"/>
                        <a:pt x="601" y="15739"/>
                        <a:pt x="1" y="16706"/>
                      </a:cubicBezTo>
                      <a:cubicBezTo>
                        <a:pt x="2543" y="17257"/>
                        <a:pt x="5506" y="17752"/>
                        <a:pt x="9175" y="17752"/>
                      </a:cubicBezTo>
                      <a:cubicBezTo>
                        <a:pt x="9503" y="17752"/>
                        <a:pt x="9836" y="17748"/>
                        <a:pt x="10175" y="17740"/>
                      </a:cubicBezTo>
                      <a:cubicBezTo>
                        <a:pt x="12110" y="17707"/>
                        <a:pt x="14244" y="17540"/>
                        <a:pt x="16613" y="17140"/>
                      </a:cubicBezTo>
                      <a:cubicBezTo>
                        <a:pt x="17614" y="16973"/>
                        <a:pt x="18648" y="16773"/>
                        <a:pt x="19748" y="16539"/>
                      </a:cubicBezTo>
                      <a:lnTo>
                        <a:pt x="19748" y="16539"/>
                      </a:lnTo>
                      <a:cubicBezTo>
                        <a:pt x="19048" y="17006"/>
                        <a:pt x="18347" y="17473"/>
                        <a:pt x="17614" y="17874"/>
                      </a:cubicBezTo>
                      <a:cubicBezTo>
                        <a:pt x="16713" y="18374"/>
                        <a:pt x="15846" y="18841"/>
                        <a:pt x="14945" y="19275"/>
                      </a:cubicBezTo>
                      <a:cubicBezTo>
                        <a:pt x="14311" y="19575"/>
                        <a:pt x="13644" y="19875"/>
                        <a:pt x="12977" y="20109"/>
                      </a:cubicBezTo>
                      <a:cubicBezTo>
                        <a:pt x="12577" y="20309"/>
                        <a:pt x="12143" y="20442"/>
                        <a:pt x="11709" y="20609"/>
                      </a:cubicBezTo>
                      <a:cubicBezTo>
                        <a:pt x="13377" y="20943"/>
                        <a:pt x="15379" y="21676"/>
                        <a:pt x="17647" y="22143"/>
                      </a:cubicBezTo>
                      <a:cubicBezTo>
                        <a:pt x="18846" y="22380"/>
                        <a:pt x="20127" y="22550"/>
                        <a:pt x="21476" y="22550"/>
                      </a:cubicBezTo>
                      <a:cubicBezTo>
                        <a:pt x="22979" y="22550"/>
                        <a:pt x="24567" y="22339"/>
                        <a:pt x="26220" y="21777"/>
                      </a:cubicBezTo>
                      <a:cubicBezTo>
                        <a:pt x="27687" y="21276"/>
                        <a:pt x="29222" y="20509"/>
                        <a:pt x="30823" y="19341"/>
                      </a:cubicBezTo>
                      <a:lnTo>
                        <a:pt x="30823" y="19341"/>
                      </a:lnTo>
                      <a:cubicBezTo>
                        <a:pt x="30289" y="20342"/>
                        <a:pt x="29622" y="21510"/>
                        <a:pt x="28955" y="22577"/>
                      </a:cubicBezTo>
                      <a:cubicBezTo>
                        <a:pt x="28421" y="23411"/>
                        <a:pt x="27888" y="24178"/>
                        <a:pt x="27354" y="24779"/>
                      </a:cubicBezTo>
                      <a:cubicBezTo>
                        <a:pt x="27020" y="25179"/>
                        <a:pt x="26720" y="25479"/>
                        <a:pt x="26420" y="25713"/>
                      </a:cubicBezTo>
                      <a:cubicBezTo>
                        <a:pt x="28588" y="25613"/>
                        <a:pt x="30122" y="25212"/>
                        <a:pt x="31257" y="24645"/>
                      </a:cubicBezTo>
                      <a:cubicBezTo>
                        <a:pt x="32191" y="24145"/>
                        <a:pt x="32858" y="23544"/>
                        <a:pt x="33358" y="22877"/>
                      </a:cubicBezTo>
                      <a:cubicBezTo>
                        <a:pt x="33558" y="22644"/>
                        <a:pt x="33758" y="22377"/>
                        <a:pt x="33925" y="22110"/>
                      </a:cubicBezTo>
                      <a:lnTo>
                        <a:pt x="33925" y="22110"/>
                      </a:lnTo>
                      <a:cubicBezTo>
                        <a:pt x="33859" y="22344"/>
                        <a:pt x="33792" y="22610"/>
                        <a:pt x="33725" y="22877"/>
                      </a:cubicBezTo>
                      <a:cubicBezTo>
                        <a:pt x="33592" y="23378"/>
                        <a:pt x="33458" y="23878"/>
                        <a:pt x="33325" y="24378"/>
                      </a:cubicBezTo>
                      <a:cubicBezTo>
                        <a:pt x="32924" y="26080"/>
                        <a:pt x="32491" y="27814"/>
                        <a:pt x="32091" y="29615"/>
                      </a:cubicBezTo>
                      <a:cubicBezTo>
                        <a:pt x="31657" y="31550"/>
                        <a:pt x="31290" y="33518"/>
                        <a:pt x="31023" y="35486"/>
                      </a:cubicBezTo>
                      <a:cubicBezTo>
                        <a:pt x="33392" y="33351"/>
                        <a:pt x="36127" y="31717"/>
                        <a:pt x="37595" y="28415"/>
                      </a:cubicBezTo>
                      <a:cubicBezTo>
                        <a:pt x="37795" y="27914"/>
                        <a:pt x="37961" y="27414"/>
                        <a:pt x="38128" y="26880"/>
                      </a:cubicBezTo>
                      <a:cubicBezTo>
                        <a:pt x="38462" y="27214"/>
                        <a:pt x="38729" y="27514"/>
                        <a:pt x="38962" y="27814"/>
                      </a:cubicBezTo>
                      <a:cubicBezTo>
                        <a:pt x="39596" y="28782"/>
                        <a:pt x="39729" y="29749"/>
                        <a:pt x="39996" y="30816"/>
                      </a:cubicBezTo>
                      <a:cubicBezTo>
                        <a:pt x="40130" y="30583"/>
                        <a:pt x="40263" y="30349"/>
                        <a:pt x="40397" y="30116"/>
                      </a:cubicBezTo>
                      <a:cubicBezTo>
                        <a:pt x="40530" y="29882"/>
                        <a:pt x="41264" y="28214"/>
                        <a:pt x="41731" y="26080"/>
                      </a:cubicBezTo>
                      <a:cubicBezTo>
                        <a:pt x="42431" y="23144"/>
                        <a:pt x="42631" y="19341"/>
                        <a:pt x="40163" y="17040"/>
                      </a:cubicBezTo>
                      <a:lnTo>
                        <a:pt x="40163" y="17040"/>
                      </a:lnTo>
                      <a:cubicBezTo>
                        <a:pt x="40296" y="17073"/>
                        <a:pt x="40397" y="17073"/>
                        <a:pt x="40497" y="17073"/>
                      </a:cubicBezTo>
                      <a:cubicBezTo>
                        <a:pt x="41697" y="17273"/>
                        <a:pt x="42765" y="17974"/>
                        <a:pt x="43632" y="18808"/>
                      </a:cubicBezTo>
                      <a:cubicBezTo>
                        <a:pt x="43639" y="18814"/>
                        <a:pt x="43645" y="18817"/>
                        <a:pt x="43651" y="18817"/>
                      </a:cubicBezTo>
                      <a:cubicBezTo>
                        <a:pt x="43677" y="18817"/>
                        <a:pt x="43699" y="18768"/>
                        <a:pt x="43699" y="18741"/>
                      </a:cubicBezTo>
                      <a:cubicBezTo>
                        <a:pt x="43165" y="17307"/>
                        <a:pt x="42064" y="16306"/>
                        <a:pt x="40597" y="15839"/>
                      </a:cubicBezTo>
                      <a:cubicBezTo>
                        <a:pt x="40212" y="15711"/>
                        <a:pt x="39772" y="15651"/>
                        <a:pt x="39330" y="15651"/>
                      </a:cubicBezTo>
                      <a:cubicBezTo>
                        <a:pt x="39083" y="15651"/>
                        <a:pt x="38835" y="15670"/>
                        <a:pt x="38595" y="15705"/>
                      </a:cubicBezTo>
                      <a:cubicBezTo>
                        <a:pt x="39162" y="15038"/>
                        <a:pt x="39563" y="14104"/>
                        <a:pt x="39829" y="13437"/>
                      </a:cubicBezTo>
                      <a:cubicBezTo>
                        <a:pt x="40397" y="11836"/>
                        <a:pt x="40463" y="10135"/>
                        <a:pt x="39963" y="8500"/>
                      </a:cubicBezTo>
                      <a:cubicBezTo>
                        <a:pt x="39963" y="8470"/>
                        <a:pt x="39936" y="8454"/>
                        <a:pt x="39906" y="8454"/>
                      </a:cubicBezTo>
                      <a:cubicBezTo>
                        <a:pt x="39870" y="8454"/>
                        <a:pt x="39829" y="8479"/>
                        <a:pt x="39829" y="8534"/>
                      </a:cubicBezTo>
                      <a:cubicBezTo>
                        <a:pt x="39663" y="9801"/>
                        <a:pt x="39362" y="10969"/>
                        <a:pt x="38862" y="12136"/>
                      </a:cubicBezTo>
                      <a:cubicBezTo>
                        <a:pt x="38795" y="11936"/>
                        <a:pt x="38729" y="11736"/>
                        <a:pt x="38629" y="11536"/>
                      </a:cubicBezTo>
                      <a:cubicBezTo>
                        <a:pt x="37361" y="9134"/>
                        <a:pt x="35293" y="6933"/>
                        <a:pt x="33225" y="5231"/>
                      </a:cubicBezTo>
                      <a:cubicBezTo>
                        <a:pt x="31323" y="3664"/>
                        <a:pt x="29155" y="2363"/>
                        <a:pt x="26787" y="1395"/>
                      </a:cubicBezTo>
                      <a:lnTo>
                        <a:pt x="26787" y="1395"/>
                      </a:lnTo>
                      <a:cubicBezTo>
                        <a:pt x="27954" y="2663"/>
                        <a:pt x="29622" y="4297"/>
                        <a:pt x="29722" y="6065"/>
                      </a:cubicBezTo>
                      <a:cubicBezTo>
                        <a:pt x="29722" y="6114"/>
                        <a:pt x="29686" y="6145"/>
                        <a:pt x="29654" y="6145"/>
                      </a:cubicBezTo>
                      <a:cubicBezTo>
                        <a:pt x="29642" y="6145"/>
                        <a:pt x="29631" y="6141"/>
                        <a:pt x="29622" y="6132"/>
                      </a:cubicBezTo>
                      <a:cubicBezTo>
                        <a:pt x="28636" y="4853"/>
                        <a:pt x="22077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61"/>
                <p:cNvSpPr/>
                <p:nvPr/>
              </p:nvSpPr>
              <p:spPr>
                <a:xfrm>
                  <a:off x="7326775" y="191413"/>
                  <a:ext cx="84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3470" extrusionOk="0">
                      <a:moveTo>
                        <a:pt x="3370" y="1"/>
                      </a:moveTo>
                      <a:lnTo>
                        <a:pt x="3370" y="1"/>
                      </a:lnTo>
                      <a:cubicBezTo>
                        <a:pt x="2336" y="534"/>
                        <a:pt x="1301" y="1235"/>
                        <a:pt x="367" y="2202"/>
                      </a:cubicBezTo>
                      <a:cubicBezTo>
                        <a:pt x="234" y="2636"/>
                        <a:pt x="134" y="3070"/>
                        <a:pt x="1" y="3470"/>
                      </a:cubicBezTo>
                      <a:cubicBezTo>
                        <a:pt x="968" y="3270"/>
                        <a:pt x="1969" y="3103"/>
                        <a:pt x="2936" y="3103"/>
                      </a:cubicBezTo>
                      <a:cubicBezTo>
                        <a:pt x="2969" y="2069"/>
                        <a:pt x="3136" y="1035"/>
                        <a:pt x="337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61"/>
                <p:cNvSpPr/>
                <p:nvPr/>
              </p:nvSpPr>
              <p:spPr>
                <a:xfrm>
                  <a:off x="7313425" y="273988"/>
                  <a:ext cx="90100" cy="1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103" extrusionOk="0">
                      <a:moveTo>
                        <a:pt x="3470" y="0"/>
                      </a:moveTo>
                      <a:lnTo>
                        <a:pt x="3470" y="0"/>
                      </a:lnTo>
                      <a:cubicBezTo>
                        <a:pt x="2202" y="801"/>
                        <a:pt x="1102" y="1601"/>
                        <a:pt x="134" y="2402"/>
                      </a:cubicBezTo>
                      <a:cubicBezTo>
                        <a:pt x="68" y="2969"/>
                        <a:pt x="1" y="3536"/>
                        <a:pt x="1" y="4103"/>
                      </a:cubicBezTo>
                      <a:cubicBezTo>
                        <a:pt x="1168" y="3402"/>
                        <a:pt x="2369" y="2702"/>
                        <a:pt x="3603" y="2035"/>
                      </a:cubicBezTo>
                      <a:cubicBezTo>
                        <a:pt x="3503" y="1368"/>
                        <a:pt x="3437" y="667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61"/>
                <p:cNvSpPr/>
                <p:nvPr/>
              </p:nvSpPr>
              <p:spPr>
                <a:xfrm>
                  <a:off x="7313425" y="345688"/>
                  <a:ext cx="105100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3270" extrusionOk="0">
                      <a:moveTo>
                        <a:pt x="3737" y="1"/>
                      </a:moveTo>
                      <a:cubicBezTo>
                        <a:pt x="2469" y="768"/>
                        <a:pt x="1202" y="1569"/>
                        <a:pt x="1" y="2369"/>
                      </a:cubicBezTo>
                      <a:cubicBezTo>
                        <a:pt x="34" y="2669"/>
                        <a:pt x="34" y="2970"/>
                        <a:pt x="101" y="3270"/>
                      </a:cubicBezTo>
                      <a:cubicBezTo>
                        <a:pt x="1435" y="2669"/>
                        <a:pt x="2803" y="2069"/>
                        <a:pt x="4204" y="1535"/>
                      </a:cubicBezTo>
                      <a:cubicBezTo>
                        <a:pt x="4004" y="1035"/>
                        <a:pt x="3870" y="501"/>
                        <a:pt x="37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61"/>
                <p:cNvSpPr/>
                <p:nvPr/>
              </p:nvSpPr>
              <p:spPr>
                <a:xfrm>
                  <a:off x="7319275" y="402413"/>
                  <a:ext cx="2393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8273" extrusionOk="0">
                      <a:moveTo>
                        <a:pt x="4203" y="0"/>
                      </a:moveTo>
                      <a:cubicBezTo>
                        <a:pt x="2802" y="634"/>
                        <a:pt x="1401" y="1268"/>
                        <a:pt x="67" y="1935"/>
                      </a:cubicBezTo>
                      <a:lnTo>
                        <a:pt x="0" y="1968"/>
                      </a:lnTo>
                      <a:cubicBezTo>
                        <a:pt x="301" y="3503"/>
                        <a:pt x="834" y="5004"/>
                        <a:pt x="1735" y="6405"/>
                      </a:cubicBezTo>
                      <a:cubicBezTo>
                        <a:pt x="2169" y="7072"/>
                        <a:pt x="2636" y="7706"/>
                        <a:pt x="3136" y="8273"/>
                      </a:cubicBezTo>
                      <a:cubicBezTo>
                        <a:pt x="5071" y="8206"/>
                        <a:pt x="7205" y="8039"/>
                        <a:pt x="9574" y="7639"/>
                      </a:cubicBezTo>
                      <a:cubicBezTo>
                        <a:pt x="8406" y="6705"/>
                        <a:pt x="7306" y="5671"/>
                        <a:pt x="6472" y="4403"/>
                      </a:cubicBezTo>
                      <a:cubicBezTo>
                        <a:pt x="5604" y="3102"/>
                        <a:pt x="4804" y="1568"/>
                        <a:pt x="4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61"/>
                <p:cNvSpPr/>
                <p:nvPr/>
              </p:nvSpPr>
              <p:spPr>
                <a:xfrm>
                  <a:off x="7467700" y="611713"/>
                  <a:ext cx="215200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4271" extrusionOk="0">
                      <a:moveTo>
                        <a:pt x="4638" y="1"/>
                      </a:moveTo>
                      <a:cubicBezTo>
                        <a:pt x="3737" y="501"/>
                        <a:pt x="2870" y="968"/>
                        <a:pt x="1969" y="1402"/>
                      </a:cubicBezTo>
                      <a:cubicBezTo>
                        <a:pt x="1335" y="1702"/>
                        <a:pt x="668" y="2002"/>
                        <a:pt x="1" y="2269"/>
                      </a:cubicBezTo>
                      <a:cubicBezTo>
                        <a:pt x="1435" y="3170"/>
                        <a:pt x="3003" y="3803"/>
                        <a:pt x="4671" y="4270"/>
                      </a:cubicBezTo>
                      <a:lnTo>
                        <a:pt x="4704" y="4270"/>
                      </a:lnTo>
                      <a:cubicBezTo>
                        <a:pt x="6005" y="3637"/>
                        <a:pt x="7306" y="3003"/>
                        <a:pt x="8607" y="2336"/>
                      </a:cubicBezTo>
                      <a:cubicBezTo>
                        <a:pt x="7973" y="2069"/>
                        <a:pt x="7339" y="1769"/>
                        <a:pt x="6739" y="1368"/>
                      </a:cubicBezTo>
                      <a:cubicBezTo>
                        <a:pt x="6005" y="935"/>
                        <a:pt x="5305" y="501"/>
                        <a:pt x="46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61"/>
                <p:cNvSpPr/>
                <p:nvPr/>
              </p:nvSpPr>
              <p:spPr>
                <a:xfrm>
                  <a:off x="7639500" y="683438"/>
                  <a:ext cx="159300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1825" extrusionOk="0">
                      <a:moveTo>
                        <a:pt x="3036" y="0"/>
                      </a:moveTo>
                      <a:cubicBezTo>
                        <a:pt x="2035" y="601"/>
                        <a:pt x="1035" y="1168"/>
                        <a:pt x="0" y="1735"/>
                      </a:cubicBezTo>
                      <a:cubicBezTo>
                        <a:pt x="559" y="1792"/>
                        <a:pt x="1132" y="1824"/>
                        <a:pt x="1717" y="1824"/>
                      </a:cubicBezTo>
                      <a:cubicBezTo>
                        <a:pt x="3192" y="1824"/>
                        <a:pt x="4748" y="1617"/>
                        <a:pt x="6372" y="1068"/>
                      </a:cubicBezTo>
                      <a:cubicBezTo>
                        <a:pt x="5238" y="734"/>
                        <a:pt x="4137" y="401"/>
                        <a:pt x="3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61"/>
                <p:cNvSpPr/>
                <p:nvPr/>
              </p:nvSpPr>
              <p:spPr>
                <a:xfrm>
                  <a:off x="7827125" y="730138"/>
                  <a:ext cx="1501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6" h="2203" extrusionOk="0">
                      <a:moveTo>
                        <a:pt x="1602" y="0"/>
                      </a:moveTo>
                      <a:cubicBezTo>
                        <a:pt x="1068" y="801"/>
                        <a:pt x="535" y="1568"/>
                        <a:pt x="1" y="2202"/>
                      </a:cubicBezTo>
                      <a:cubicBezTo>
                        <a:pt x="635" y="2202"/>
                        <a:pt x="1268" y="2202"/>
                        <a:pt x="1902" y="2169"/>
                      </a:cubicBezTo>
                      <a:cubicBezTo>
                        <a:pt x="2536" y="2135"/>
                        <a:pt x="3203" y="2069"/>
                        <a:pt x="3904" y="2035"/>
                      </a:cubicBezTo>
                      <a:cubicBezTo>
                        <a:pt x="4838" y="1535"/>
                        <a:pt x="5505" y="934"/>
                        <a:pt x="6005" y="267"/>
                      </a:cubicBezTo>
                      <a:lnTo>
                        <a:pt x="6005" y="267"/>
                      </a:lnTo>
                      <a:cubicBezTo>
                        <a:pt x="5772" y="301"/>
                        <a:pt x="5538" y="301"/>
                        <a:pt x="5338" y="301"/>
                      </a:cubicBezTo>
                      <a:cubicBezTo>
                        <a:pt x="4471" y="301"/>
                        <a:pt x="3603" y="267"/>
                        <a:pt x="2736" y="134"/>
                      </a:cubicBezTo>
                      <a:cubicBezTo>
                        <a:pt x="2336" y="101"/>
                        <a:pt x="1969" y="34"/>
                        <a:pt x="16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61"/>
                <p:cNvSpPr/>
                <p:nvPr/>
              </p:nvSpPr>
              <p:spPr>
                <a:xfrm>
                  <a:off x="8069800" y="696788"/>
                  <a:ext cx="8510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002" extrusionOk="0">
                      <a:moveTo>
                        <a:pt x="3403" y="0"/>
                      </a:moveTo>
                      <a:lnTo>
                        <a:pt x="3403" y="0"/>
                      </a:lnTo>
                      <a:cubicBezTo>
                        <a:pt x="2269" y="501"/>
                        <a:pt x="1135" y="834"/>
                        <a:pt x="34" y="1101"/>
                      </a:cubicBezTo>
                      <a:cubicBezTo>
                        <a:pt x="34" y="1401"/>
                        <a:pt x="1" y="1701"/>
                        <a:pt x="1" y="2002"/>
                      </a:cubicBezTo>
                      <a:cubicBezTo>
                        <a:pt x="1102" y="1535"/>
                        <a:pt x="2236" y="867"/>
                        <a:pt x="3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61"/>
                <p:cNvSpPr/>
                <p:nvPr/>
              </p:nvSpPr>
              <p:spPr>
                <a:xfrm>
                  <a:off x="7977250" y="728463"/>
                  <a:ext cx="7422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836" extrusionOk="0">
                      <a:moveTo>
                        <a:pt x="2969" y="1"/>
                      </a:moveTo>
                      <a:cubicBezTo>
                        <a:pt x="2035" y="168"/>
                        <a:pt x="1134" y="268"/>
                        <a:pt x="367" y="334"/>
                      </a:cubicBezTo>
                      <a:cubicBezTo>
                        <a:pt x="234" y="835"/>
                        <a:pt x="100" y="1335"/>
                        <a:pt x="0" y="1835"/>
                      </a:cubicBezTo>
                      <a:cubicBezTo>
                        <a:pt x="901" y="1669"/>
                        <a:pt x="1835" y="1435"/>
                        <a:pt x="2802" y="1102"/>
                      </a:cubicBezTo>
                      <a:cubicBezTo>
                        <a:pt x="2869" y="735"/>
                        <a:pt x="2902" y="368"/>
                        <a:pt x="29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61"/>
                <p:cNvSpPr/>
                <p:nvPr/>
              </p:nvSpPr>
              <p:spPr>
                <a:xfrm>
                  <a:off x="7919700" y="875238"/>
                  <a:ext cx="163475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73" extrusionOk="0">
                      <a:moveTo>
                        <a:pt x="6539" y="1"/>
                      </a:moveTo>
                      <a:lnTo>
                        <a:pt x="6539" y="1"/>
                      </a:lnTo>
                      <a:cubicBezTo>
                        <a:pt x="4771" y="634"/>
                        <a:pt x="2903" y="1001"/>
                        <a:pt x="1035" y="1201"/>
                      </a:cubicBezTo>
                      <a:cubicBezTo>
                        <a:pt x="601" y="3136"/>
                        <a:pt x="234" y="5104"/>
                        <a:pt x="0" y="7072"/>
                      </a:cubicBezTo>
                      <a:cubicBezTo>
                        <a:pt x="2336" y="4937"/>
                        <a:pt x="5071" y="3303"/>
                        <a:pt x="65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61"/>
                <p:cNvSpPr/>
                <p:nvPr/>
              </p:nvSpPr>
              <p:spPr>
                <a:xfrm>
                  <a:off x="8117350" y="816863"/>
                  <a:ext cx="700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738" extrusionOk="0">
                      <a:moveTo>
                        <a:pt x="2802" y="1"/>
                      </a:moveTo>
                      <a:lnTo>
                        <a:pt x="2802" y="1"/>
                      </a:lnTo>
                      <a:cubicBezTo>
                        <a:pt x="1935" y="668"/>
                        <a:pt x="1001" y="1268"/>
                        <a:pt x="0" y="1735"/>
                      </a:cubicBezTo>
                      <a:cubicBezTo>
                        <a:pt x="634" y="2736"/>
                        <a:pt x="767" y="3670"/>
                        <a:pt x="1034" y="4737"/>
                      </a:cubicBezTo>
                      <a:cubicBezTo>
                        <a:pt x="1168" y="4504"/>
                        <a:pt x="1301" y="4270"/>
                        <a:pt x="1435" y="4037"/>
                      </a:cubicBezTo>
                      <a:cubicBezTo>
                        <a:pt x="1568" y="3803"/>
                        <a:pt x="2302" y="2135"/>
                        <a:pt x="28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42" name="Google Shape;2242;p61"/>
            <p:cNvGrpSpPr/>
            <p:nvPr/>
          </p:nvGrpSpPr>
          <p:grpSpPr>
            <a:xfrm rot="1720047">
              <a:off x="2775354" y="1791586"/>
              <a:ext cx="566332" cy="439654"/>
              <a:chOff x="7421216" y="3262879"/>
              <a:chExt cx="641672" cy="498141"/>
            </a:xfrm>
          </p:grpSpPr>
          <p:grpSp>
            <p:nvGrpSpPr>
              <p:cNvPr id="2243" name="Google Shape;2243;p61"/>
              <p:cNvGrpSpPr/>
              <p:nvPr/>
            </p:nvGrpSpPr>
            <p:grpSpPr>
              <a:xfrm rot="1017954">
                <a:off x="7449180" y="3342268"/>
                <a:ext cx="585744" cy="279026"/>
                <a:chOff x="1078359" y="4061986"/>
                <a:chExt cx="535972" cy="255316"/>
              </a:xfrm>
            </p:grpSpPr>
            <p:sp>
              <p:nvSpPr>
                <p:cNvPr id="2244" name="Google Shape;2244;p61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1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1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61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61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9" name="Google Shape;2249;p61"/>
              <p:cNvSpPr/>
              <p:nvPr/>
            </p:nvSpPr>
            <p:spPr>
              <a:xfrm rot="-10442518">
                <a:off x="7593607" y="3709611"/>
                <a:ext cx="28364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61"/>
          <p:cNvGrpSpPr/>
          <p:nvPr/>
        </p:nvGrpSpPr>
        <p:grpSpPr>
          <a:xfrm>
            <a:off x="5581929" y="2202510"/>
            <a:ext cx="1279110" cy="1478174"/>
            <a:chOff x="1501713" y="3668602"/>
            <a:chExt cx="1036640" cy="1197969"/>
          </a:xfrm>
        </p:grpSpPr>
        <p:sp>
          <p:nvSpPr>
            <p:cNvPr id="2251" name="Google Shape;2251;p61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2" name="Google Shape;2252;p61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2253" name="Google Shape;2253;p61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61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61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61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61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61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61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61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61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61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61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4" name="Google Shape;2264;p61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5" name="Google Shape;2265;p61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61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61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61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9" name="Google Shape;2269;p61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61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61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61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61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61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61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61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61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61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9" name="Google Shape;2279;p61"/>
          <p:cNvGrpSpPr/>
          <p:nvPr/>
        </p:nvGrpSpPr>
        <p:grpSpPr>
          <a:xfrm>
            <a:off x="7151262" y="2879831"/>
            <a:ext cx="1197745" cy="1465448"/>
            <a:chOff x="939568" y="866774"/>
            <a:chExt cx="1127502" cy="1379505"/>
          </a:xfrm>
        </p:grpSpPr>
        <p:sp>
          <p:nvSpPr>
            <p:cNvPr id="2280" name="Google Shape;2280;p61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61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2282" name="Google Shape;2282;p61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61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B7B7B7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61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61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61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61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61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61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61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61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61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61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61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61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61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61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61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61"/>
              <p:cNvSpPr/>
              <p:nvPr/>
            </p:nvSpPr>
            <p:spPr>
              <a:xfrm rot="-172021">
                <a:off x="920731" y="3641235"/>
                <a:ext cx="918756" cy="461928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9945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B501FA-9217-5E6C-4905-AACDEFE6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B17484-C902-2C06-62F2-886094BC026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F8D9FD7-F0CF-0E49-2626-9F72EE1983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EC2B3A0-3F03-5F70-9264-0E722001A150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53D479A-D84B-AE2F-0CD5-8453C867471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EF0AD0E-6FE8-C46C-8189-5F54178E70EE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D25937B-EC7A-BC8D-44B8-10A01A378228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E460D79-DB41-3162-203D-7ECD93019B96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7268500-97E3-4084-E748-1EB5D079F2DF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9E2CCF1-1AEC-F1BC-C8AD-CC4C47A182BA}"/>
              </a:ext>
            </a:extLst>
          </p:cNvPr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4A578D2-AA6D-8AD4-5CCA-1845D439B56F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4258471-3689-6D5B-E061-CA5006951AB6}"/>
              </a:ext>
            </a:extLst>
          </p:cNvPr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E6E1EC-F2CB-E783-E115-396205161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99" y="1057645"/>
            <a:ext cx="8002595" cy="386642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35E6BE6-BA9A-62DA-849E-DBA9AADB2488}"/>
              </a:ext>
            </a:extLst>
          </p:cNvPr>
          <p:cNvSpPr txBox="1">
            <a:spLocks/>
          </p:cNvSpPr>
          <p:nvPr/>
        </p:nvSpPr>
        <p:spPr>
          <a:xfrm>
            <a:off x="3467010" y="17696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3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Listen.</a:t>
            </a:r>
          </a:p>
        </p:txBody>
      </p:sp>
    </p:spTree>
    <p:extLst>
      <p:ext uri="{BB962C8B-B14F-4D97-AF65-F5344CB8AC3E}">
        <p14:creationId xmlns:p14="http://schemas.microsoft.com/office/powerpoint/2010/main" val="193732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B501FA-9217-5E6C-4905-AACDEFE6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B17484-C902-2C06-62F2-886094BC026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F8D9FD7-F0CF-0E49-2626-9F72EE1983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EC2B3A0-3F03-5F70-9264-0E722001A150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53D479A-D84B-AE2F-0CD5-8453C867471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EF0AD0E-6FE8-C46C-8189-5F54178E70EE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D25937B-EC7A-BC8D-44B8-10A01A378228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E460D79-DB41-3162-203D-7ECD93019B96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7268500-97E3-4084-E748-1EB5D079F2DF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9E2CCF1-1AEC-F1BC-C8AD-CC4C47A182BA}"/>
              </a:ext>
            </a:extLst>
          </p:cNvPr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4A578D2-AA6D-8AD4-5CCA-1845D439B56F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4258471-3689-6D5B-E061-CA5006951AB6}"/>
              </a:ext>
            </a:extLst>
          </p:cNvPr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E6E1EC-F2CB-E783-E115-396205161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49" y="905556"/>
            <a:ext cx="8387516" cy="405239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35E6BE6-BA9A-62DA-849E-DBA9AADB2488}"/>
              </a:ext>
            </a:extLst>
          </p:cNvPr>
          <p:cNvSpPr txBox="1">
            <a:spLocks/>
          </p:cNvSpPr>
          <p:nvPr/>
        </p:nvSpPr>
        <p:spPr>
          <a:xfrm>
            <a:off x="2003970" y="18554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3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Listen and fill in the blank.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71E066C-E3EF-7430-5D52-3B76362FDDF9}"/>
              </a:ext>
            </a:extLst>
          </p:cNvPr>
          <p:cNvSpPr/>
          <p:nvPr/>
        </p:nvSpPr>
        <p:spPr>
          <a:xfrm>
            <a:off x="3028950" y="1897380"/>
            <a:ext cx="651510" cy="225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b="1" dirty="0"/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BD49E73-E155-4AE0-5758-0C18B7F20560}"/>
              </a:ext>
            </a:extLst>
          </p:cNvPr>
          <p:cNvSpPr/>
          <p:nvPr/>
        </p:nvSpPr>
        <p:spPr>
          <a:xfrm>
            <a:off x="3354704" y="2231706"/>
            <a:ext cx="978299" cy="220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b="1" dirty="0"/>
              <a:t>2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53B7EE4-E85F-ED04-D7A9-EA6A2561B89B}"/>
              </a:ext>
            </a:extLst>
          </p:cNvPr>
          <p:cNvSpPr/>
          <p:nvPr/>
        </p:nvSpPr>
        <p:spPr>
          <a:xfrm>
            <a:off x="2266825" y="2579811"/>
            <a:ext cx="304926" cy="262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b="1" dirty="0"/>
              <a:t>3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34EC0E0-9CDA-55D8-B327-59A3D8711269}"/>
              </a:ext>
            </a:extLst>
          </p:cNvPr>
          <p:cNvSpPr/>
          <p:nvPr/>
        </p:nvSpPr>
        <p:spPr>
          <a:xfrm>
            <a:off x="2245996" y="2928149"/>
            <a:ext cx="645794" cy="218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b="1" dirty="0"/>
              <a:t>4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A9CACF6-8D1B-DEEA-5A04-03F67A48F98B}"/>
              </a:ext>
            </a:extLst>
          </p:cNvPr>
          <p:cNvSpPr/>
          <p:nvPr/>
        </p:nvSpPr>
        <p:spPr>
          <a:xfrm>
            <a:off x="5718810" y="1904047"/>
            <a:ext cx="396240" cy="215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b="1" dirty="0"/>
              <a:t>5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6B9115A-9255-F811-61BB-9690752CC496}"/>
              </a:ext>
            </a:extLst>
          </p:cNvPr>
          <p:cNvSpPr/>
          <p:nvPr/>
        </p:nvSpPr>
        <p:spPr>
          <a:xfrm>
            <a:off x="6024641" y="2255574"/>
            <a:ext cx="544815" cy="196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b="1" dirty="0"/>
              <a:t>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F57ECEA-4616-C73E-63A7-A06CF63B0535}"/>
              </a:ext>
            </a:extLst>
          </p:cNvPr>
          <p:cNvSpPr/>
          <p:nvPr/>
        </p:nvSpPr>
        <p:spPr>
          <a:xfrm>
            <a:off x="4723493" y="2567681"/>
            <a:ext cx="651510" cy="225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b="1" dirty="0"/>
              <a:t>7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19F95C5-00C4-B551-8594-0A8A0727FD29}"/>
              </a:ext>
            </a:extLst>
          </p:cNvPr>
          <p:cNvSpPr/>
          <p:nvPr/>
        </p:nvSpPr>
        <p:spPr>
          <a:xfrm>
            <a:off x="6667500" y="2928149"/>
            <a:ext cx="853440" cy="218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4164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61"/>
          <p:cNvSpPr/>
          <p:nvPr/>
        </p:nvSpPr>
        <p:spPr>
          <a:xfrm>
            <a:off x="576231" y="2968851"/>
            <a:ext cx="4742189" cy="593131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61"/>
          <p:cNvSpPr/>
          <p:nvPr/>
        </p:nvSpPr>
        <p:spPr>
          <a:xfrm rot="3363349">
            <a:off x="2114630" y="988339"/>
            <a:ext cx="1780055" cy="139691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1"/>
          <p:cNvSpPr txBox="1">
            <a:spLocks noGrp="1"/>
          </p:cNvSpPr>
          <p:nvPr>
            <p:ph type="title"/>
          </p:nvPr>
        </p:nvSpPr>
        <p:spPr>
          <a:xfrm>
            <a:off x="922325" y="2150850"/>
            <a:ext cx="403264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  Time</a:t>
            </a:r>
            <a:endParaRPr dirty="0"/>
          </a:p>
        </p:txBody>
      </p:sp>
      <p:sp>
        <p:nvSpPr>
          <p:cNvPr id="2162" name="Google Shape;2162;p6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05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AA06A2-1E8A-CF89-5073-EA9F5A0139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Pokémon game</a:t>
            </a:r>
          </a:p>
        </p:txBody>
      </p:sp>
      <p:grpSp>
        <p:nvGrpSpPr>
          <p:cNvPr id="2164" name="Google Shape;2164;p61"/>
          <p:cNvGrpSpPr/>
          <p:nvPr/>
        </p:nvGrpSpPr>
        <p:grpSpPr>
          <a:xfrm rot="552268">
            <a:off x="2523934" y="3678987"/>
            <a:ext cx="378883" cy="361453"/>
            <a:chOff x="5580879" y="2689650"/>
            <a:chExt cx="465121" cy="443725"/>
          </a:xfrm>
        </p:grpSpPr>
        <p:sp>
          <p:nvSpPr>
            <p:cNvPr id="2165" name="Google Shape;2165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67" name="Google Shape;2167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8" name="Google Shape;2168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9" name="Google Shape;2169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0" name="Google Shape;2170;p61"/>
          <p:cNvGrpSpPr/>
          <p:nvPr/>
        </p:nvGrpSpPr>
        <p:grpSpPr>
          <a:xfrm rot="551995">
            <a:off x="3482459" y="3678860"/>
            <a:ext cx="377323" cy="359922"/>
            <a:chOff x="5580879" y="2689650"/>
            <a:chExt cx="465121" cy="443725"/>
          </a:xfrm>
        </p:grpSpPr>
        <p:sp>
          <p:nvSpPr>
            <p:cNvPr id="2171" name="Google Shape;2171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3" name="Google Shape;2173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4" name="Google Shape;2174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5" name="Google Shape;2175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6" name="Google Shape;2176;p61"/>
          <p:cNvGrpSpPr/>
          <p:nvPr/>
        </p:nvGrpSpPr>
        <p:grpSpPr>
          <a:xfrm rot="-1112321">
            <a:off x="3040706" y="3848924"/>
            <a:ext cx="118038" cy="358876"/>
            <a:chOff x="5580879" y="2689650"/>
            <a:chExt cx="143791" cy="437175"/>
          </a:xfrm>
        </p:grpSpPr>
        <p:sp>
          <p:nvSpPr>
            <p:cNvPr id="2177" name="Google Shape;2177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8" name="Google Shape;2178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9" name="Google Shape;2179;p61"/>
          <p:cNvSpPr/>
          <p:nvPr/>
        </p:nvSpPr>
        <p:spPr>
          <a:xfrm>
            <a:off x="6787150" y="6877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61"/>
          <p:cNvSpPr/>
          <p:nvPr/>
        </p:nvSpPr>
        <p:spPr>
          <a:xfrm>
            <a:off x="6972150" y="2295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61"/>
          <p:cNvSpPr/>
          <p:nvPr/>
        </p:nvSpPr>
        <p:spPr>
          <a:xfrm rot="-4320377">
            <a:off x="7773084" y="244623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61"/>
          <p:cNvSpPr/>
          <p:nvPr/>
        </p:nvSpPr>
        <p:spPr>
          <a:xfrm>
            <a:off x="956400" y="14634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61"/>
          <p:cNvSpPr/>
          <p:nvPr/>
        </p:nvSpPr>
        <p:spPr>
          <a:xfrm>
            <a:off x="922325" y="7348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61"/>
          <p:cNvSpPr/>
          <p:nvPr/>
        </p:nvSpPr>
        <p:spPr>
          <a:xfrm>
            <a:off x="1129588" y="42704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61"/>
          <p:cNvSpPr/>
          <p:nvPr/>
        </p:nvSpPr>
        <p:spPr>
          <a:xfrm rot="444932" flipH="1">
            <a:off x="585773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61"/>
          <p:cNvSpPr/>
          <p:nvPr/>
        </p:nvSpPr>
        <p:spPr>
          <a:xfrm>
            <a:off x="4962438" y="41063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61"/>
          <p:cNvGrpSpPr/>
          <p:nvPr/>
        </p:nvGrpSpPr>
        <p:grpSpPr>
          <a:xfrm>
            <a:off x="6980530" y="1028907"/>
            <a:ext cx="1346984" cy="1010994"/>
            <a:chOff x="939574" y="3499738"/>
            <a:chExt cx="1288610" cy="967180"/>
          </a:xfrm>
        </p:grpSpPr>
        <p:sp>
          <p:nvSpPr>
            <p:cNvPr id="2188" name="Google Shape;2188;p61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9" name="Google Shape;2189;p61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190" name="Google Shape;2190;p6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6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1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1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1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61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61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61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1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1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1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1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61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6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6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6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6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6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6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6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6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6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61"/>
          <p:cNvGrpSpPr/>
          <p:nvPr/>
        </p:nvGrpSpPr>
        <p:grpSpPr>
          <a:xfrm rot="-1529053">
            <a:off x="5279259" y="653376"/>
            <a:ext cx="1199946" cy="1079748"/>
            <a:chOff x="2618501" y="1381730"/>
            <a:chExt cx="1105076" cy="994381"/>
          </a:xfrm>
        </p:grpSpPr>
        <p:grpSp>
          <p:nvGrpSpPr>
            <p:cNvPr id="2222" name="Google Shape;2222;p61"/>
            <p:cNvGrpSpPr/>
            <p:nvPr/>
          </p:nvGrpSpPr>
          <p:grpSpPr>
            <a:xfrm>
              <a:off x="2618501" y="1381730"/>
              <a:ext cx="1105076" cy="994381"/>
              <a:chOff x="6972101" y="876305"/>
              <a:chExt cx="1105076" cy="994381"/>
            </a:xfrm>
          </p:grpSpPr>
          <p:sp>
            <p:nvSpPr>
              <p:cNvPr id="2223" name="Google Shape;2223;p61"/>
              <p:cNvSpPr/>
              <p:nvPr/>
            </p:nvSpPr>
            <p:spPr>
              <a:xfrm>
                <a:off x="6972149" y="880502"/>
                <a:ext cx="1105028" cy="990184"/>
              </a:xfrm>
              <a:custGeom>
                <a:avLst/>
                <a:gdLst/>
                <a:ahLst/>
                <a:cxnLst/>
                <a:rect l="l" t="t" r="r" b="b"/>
                <a:pathLst>
                  <a:path w="47168" h="44180" extrusionOk="0">
                    <a:moveTo>
                      <a:pt x="19019" y="1"/>
                    </a:moveTo>
                    <a:cubicBezTo>
                      <a:pt x="17373" y="1"/>
                      <a:pt x="15730" y="309"/>
                      <a:pt x="14178" y="1062"/>
                    </a:cubicBezTo>
                    <a:cubicBezTo>
                      <a:pt x="13144" y="1595"/>
                      <a:pt x="12109" y="2296"/>
                      <a:pt x="11175" y="3263"/>
                    </a:cubicBezTo>
                    <a:cubicBezTo>
                      <a:pt x="10942" y="3530"/>
                      <a:pt x="10708" y="3764"/>
                      <a:pt x="10508" y="4064"/>
                    </a:cubicBezTo>
                    <a:cubicBezTo>
                      <a:pt x="10308" y="4264"/>
                      <a:pt x="10175" y="4497"/>
                      <a:pt x="10041" y="4731"/>
                    </a:cubicBezTo>
                    <a:cubicBezTo>
                      <a:pt x="10308" y="4664"/>
                      <a:pt x="10542" y="4598"/>
                      <a:pt x="10809" y="4531"/>
                    </a:cubicBezTo>
                    <a:cubicBezTo>
                      <a:pt x="11776" y="4331"/>
                      <a:pt x="12777" y="4164"/>
                      <a:pt x="13744" y="4164"/>
                    </a:cubicBezTo>
                    <a:cubicBezTo>
                      <a:pt x="13877" y="4131"/>
                      <a:pt x="13977" y="4131"/>
                      <a:pt x="14111" y="4131"/>
                    </a:cubicBezTo>
                    <a:cubicBezTo>
                      <a:pt x="13977" y="4231"/>
                      <a:pt x="13844" y="4297"/>
                      <a:pt x="13744" y="4364"/>
                    </a:cubicBezTo>
                    <a:cubicBezTo>
                      <a:pt x="12476" y="5165"/>
                      <a:pt x="11376" y="5965"/>
                      <a:pt x="10408" y="6766"/>
                    </a:cubicBezTo>
                    <a:cubicBezTo>
                      <a:pt x="4971" y="11302"/>
                      <a:pt x="4070" y="15739"/>
                      <a:pt x="3470" y="16706"/>
                    </a:cubicBezTo>
                    <a:cubicBezTo>
                      <a:pt x="4671" y="16973"/>
                      <a:pt x="5972" y="17207"/>
                      <a:pt x="7406" y="17407"/>
                    </a:cubicBezTo>
                    <a:cubicBezTo>
                      <a:pt x="7273" y="17707"/>
                      <a:pt x="7139" y="18007"/>
                      <a:pt x="7006" y="18307"/>
                    </a:cubicBezTo>
                    <a:cubicBezTo>
                      <a:pt x="6502" y="18102"/>
                      <a:pt x="5936" y="17991"/>
                      <a:pt x="5366" y="17991"/>
                    </a:cubicBezTo>
                    <a:cubicBezTo>
                      <a:pt x="4916" y="17991"/>
                      <a:pt x="4464" y="18060"/>
                      <a:pt x="4037" y="18207"/>
                    </a:cubicBezTo>
                    <a:cubicBezTo>
                      <a:pt x="2669" y="18708"/>
                      <a:pt x="1702" y="19808"/>
                      <a:pt x="1102" y="20976"/>
                    </a:cubicBezTo>
                    <a:cubicBezTo>
                      <a:pt x="134" y="22844"/>
                      <a:pt x="1" y="24979"/>
                      <a:pt x="701" y="26813"/>
                    </a:cubicBezTo>
                    <a:cubicBezTo>
                      <a:pt x="1302" y="28415"/>
                      <a:pt x="2503" y="29782"/>
                      <a:pt x="4070" y="30683"/>
                    </a:cubicBezTo>
                    <a:cubicBezTo>
                      <a:pt x="4738" y="33318"/>
                      <a:pt x="6305" y="35686"/>
                      <a:pt x="8707" y="37288"/>
                    </a:cubicBezTo>
                    <a:cubicBezTo>
                      <a:pt x="12743" y="39956"/>
                      <a:pt x="17013" y="41991"/>
                      <a:pt x="21616" y="43425"/>
                    </a:cubicBezTo>
                    <a:cubicBezTo>
                      <a:pt x="22720" y="43771"/>
                      <a:pt x="23840" y="43937"/>
                      <a:pt x="24944" y="43937"/>
                    </a:cubicBezTo>
                    <a:cubicBezTo>
                      <a:pt x="26609" y="43937"/>
                      <a:pt x="28238" y="43560"/>
                      <a:pt x="29722" y="42858"/>
                    </a:cubicBezTo>
                    <a:cubicBezTo>
                      <a:pt x="29855" y="43025"/>
                      <a:pt x="30089" y="43125"/>
                      <a:pt x="30289" y="43259"/>
                    </a:cubicBezTo>
                    <a:cubicBezTo>
                      <a:pt x="31496" y="43862"/>
                      <a:pt x="32793" y="44180"/>
                      <a:pt x="34052" y="44180"/>
                    </a:cubicBezTo>
                    <a:cubicBezTo>
                      <a:pt x="34812" y="44180"/>
                      <a:pt x="35557" y="44064"/>
                      <a:pt x="36260" y="43826"/>
                    </a:cubicBezTo>
                    <a:cubicBezTo>
                      <a:pt x="38128" y="43192"/>
                      <a:pt x="39696" y="41757"/>
                      <a:pt x="40530" y="39823"/>
                    </a:cubicBezTo>
                    <a:cubicBezTo>
                      <a:pt x="41064" y="38622"/>
                      <a:pt x="41330" y="37154"/>
                      <a:pt x="40830" y="35820"/>
                    </a:cubicBezTo>
                    <a:cubicBezTo>
                      <a:pt x="40363" y="34452"/>
                      <a:pt x="39129" y="33385"/>
                      <a:pt x="37895" y="33218"/>
                    </a:cubicBezTo>
                    <a:cubicBezTo>
                      <a:pt x="37778" y="33201"/>
                      <a:pt x="37669" y="33193"/>
                      <a:pt x="37565" y="33193"/>
                    </a:cubicBezTo>
                    <a:cubicBezTo>
                      <a:pt x="37461" y="33193"/>
                      <a:pt x="37361" y="33201"/>
                      <a:pt x="37261" y="33218"/>
                    </a:cubicBezTo>
                    <a:cubicBezTo>
                      <a:pt x="37261" y="33185"/>
                      <a:pt x="37261" y="33185"/>
                      <a:pt x="37261" y="33151"/>
                    </a:cubicBezTo>
                    <a:cubicBezTo>
                      <a:pt x="38762" y="31884"/>
                      <a:pt x="40163" y="30483"/>
                      <a:pt x="41064" y="28415"/>
                    </a:cubicBezTo>
                    <a:cubicBezTo>
                      <a:pt x="41264" y="27914"/>
                      <a:pt x="41430" y="27414"/>
                      <a:pt x="41597" y="26880"/>
                    </a:cubicBezTo>
                    <a:cubicBezTo>
                      <a:pt x="41931" y="27214"/>
                      <a:pt x="42198" y="27514"/>
                      <a:pt x="42431" y="27814"/>
                    </a:cubicBezTo>
                    <a:cubicBezTo>
                      <a:pt x="43065" y="28815"/>
                      <a:pt x="43198" y="29749"/>
                      <a:pt x="43465" y="30816"/>
                    </a:cubicBezTo>
                    <a:cubicBezTo>
                      <a:pt x="43599" y="30583"/>
                      <a:pt x="43732" y="30349"/>
                      <a:pt x="43866" y="30116"/>
                    </a:cubicBezTo>
                    <a:cubicBezTo>
                      <a:pt x="43999" y="29882"/>
                      <a:pt x="44733" y="28214"/>
                      <a:pt x="45233" y="26080"/>
                    </a:cubicBezTo>
                    <a:cubicBezTo>
                      <a:pt x="45900" y="23144"/>
                      <a:pt x="46100" y="19341"/>
                      <a:pt x="43632" y="17040"/>
                    </a:cubicBezTo>
                    <a:lnTo>
                      <a:pt x="43632" y="17040"/>
                    </a:lnTo>
                    <a:cubicBezTo>
                      <a:pt x="43765" y="17073"/>
                      <a:pt x="43866" y="17073"/>
                      <a:pt x="43966" y="17073"/>
                    </a:cubicBezTo>
                    <a:cubicBezTo>
                      <a:pt x="45166" y="17273"/>
                      <a:pt x="46234" y="17974"/>
                      <a:pt x="47101" y="18808"/>
                    </a:cubicBezTo>
                    <a:cubicBezTo>
                      <a:pt x="47108" y="18814"/>
                      <a:pt x="47114" y="18817"/>
                      <a:pt x="47120" y="18817"/>
                    </a:cubicBezTo>
                    <a:cubicBezTo>
                      <a:pt x="47146" y="18817"/>
                      <a:pt x="47168" y="18768"/>
                      <a:pt x="47168" y="18741"/>
                    </a:cubicBezTo>
                    <a:cubicBezTo>
                      <a:pt x="46634" y="17307"/>
                      <a:pt x="45533" y="16306"/>
                      <a:pt x="44066" y="15839"/>
                    </a:cubicBezTo>
                    <a:cubicBezTo>
                      <a:pt x="43658" y="15726"/>
                      <a:pt x="43188" y="15658"/>
                      <a:pt x="42720" y="15658"/>
                    </a:cubicBezTo>
                    <a:cubicBezTo>
                      <a:pt x="42499" y="15658"/>
                      <a:pt x="42278" y="15673"/>
                      <a:pt x="42064" y="15705"/>
                    </a:cubicBezTo>
                    <a:cubicBezTo>
                      <a:pt x="42631" y="15038"/>
                      <a:pt x="43065" y="14138"/>
                      <a:pt x="43298" y="13471"/>
                    </a:cubicBezTo>
                    <a:cubicBezTo>
                      <a:pt x="43866" y="11869"/>
                      <a:pt x="43966" y="10135"/>
                      <a:pt x="43432" y="8500"/>
                    </a:cubicBezTo>
                    <a:cubicBezTo>
                      <a:pt x="43432" y="8470"/>
                      <a:pt x="43405" y="8454"/>
                      <a:pt x="43375" y="8454"/>
                    </a:cubicBezTo>
                    <a:cubicBezTo>
                      <a:pt x="43339" y="8454"/>
                      <a:pt x="43298" y="8479"/>
                      <a:pt x="43298" y="8534"/>
                    </a:cubicBezTo>
                    <a:cubicBezTo>
                      <a:pt x="43132" y="9801"/>
                      <a:pt x="42831" y="11002"/>
                      <a:pt x="42364" y="12136"/>
                    </a:cubicBezTo>
                    <a:cubicBezTo>
                      <a:pt x="42298" y="11936"/>
                      <a:pt x="42198" y="11736"/>
                      <a:pt x="42098" y="11536"/>
                    </a:cubicBezTo>
                    <a:cubicBezTo>
                      <a:pt x="40830" y="9134"/>
                      <a:pt x="38762" y="6933"/>
                      <a:pt x="36694" y="5231"/>
                    </a:cubicBezTo>
                    <a:cubicBezTo>
                      <a:pt x="34792" y="3664"/>
                      <a:pt x="32624" y="2363"/>
                      <a:pt x="30256" y="1429"/>
                    </a:cubicBezTo>
                    <a:lnTo>
                      <a:pt x="30256" y="1429"/>
                    </a:lnTo>
                    <a:cubicBezTo>
                      <a:pt x="31457" y="2696"/>
                      <a:pt x="33091" y="4297"/>
                      <a:pt x="33191" y="6065"/>
                    </a:cubicBezTo>
                    <a:cubicBezTo>
                      <a:pt x="33216" y="6114"/>
                      <a:pt x="33169" y="6145"/>
                      <a:pt x="33128" y="6145"/>
                    </a:cubicBezTo>
                    <a:cubicBezTo>
                      <a:pt x="33114" y="6145"/>
                      <a:pt x="33100" y="6141"/>
                      <a:pt x="33091" y="6132"/>
                    </a:cubicBezTo>
                    <a:cubicBezTo>
                      <a:pt x="32105" y="4853"/>
                      <a:pt x="25546" y="1"/>
                      <a:pt x="19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4" name="Google Shape;2224;p61"/>
              <p:cNvGrpSpPr/>
              <p:nvPr/>
            </p:nvGrpSpPr>
            <p:grpSpPr>
              <a:xfrm>
                <a:off x="6972101" y="876305"/>
                <a:ext cx="1105028" cy="990162"/>
                <a:chOff x="7056575" y="164888"/>
                <a:chExt cx="1179200" cy="1104475"/>
              </a:xfrm>
            </p:grpSpPr>
            <p:sp>
              <p:nvSpPr>
                <p:cNvPr id="2225" name="Google Shape;2225;p61"/>
                <p:cNvSpPr/>
                <p:nvPr/>
              </p:nvSpPr>
              <p:spPr>
                <a:xfrm>
                  <a:off x="7056575" y="614363"/>
                  <a:ext cx="226850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3323" extrusionOk="0">
                      <a:moveTo>
                        <a:pt x="5403" y="1"/>
                      </a:moveTo>
                      <a:cubicBezTo>
                        <a:pt x="4941" y="1"/>
                        <a:pt x="4475" y="75"/>
                        <a:pt x="4037" y="228"/>
                      </a:cubicBezTo>
                      <a:cubicBezTo>
                        <a:pt x="2669" y="729"/>
                        <a:pt x="1702" y="1829"/>
                        <a:pt x="1102" y="2997"/>
                      </a:cubicBezTo>
                      <a:cubicBezTo>
                        <a:pt x="134" y="4865"/>
                        <a:pt x="1" y="7000"/>
                        <a:pt x="701" y="8834"/>
                      </a:cubicBezTo>
                      <a:cubicBezTo>
                        <a:pt x="1368" y="10702"/>
                        <a:pt x="2903" y="12237"/>
                        <a:pt x="4904" y="13138"/>
                      </a:cubicBezTo>
                      <a:cubicBezTo>
                        <a:pt x="5148" y="13219"/>
                        <a:pt x="5392" y="13322"/>
                        <a:pt x="5654" y="13322"/>
                      </a:cubicBezTo>
                      <a:cubicBezTo>
                        <a:pt x="5715" y="13322"/>
                        <a:pt x="5776" y="13317"/>
                        <a:pt x="5838" y="13304"/>
                      </a:cubicBezTo>
                      <a:cubicBezTo>
                        <a:pt x="6472" y="13204"/>
                        <a:pt x="6839" y="12570"/>
                        <a:pt x="7039" y="12037"/>
                      </a:cubicBezTo>
                      <a:cubicBezTo>
                        <a:pt x="7806" y="9902"/>
                        <a:pt x="8440" y="7667"/>
                        <a:pt x="8774" y="5465"/>
                      </a:cubicBezTo>
                      <a:cubicBezTo>
                        <a:pt x="9007" y="3998"/>
                        <a:pt x="9074" y="1996"/>
                        <a:pt x="7906" y="895"/>
                      </a:cubicBezTo>
                      <a:cubicBezTo>
                        <a:pt x="7279" y="313"/>
                        <a:pt x="6350" y="1"/>
                        <a:pt x="540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61"/>
                <p:cNvSpPr/>
                <p:nvPr/>
              </p:nvSpPr>
              <p:spPr>
                <a:xfrm>
                  <a:off x="7094950" y="682013"/>
                  <a:ext cx="1026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8154" extrusionOk="0">
                      <a:moveTo>
                        <a:pt x="1912" y="0"/>
                      </a:moveTo>
                      <a:cubicBezTo>
                        <a:pt x="1673" y="0"/>
                        <a:pt x="1404" y="49"/>
                        <a:pt x="1101" y="158"/>
                      </a:cubicBezTo>
                      <a:cubicBezTo>
                        <a:pt x="1068" y="158"/>
                        <a:pt x="1068" y="191"/>
                        <a:pt x="1101" y="191"/>
                      </a:cubicBezTo>
                      <a:cubicBezTo>
                        <a:pt x="2836" y="191"/>
                        <a:pt x="3236" y="2559"/>
                        <a:pt x="3303" y="3894"/>
                      </a:cubicBezTo>
                      <a:lnTo>
                        <a:pt x="3303" y="3960"/>
                      </a:lnTo>
                      <a:cubicBezTo>
                        <a:pt x="2745" y="3338"/>
                        <a:pt x="2063" y="2730"/>
                        <a:pt x="1310" y="2730"/>
                      </a:cubicBezTo>
                      <a:cubicBezTo>
                        <a:pt x="892" y="2730"/>
                        <a:pt x="453" y="2917"/>
                        <a:pt x="0" y="3393"/>
                      </a:cubicBezTo>
                      <a:cubicBezTo>
                        <a:pt x="0" y="3417"/>
                        <a:pt x="0" y="3440"/>
                        <a:pt x="12" y="3440"/>
                      </a:cubicBezTo>
                      <a:cubicBezTo>
                        <a:pt x="17" y="3440"/>
                        <a:pt x="24" y="3436"/>
                        <a:pt x="34" y="3427"/>
                      </a:cubicBezTo>
                      <a:cubicBezTo>
                        <a:pt x="279" y="3307"/>
                        <a:pt x="520" y="3254"/>
                        <a:pt x="754" y="3254"/>
                      </a:cubicBezTo>
                      <a:cubicBezTo>
                        <a:pt x="1760" y="3254"/>
                        <a:pt x="2641" y="4235"/>
                        <a:pt x="3236" y="5128"/>
                      </a:cubicBezTo>
                      <a:cubicBezTo>
                        <a:pt x="3136" y="5995"/>
                        <a:pt x="2869" y="6862"/>
                        <a:pt x="2502" y="7730"/>
                      </a:cubicBezTo>
                      <a:cubicBezTo>
                        <a:pt x="2388" y="7996"/>
                        <a:pt x="2567" y="8154"/>
                        <a:pt x="2778" y="8154"/>
                      </a:cubicBezTo>
                      <a:cubicBezTo>
                        <a:pt x="2938" y="8154"/>
                        <a:pt x="3117" y="8064"/>
                        <a:pt x="3203" y="7863"/>
                      </a:cubicBezTo>
                      <a:cubicBezTo>
                        <a:pt x="3469" y="7296"/>
                        <a:pt x="3670" y="6696"/>
                        <a:pt x="3803" y="6095"/>
                      </a:cubicBezTo>
                      <a:cubicBezTo>
                        <a:pt x="3903" y="5695"/>
                        <a:pt x="3970" y="5295"/>
                        <a:pt x="4003" y="4894"/>
                      </a:cubicBezTo>
                      <a:cubicBezTo>
                        <a:pt x="4103" y="3994"/>
                        <a:pt x="4036" y="3060"/>
                        <a:pt x="3803" y="2192"/>
                      </a:cubicBezTo>
                      <a:cubicBezTo>
                        <a:pt x="3527" y="1142"/>
                        <a:pt x="3067" y="0"/>
                        <a:pt x="191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61"/>
                <p:cNvSpPr/>
                <p:nvPr/>
              </p:nvSpPr>
              <p:spPr>
                <a:xfrm>
                  <a:off x="7121625" y="298838"/>
                  <a:ext cx="1002400" cy="9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6" h="38587" extrusionOk="0">
                      <a:moveTo>
                        <a:pt x="17764" y="1"/>
                      </a:moveTo>
                      <a:cubicBezTo>
                        <a:pt x="13812" y="1"/>
                        <a:pt x="10055" y="2112"/>
                        <a:pt x="8073" y="5711"/>
                      </a:cubicBezTo>
                      <a:cubicBezTo>
                        <a:pt x="5771" y="9847"/>
                        <a:pt x="3737" y="14150"/>
                        <a:pt x="1969" y="18553"/>
                      </a:cubicBezTo>
                      <a:cubicBezTo>
                        <a:pt x="1" y="23424"/>
                        <a:pt x="1702" y="29028"/>
                        <a:pt x="6105" y="31930"/>
                      </a:cubicBezTo>
                      <a:cubicBezTo>
                        <a:pt x="10141" y="34598"/>
                        <a:pt x="14411" y="36633"/>
                        <a:pt x="19014" y="38067"/>
                      </a:cubicBezTo>
                      <a:cubicBezTo>
                        <a:pt x="20119" y="38419"/>
                        <a:pt x="21242" y="38587"/>
                        <a:pt x="22349" y="38587"/>
                      </a:cubicBezTo>
                      <a:cubicBezTo>
                        <a:pt x="26286" y="38587"/>
                        <a:pt x="30019" y="36457"/>
                        <a:pt x="32024" y="32864"/>
                      </a:cubicBezTo>
                      <a:cubicBezTo>
                        <a:pt x="34325" y="28727"/>
                        <a:pt x="36360" y="24424"/>
                        <a:pt x="38128" y="20054"/>
                      </a:cubicBezTo>
                      <a:cubicBezTo>
                        <a:pt x="40096" y="15151"/>
                        <a:pt x="38395" y="9547"/>
                        <a:pt x="33992" y="6645"/>
                      </a:cubicBezTo>
                      <a:cubicBezTo>
                        <a:pt x="29955" y="3976"/>
                        <a:pt x="25686" y="1941"/>
                        <a:pt x="21082" y="507"/>
                      </a:cubicBezTo>
                      <a:cubicBezTo>
                        <a:pt x="19984" y="165"/>
                        <a:pt x="18866" y="1"/>
                        <a:pt x="17764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61"/>
                <p:cNvSpPr/>
                <p:nvPr/>
              </p:nvSpPr>
              <p:spPr>
                <a:xfrm>
                  <a:off x="7787100" y="994663"/>
                  <a:ext cx="302750" cy="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" h="10988" extrusionOk="0">
                      <a:moveTo>
                        <a:pt x="8274" y="0"/>
                      </a:moveTo>
                      <a:cubicBezTo>
                        <a:pt x="6836" y="0"/>
                        <a:pt x="5460" y="1211"/>
                        <a:pt x="4537" y="2195"/>
                      </a:cubicBezTo>
                      <a:cubicBezTo>
                        <a:pt x="3036" y="3863"/>
                        <a:pt x="1735" y="5764"/>
                        <a:pt x="568" y="7733"/>
                      </a:cubicBezTo>
                      <a:cubicBezTo>
                        <a:pt x="268" y="8233"/>
                        <a:pt x="1" y="8867"/>
                        <a:pt x="301" y="9434"/>
                      </a:cubicBezTo>
                      <a:cubicBezTo>
                        <a:pt x="468" y="9734"/>
                        <a:pt x="768" y="9901"/>
                        <a:pt x="1035" y="10034"/>
                      </a:cubicBezTo>
                      <a:cubicBezTo>
                        <a:pt x="2247" y="10661"/>
                        <a:pt x="3564" y="10987"/>
                        <a:pt x="4838" y="10987"/>
                      </a:cubicBezTo>
                      <a:cubicBezTo>
                        <a:pt x="5597" y="10987"/>
                        <a:pt x="6342" y="10871"/>
                        <a:pt x="7039" y="10635"/>
                      </a:cubicBezTo>
                      <a:cubicBezTo>
                        <a:pt x="8907" y="10001"/>
                        <a:pt x="10475" y="8566"/>
                        <a:pt x="11309" y="6632"/>
                      </a:cubicBezTo>
                      <a:cubicBezTo>
                        <a:pt x="11843" y="5431"/>
                        <a:pt x="12109" y="3963"/>
                        <a:pt x="11609" y="2629"/>
                      </a:cubicBezTo>
                      <a:cubicBezTo>
                        <a:pt x="11142" y="1261"/>
                        <a:pt x="9908" y="194"/>
                        <a:pt x="8640" y="27"/>
                      </a:cubicBezTo>
                      <a:cubicBezTo>
                        <a:pt x="8518" y="9"/>
                        <a:pt x="8396" y="0"/>
                        <a:pt x="8274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61"/>
                <p:cNvSpPr/>
                <p:nvPr/>
              </p:nvSpPr>
              <p:spPr>
                <a:xfrm>
                  <a:off x="7842975" y="1106763"/>
                  <a:ext cx="19682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492" extrusionOk="0">
                      <a:moveTo>
                        <a:pt x="6152" y="0"/>
                      </a:moveTo>
                      <a:cubicBezTo>
                        <a:pt x="5671" y="0"/>
                        <a:pt x="5152" y="128"/>
                        <a:pt x="4671" y="280"/>
                      </a:cubicBezTo>
                      <a:cubicBezTo>
                        <a:pt x="3837" y="547"/>
                        <a:pt x="3036" y="980"/>
                        <a:pt x="2302" y="1547"/>
                      </a:cubicBezTo>
                      <a:cubicBezTo>
                        <a:pt x="1969" y="1814"/>
                        <a:pt x="1668" y="2081"/>
                        <a:pt x="1402" y="2381"/>
                      </a:cubicBezTo>
                      <a:cubicBezTo>
                        <a:pt x="968" y="2815"/>
                        <a:pt x="568" y="3282"/>
                        <a:pt x="201" y="3816"/>
                      </a:cubicBezTo>
                      <a:cubicBezTo>
                        <a:pt x="1" y="4116"/>
                        <a:pt x="232" y="4491"/>
                        <a:pt x="473" y="4491"/>
                      </a:cubicBezTo>
                      <a:cubicBezTo>
                        <a:pt x="553" y="4491"/>
                        <a:pt x="634" y="4449"/>
                        <a:pt x="701" y="4349"/>
                      </a:cubicBezTo>
                      <a:cubicBezTo>
                        <a:pt x="1235" y="3549"/>
                        <a:pt x="1835" y="2882"/>
                        <a:pt x="2536" y="2315"/>
                      </a:cubicBezTo>
                      <a:cubicBezTo>
                        <a:pt x="3837" y="2348"/>
                        <a:pt x="5538" y="2681"/>
                        <a:pt x="5671" y="4149"/>
                      </a:cubicBezTo>
                      <a:cubicBezTo>
                        <a:pt x="5671" y="4166"/>
                        <a:pt x="5680" y="4174"/>
                        <a:pt x="5688" y="4174"/>
                      </a:cubicBezTo>
                      <a:cubicBezTo>
                        <a:pt x="5696" y="4174"/>
                        <a:pt x="5705" y="4166"/>
                        <a:pt x="5705" y="4149"/>
                      </a:cubicBezTo>
                      <a:cubicBezTo>
                        <a:pt x="6172" y="2348"/>
                        <a:pt x="4771" y="1881"/>
                        <a:pt x="3470" y="1647"/>
                      </a:cubicBezTo>
                      <a:cubicBezTo>
                        <a:pt x="3503" y="1647"/>
                        <a:pt x="3503" y="1614"/>
                        <a:pt x="3536" y="1614"/>
                      </a:cubicBezTo>
                      <a:cubicBezTo>
                        <a:pt x="4243" y="1210"/>
                        <a:pt x="5329" y="708"/>
                        <a:pt x="6283" y="708"/>
                      </a:cubicBezTo>
                      <a:cubicBezTo>
                        <a:pt x="6905" y="708"/>
                        <a:pt x="7471" y="922"/>
                        <a:pt x="7840" y="1514"/>
                      </a:cubicBezTo>
                      <a:cubicBezTo>
                        <a:pt x="7840" y="1514"/>
                        <a:pt x="7873" y="1514"/>
                        <a:pt x="7873" y="1481"/>
                      </a:cubicBezTo>
                      <a:cubicBezTo>
                        <a:pt x="7625" y="342"/>
                        <a:pt x="6939" y="0"/>
                        <a:pt x="61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61"/>
                <p:cNvSpPr/>
                <p:nvPr/>
              </p:nvSpPr>
              <p:spPr>
                <a:xfrm>
                  <a:off x="7143300" y="164888"/>
                  <a:ext cx="1092475" cy="88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9" h="35487" extrusionOk="0">
                      <a:moveTo>
                        <a:pt x="15550" y="1"/>
                      </a:moveTo>
                      <a:cubicBezTo>
                        <a:pt x="13904" y="1"/>
                        <a:pt x="12261" y="309"/>
                        <a:pt x="10709" y="1062"/>
                      </a:cubicBezTo>
                      <a:cubicBezTo>
                        <a:pt x="9675" y="1595"/>
                        <a:pt x="8640" y="2296"/>
                        <a:pt x="7706" y="3263"/>
                      </a:cubicBezTo>
                      <a:cubicBezTo>
                        <a:pt x="7473" y="3530"/>
                        <a:pt x="7239" y="3764"/>
                        <a:pt x="7039" y="4030"/>
                      </a:cubicBezTo>
                      <a:cubicBezTo>
                        <a:pt x="6839" y="4264"/>
                        <a:pt x="6706" y="4497"/>
                        <a:pt x="6572" y="4731"/>
                      </a:cubicBezTo>
                      <a:cubicBezTo>
                        <a:pt x="6806" y="4664"/>
                        <a:pt x="7073" y="4598"/>
                        <a:pt x="7340" y="4531"/>
                      </a:cubicBezTo>
                      <a:cubicBezTo>
                        <a:pt x="8307" y="4331"/>
                        <a:pt x="9308" y="4164"/>
                        <a:pt x="10275" y="4164"/>
                      </a:cubicBezTo>
                      <a:cubicBezTo>
                        <a:pt x="10408" y="4131"/>
                        <a:pt x="10508" y="4131"/>
                        <a:pt x="10642" y="4131"/>
                      </a:cubicBezTo>
                      <a:cubicBezTo>
                        <a:pt x="10508" y="4231"/>
                        <a:pt x="10375" y="4297"/>
                        <a:pt x="10275" y="4364"/>
                      </a:cubicBezTo>
                      <a:cubicBezTo>
                        <a:pt x="9007" y="5165"/>
                        <a:pt x="7873" y="5965"/>
                        <a:pt x="6939" y="6766"/>
                      </a:cubicBezTo>
                      <a:cubicBezTo>
                        <a:pt x="1502" y="11269"/>
                        <a:pt x="601" y="15739"/>
                        <a:pt x="1" y="16706"/>
                      </a:cubicBezTo>
                      <a:cubicBezTo>
                        <a:pt x="2543" y="17257"/>
                        <a:pt x="5506" y="17752"/>
                        <a:pt x="9175" y="17752"/>
                      </a:cubicBezTo>
                      <a:cubicBezTo>
                        <a:pt x="9503" y="17752"/>
                        <a:pt x="9836" y="17748"/>
                        <a:pt x="10175" y="17740"/>
                      </a:cubicBezTo>
                      <a:cubicBezTo>
                        <a:pt x="12110" y="17707"/>
                        <a:pt x="14244" y="17540"/>
                        <a:pt x="16613" y="17140"/>
                      </a:cubicBezTo>
                      <a:cubicBezTo>
                        <a:pt x="17614" y="16973"/>
                        <a:pt x="18648" y="16773"/>
                        <a:pt x="19748" y="16539"/>
                      </a:cubicBezTo>
                      <a:lnTo>
                        <a:pt x="19748" y="16539"/>
                      </a:lnTo>
                      <a:cubicBezTo>
                        <a:pt x="19048" y="17006"/>
                        <a:pt x="18347" y="17473"/>
                        <a:pt x="17614" y="17874"/>
                      </a:cubicBezTo>
                      <a:cubicBezTo>
                        <a:pt x="16713" y="18374"/>
                        <a:pt x="15846" y="18841"/>
                        <a:pt x="14945" y="19275"/>
                      </a:cubicBezTo>
                      <a:cubicBezTo>
                        <a:pt x="14311" y="19575"/>
                        <a:pt x="13644" y="19875"/>
                        <a:pt x="12977" y="20109"/>
                      </a:cubicBezTo>
                      <a:cubicBezTo>
                        <a:pt x="12577" y="20309"/>
                        <a:pt x="12143" y="20442"/>
                        <a:pt x="11709" y="20609"/>
                      </a:cubicBezTo>
                      <a:cubicBezTo>
                        <a:pt x="13377" y="20943"/>
                        <a:pt x="15379" y="21676"/>
                        <a:pt x="17647" y="22143"/>
                      </a:cubicBezTo>
                      <a:cubicBezTo>
                        <a:pt x="18846" y="22380"/>
                        <a:pt x="20127" y="22550"/>
                        <a:pt x="21476" y="22550"/>
                      </a:cubicBezTo>
                      <a:cubicBezTo>
                        <a:pt x="22979" y="22550"/>
                        <a:pt x="24567" y="22339"/>
                        <a:pt x="26220" y="21777"/>
                      </a:cubicBezTo>
                      <a:cubicBezTo>
                        <a:pt x="27687" y="21276"/>
                        <a:pt x="29222" y="20509"/>
                        <a:pt x="30823" y="19341"/>
                      </a:cubicBezTo>
                      <a:lnTo>
                        <a:pt x="30823" y="19341"/>
                      </a:lnTo>
                      <a:cubicBezTo>
                        <a:pt x="30289" y="20342"/>
                        <a:pt x="29622" y="21510"/>
                        <a:pt x="28955" y="22577"/>
                      </a:cubicBezTo>
                      <a:cubicBezTo>
                        <a:pt x="28421" y="23411"/>
                        <a:pt x="27888" y="24178"/>
                        <a:pt x="27354" y="24779"/>
                      </a:cubicBezTo>
                      <a:cubicBezTo>
                        <a:pt x="27020" y="25179"/>
                        <a:pt x="26720" y="25479"/>
                        <a:pt x="26420" y="25713"/>
                      </a:cubicBezTo>
                      <a:cubicBezTo>
                        <a:pt x="28588" y="25613"/>
                        <a:pt x="30122" y="25212"/>
                        <a:pt x="31257" y="24645"/>
                      </a:cubicBezTo>
                      <a:cubicBezTo>
                        <a:pt x="32191" y="24145"/>
                        <a:pt x="32858" y="23544"/>
                        <a:pt x="33358" y="22877"/>
                      </a:cubicBezTo>
                      <a:cubicBezTo>
                        <a:pt x="33558" y="22644"/>
                        <a:pt x="33758" y="22377"/>
                        <a:pt x="33925" y="22110"/>
                      </a:cubicBezTo>
                      <a:lnTo>
                        <a:pt x="33925" y="22110"/>
                      </a:lnTo>
                      <a:cubicBezTo>
                        <a:pt x="33859" y="22344"/>
                        <a:pt x="33792" y="22610"/>
                        <a:pt x="33725" y="22877"/>
                      </a:cubicBezTo>
                      <a:cubicBezTo>
                        <a:pt x="33592" y="23378"/>
                        <a:pt x="33458" y="23878"/>
                        <a:pt x="33325" y="24378"/>
                      </a:cubicBezTo>
                      <a:cubicBezTo>
                        <a:pt x="32924" y="26080"/>
                        <a:pt x="32491" y="27814"/>
                        <a:pt x="32091" y="29615"/>
                      </a:cubicBezTo>
                      <a:cubicBezTo>
                        <a:pt x="31657" y="31550"/>
                        <a:pt x="31290" y="33518"/>
                        <a:pt x="31023" y="35486"/>
                      </a:cubicBezTo>
                      <a:cubicBezTo>
                        <a:pt x="33392" y="33351"/>
                        <a:pt x="36127" y="31717"/>
                        <a:pt x="37595" y="28415"/>
                      </a:cubicBezTo>
                      <a:cubicBezTo>
                        <a:pt x="37795" y="27914"/>
                        <a:pt x="37961" y="27414"/>
                        <a:pt x="38128" y="26880"/>
                      </a:cubicBezTo>
                      <a:cubicBezTo>
                        <a:pt x="38462" y="27214"/>
                        <a:pt x="38729" y="27514"/>
                        <a:pt x="38962" y="27814"/>
                      </a:cubicBezTo>
                      <a:cubicBezTo>
                        <a:pt x="39596" y="28782"/>
                        <a:pt x="39729" y="29749"/>
                        <a:pt x="39996" y="30816"/>
                      </a:cubicBezTo>
                      <a:cubicBezTo>
                        <a:pt x="40130" y="30583"/>
                        <a:pt x="40263" y="30349"/>
                        <a:pt x="40397" y="30116"/>
                      </a:cubicBezTo>
                      <a:cubicBezTo>
                        <a:pt x="40530" y="29882"/>
                        <a:pt x="41264" y="28214"/>
                        <a:pt x="41731" y="26080"/>
                      </a:cubicBezTo>
                      <a:cubicBezTo>
                        <a:pt x="42431" y="23144"/>
                        <a:pt x="42631" y="19341"/>
                        <a:pt x="40163" y="17040"/>
                      </a:cubicBezTo>
                      <a:lnTo>
                        <a:pt x="40163" y="17040"/>
                      </a:lnTo>
                      <a:cubicBezTo>
                        <a:pt x="40296" y="17073"/>
                        <a:pt x="40397" y="17073"/>
                        <a:pt x="40497" y="17073"/>
                      </a:cubicBezTo>
                      <a:cubicBezTo>
                        <a:pt x="41697" y="17273"/>
                        <a:pt x="42765" y="17974"/>
                        <a:pt x="43632" y="18808"/>
                      </a:cubicBezTo>
                      <a:cubicBezTo>
                        <a:pt x="43639" y="18814"/>
                        <a:pt x="43645" y="18817"/>
                        <a:pt x="43651" y="18817"/>
                      </a:cubicBezTo>
                      <a:cubicBezTo>
                        <a:pt x="43677" y="18817"/>
                        <a:pt x="43699" y="18768"/>
                        <a:pt x="43699" y="18741"/>
                      </a:cubicBezTo>
                      <a:cubicBezTo>
                        <a:pt x="43165" y="17307"/>
                        <a:pt x="42064" y="16306"/>
                        <a:pt x="40597" y="15839"/>
                      </a:cubicBezTo>
                      <a:cubicBezTo>
                        <a:pt x="40212" y="15711"/>
                        <a:pt x="39772" y="15651"/>
                        <a:pt x="39330" y="15651"/>
                      </a:cubicBezTo>
                      <a:cubicBezTo>
                        <a:pt x="39083" y="15651"/>
                        <a:pt x="38835" y="15670"/>
                        <a:pt x="38595" y="15705"/>
                      </a:cubicBezTo>
                      <a:cubicBezTo>
                        <a:pt x="39162" y="15038"/>
                        <a:pt x="39563" y="14104"/>
                        <a:pt x="39829" y="13437"/>
                      </a:cubicBezTo>
                      <a:cubicBezTo>
                        <a:pt x="40397" y="11836"/>
                        <a:pt x="40463" y="10135"/>
                        <a:pt x="39963" y="8500"/>
                      </a:cubicBezTo>
                      <a:cubicBezTo>
                        <a:pt x="39963" y="8470"/>
                        <a:pt x="39936" y="8454"/>
                        <a:pt x="39906" y="8454"/>
                      </a:cubicBezTo>
                      <a:cubicBezTo>
                        <a:pt x="39870" y="8454"/>
                        <a:pt x="39829" y="8479"/>
                        <a:pt x="39829" y="8534"/>
                      </a:cubicBezTo>
                      <a:cubicBezTo>
                        <a:pt x="39663" y="9801"/>
                        <a:pt x="39362" y="10969"/>
                        <a:pt x="38862" y="12136"/>
                      </a:cubicBezTo>
                      <a:cubicBezTo>
                        <a:pt x="38795" y="11936"/>
                        <a:pt x="38729" y="11736"/>
                        <a:pt x="38629" y="11536"/>
                      </a:cubicBezTo>
                      <a:cubicBezTo>
                        <a:pt x="37361" y="9134"/>
                        <a:pt x="35293" y="6933"/>
                        <a:pt x="33225" y="5231"/>
                      </a:cubicBezTo>
                      <a:cubicBezTo>
                        <a:pt x="31323" y="3664"/>
                        <a:pt x="29155" y="2363"/>
                        <a:pt x="26787" y="1395"/>
                      </a:cubicBezTo>
                      <a:lnTo>
                        <a:pt x="26787" y="1395"/>
                      </a:lnTo>
                      <a:cubicBezTo>
                        <a:pt x="27954" y="2663"/>
                        <a:pt x="29622" y="4297"/>
                        <a:pt x="29722" y="6065"/>
                      </a:cubicBezTo>
                      <a:cubicBezTo>
                        <a:pt x="29722" y="6114"/>
                        <a:pt x="29686" y="6145"/>
                        <a:pt x="29654" y="6145"/>
                      </a:cubicBezTo>
                      <a:cubicBezTo>
                        <a:pt x="29642" y="6145"/>
                        <a:pt x="29631" y="6141"/>
                        <a:pt x="29622" y="6132"/>
                      </a:cubicBezTo>
                      <a:cubicBezTo>
                        <a:pt x="28636" y="4853"/>
                        <a:pt x="22077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61"/>
                <p:cNvSpPr/>
                <p:nvPr/>
              </p:nvSpPr>
              <p:spPr>
                <a:xfrm>
                  <a:off x="7326775" y="191413"/>
                  <a:ext cx="84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3470" extrusionOk="0">
                      <a:moveTo>
                        <a:pt x="3370" y="1"/>
                      </a:moveTo>
                      <a:lnTo>
                        <a:pt x="3370" y="1"/>
                      </a:lnTo>
                      <a:cubicBezTo>
                        <a:pt x="2336" y="534"/>
                        <a:pt x="1301" y="1235"/>
                        <a:pt x="367" y="2202"/>
                      </a:cubicBezTo>
                      <a:cubicBezTo>
                        <a:pt x="234" y="2636"/>
                        <a:pt x="134" y="3070"/>
                        <a:pt x="1" y="3470"/>
                      </a:cubicBezTo>
                      <a:cubicBezTo>
                        <a:pt x="968" y="3270"/>
                        <a:pt x="1969" y="3103"/>
                        <a:pt x="2936" y="3103"/>
                      </a:cubicBezTo>
                      <a:cubicBezTo>
                        <a:pt x="2969" y="2069"/>
                        <a:pt x="3136" y="1035"/>
                        <a:pt x="337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61"/>
                <p:cNvSpPr/>
                <p:nvPr/>
              </p:nvSpPr>
              <p:spPr>
                <a:xfrm>
                  <a:off x="7313425" y="273988"/>
                  <a:ext cx="90100" cy="1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103" extrusionOk="0">
                      <a:moveTo>
                        <a:pt x="3470" y="0"/>
                      </a:moveTo>
                      <a:lnTo>
                        <a:pt x="3470" y="0"/>
                      </a:lnTo>
                      <a:cubicBezTo>
                        <a:pt x="2202" y="801"/>
                        <a:pt x="1102" y="1601"/>
                        <a:pt x="134" y="2402"/>
                      </a:cubicBezTo>
                      <a:cubicBezTo>
                        <a:pt x="68" y="2969"/>
                        <a:pt x="1" y="3536"/>
                        <a:pt x="1" y="4103"/>
                      </a:cubicBezTo>
                      <a:cubicBezTo>
                        <a:pt x="1168" y="3402"/>
                        <a:pt x="2369" y="2702"/>
                        <a:pt x="3603" y="2035"/>
                      </a:cubicBezTo>
                      <a:cubicBezTo>
                        <a:pt x="3503" y="1368"/>
                        <a:pt x="3437" y="667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61"/>
                <p:cNvSpPr/>
                <p:nvPr/>
              </p:nvSpPr>
              <p:spPr>
                <a:xfrm>
                  <a:off x="7313425" y="345688"/>
                  <a:ext cx="105100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3270" extrusionOk="0">
                      <a:moveTo>
                        <a:pt x="3737" y="1"/>
                      </a:moveTo>
                      <a:cubicBezTo>
                        <a:pt x="2469" y="768"/>
                        <a:pt x="1202" y="1569"/>
                        <a:pt x="1" y="2369"/>
                      </a:cubicBezTo>
                      <a:cubicBezTo>
                        <a:pt x="34" y="2669"/>
                        <a:pt x="34" y="2970"/>
                        <a:pt x="101" y="3270"/>
                      </a:cubicBezTo>
                      <a:cubicBezTo>
                        <a:pt x="1435" y="2669"/>
                        <a:pt x="2803" y="2069"/>
                        <a:pt x="4204" y="1535"/>
                      </a:cubicBezTo>
                      <a:cubicBezTo>
                        <a:pt x="4004" y="1035"/>
                        <a:pt x="3870" y="501"/>
                        <a:pt x="37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61"/>
                <p:cNvSpPr/>
                <p:nvPr/>
              </p:nvSpPr>
              <p:spPr>
                <a:xfrm>
                  <a:off x="7319275" y="402413"/>
                  <a:ext cx="2393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8273" extrusionOk="0">
                      <a:moveTo>
                        <a:pt x="4203" y="0"/>
                      </a:moveTo>
                      <a:cubicBezTo>
                        <a:pt x="2802" y="634"/>
                        <a:pt x="1401" y="1268"/>
                        <a:pt x="67" y="1935"/>
                      </a:cubicBezTo>
                      <a:lnTo>
                        <a:pt x="0" y="1968"/>
                      </a:lnTo>
                      <a:cubicBezTo>
                        <a:pt x="301" y="3503"/>
                        <a:pt x="834" y="5004"/>
                        <a:pt x="1735" y="6405"/>
                      </a:cubicBezTo>
                      <a:cubicBezTo>
                        <a:pt x="2169" y="7072"/>
                        <a:pt x="2636" y="7706"/>
                        <a:pt x="3136" y="8273"/>
                      </a:cubicBezTo>
                      <a:cubicBezTo>
                        <a:pt x="5071" y="8206"/>
                        <a:pt x="7205" y="8039"/>
                        <a:pt x="9574" y="7639"/>
                      </a:cubicBezTo>
                      <a:cubicBezTo>
                        <a:pt x="8406" y="6705"/>
                        <a:pt x="7306" y="5671"/>
                        <a:pt x="6472" y="4403"/>
                      </a:cubicBezTo>
                      <a:cubicBezTo>
                        <a:pt x="5604" y="3102"/>
                        <a:pt x="4804" y="1568"/>
                        <a:pt x="4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61"/>
                <p:cNvSpPr/>
                <p:nvPr/>
              </p:nvSpPr>
              <p:spPr>
                <a:xfrm>
                  <a:off x="7467700" y="611713"/>
                  <a:ext cx="215200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4271" extrusionOk="0">
                      <a:moveTo>
                        <a:pt x="4638" y="1"/>
                      </a:moveTo>
                      <a:cubicBezTo>
                        <a:pt x="3737" y="501"/>
                        <a:pt x="2870" y="968"/>
                        <a:pt x="1969" y="1402"/>
                      </a:cubicBezTo>
                      <a:cubicBezTo>
                        <a:pt x="1335" y="1702"/>
                        <a:pt x="668" y="2002"/>
                        <a:pt x="1" y="2269"/>
                      </a:cubicBezTo>
                      <a:cubicBezTo>
                        <a:pt x="1435" y="3170"/>
                        <a:pt x="3003" y="3803"/>
                        <a:pt x="4671" y="4270"/>
                      </a:cubicBezTo>
                      <a:lnTo>
                        <a:pt x="4704" y="4270"/>
                      </a:lnTo>
                      <a:cubicBezTo>
                        <a:pt x="6005" y="3637"/>
                        <a:pt x="7306" y="3003"/>
                        <a:pt x="8607" y="2336"/>
                      </a:cubicBezTo>
                      <a:cubicBezTo>
                        <a:pt x="7973" y="2069"/>
                        <a:pt x="7339" y="1769"/>
                        <a:pt x="6739" y="1368"/>
                      </a:cubicBezTo>
                      <a:cubicBezTo>
                        <a:pt x="6005" y="935"/>
                        <a:pt x="5305" y="501"/>
                        <a:pt x="46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61"/>
                <p:cNvSpPr/>
                <p:nvPr/>
              </p:nvSpPr>
              <p:spPr>
                <a:xfrm>
                  <a:off x="7639500" y="683438"/>
                  <a:ext cx="159300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1825" extrusionOk="0">
                      <a:moveTo>
                        <a:pt x="3036" y="0"/>
                      </a:moveTo>
                      <a:cubicBezTo>
                        <a:pt x="2035" y="601"/>
                        <a:pt x="1035" y="1168"/>
                        <a:pt x="0" y="1735"/>
                      </a:cubicBezTo>
                      <a:cubicBezTo>
                        <a:pt x="559" y="1792"/>
                        <a:pt x="1132" y="1824"/>
                        <a:pt x="1717" y="1824"/>
                      </a:cubicBezTo>
                      <a:cubicBezTo>
                        <a:pt x="3192" y="1824"/>
                        <a:pt x="4748" y="1617"/>
                        <a:pt x="6372" y="1068"/>
                      </a:cubicBezTo>
                      <a:cubicBezTo>
                        <a:pt x="5238" y="734"/>
                        <a:pt x="4137" y="401"/>
                        <a:pt x="3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61"/>
                <p:cNvSpPr/>
                <p:nvPr/>
              </p:nvSpPr>
              <p:spPr>
                <a:xfrm>
                  <a:off x="7827125" y="730138"/>
                  <a:ext cx="1501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6" h="2203" extrusionOk="0">
                      <a:moveTo>
                        <a:pt x="1602" y="0"/>
                      </a:moveTo>
                      <a:cubicBezTo>
                        <a:pt x="1068" y="801"/>
                        <a:pt x="535" y="1568"/>
                        <a:pt x="1" y="2202"/>
                      </a:cubicBezTo>
                      <a:cubicBezTo>
                        <a:pt x="635" y="2202"/>
                        <a:pt x="1268" y="2202"/>
                        <a:pt x="1902" y="2169"/>
                      </a:cubicBezTo>
                      <a:cubicBezTo>
                        <a:pt x="2536" y="2135"/>
                        <a:pt x="3203" y="2069"/>
                        <a:pt x="3904" y="2035"/>
                      </a:cubicBezTo>
                      <a:cubicBezTo>
                        <a:pt x="4838" y="1535"/>
                        <a:pt x="5505" y="934"/>
                        <a:pt x="6005" y="267"/>
                      </a:cubicBezTo>
                      <a:lnTo>
                        <a:pt x="6005" y="267"/>
                      </a:lnTo>
                      <a:cubicBezTo>
                        <a:pt x="5772" y="301"/>
                        <a:pt x="5538" y="301"/>
                        <a:pt x="5338" y="301"/>
                      </a:cubicBezTo>
                      <a:cubicBezTo>
                        <a:pt x="4471" y="301"/>
                        <a:pt x="3603" y="267"/>
                        <a:pt x="2736" y="134"/>
                      </a:cubicBezTo>
                      <a:cubicBezTo>
                        <a:pt x="2336" y="101"/>
                        <a:pt x="1969" y="34"/>
                        <a:pt x="16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61"/>
                <p:cNvSpPr/>
                <p:nvPr/>
              </p:nvSpPr>
              <p:spPr>
                <a:xfrm>
                  <a:off x="8069800" y="696788"/>
                  <a:ext cx="8510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002" extrusionOk="0">
                      <a:moveTo>
                        <a:pt x="3403" y="0"/>
                      </a:moveTo>
                      <a:lnTo>
                        <a:pt x="3403" y="0"/>
                      </a:lnTo>
                      <a:cubicBezTo>
                        <a:pt x="2269" y="501"/>
                        <a:pt x="1135" y="834"/>
                        <a:pt x="34" y="1101"/>
                      </a:cubicBezTo>
                      <a:cubicBezTo>
                        <a:pt x="34" y="1401"/>
                        <a:pt x="1" y="1701"/>
                        <a:pt x="1" y="2002"/>
                      </a:cubicBezTo>
                      <a:cubicBezTo>
                        <a:pt x="1102" y="1535"/>
                        <a:pt x="2236" y="867"/>
                        <a:pt x="3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61"/>
                <p:cNvSpPr/>
                <p:nvPr/>
              </p:nvSpPr>
              <p:spPr>
                <a:xfrm>
                  <a:off x="7977250" y="728463"/>
                  <a:ext cx="7422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836" extrusionOk="0">
                      <a:moveTo>
                        <a:pt x="2969" y="1"/>
                      </a:moveTo>
                      <a:cubicBezTo>
                        <a:pt x="2035" y="168"/>
                        <a:pt x="1134" y="268"/>
                        <a:pt x="367" y="334"/>
                      </a:cubicBezTo>
                      <a:cubicBezTo>
                        <a:pt x="234" y="835"/>
                        <a:pt x="100" y="1335"/>
                        <a:pt x="0" y="1835"/>
                      </a:cubicBezTo>
                      <a:cubicBezTo>
                        <a:pt x="901" y="1669"/>
                        <a:pt x="1835" y="1435"/>
                        <a:pt x="2802" y="1102"/>
                      </a:cubicBezTo>
                      <a:cubicBezTo>
                        <a:pt x="2869" y="735"/>
                        <a:pt x="2902" y="368"/>
                        <a:pt x="29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61"/>
                <p:cNvSpPr/>
                <p:nvPr/>
              </p:nvSpPr>
              <p:spPr>
                <a:xfrm>
                  <a:off x="7919700" y="875238"/>
                  <a:ext cx="163475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73" extrusionOk="0">
                      <a:moveTo>
                        <a:pt x="6539" y="1"/>
                      </a:moveTo>
                      <a:lnTo>
                        <a:pt x="6539" y="1"/>
                      </a:lnTo>
                      <a:cubicBezTo>
                        <a:pt x="4771" y="634"/>
                        <a:pt x="2903" y="1001"/>
                        <a:pt x="1035" y="1201"/>
                      </a:cubicBezTo>
                      <a:cubicBezTo>
                        <a:pt x="601" y="3136"/>
                        <a:pt x="234" y="5104"/>
                        <a:pt x="0" y="7072"/>
                      </a:cubicBezTo>
                      <a:cubicBezTo>
                        <a:pt x="2336" y="4937"/>
                        <a:pt x="5071" y="3303"/>
                        <a:pt x="65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61"/>
                <p:cNvSpPr/>
                <p:nvPr/>
              </p:nvSpPr>
              <p:spPr>
                <a:xfrm>
                  <a:off x="8117350" y="816863"/>
                  <a:ext cx="700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738" extrusionOk="0">
                      <a:moveTo>
                        <a:pt x="2802" y="1"/>
                      </a:moveTo>
                      <a:lnTo>
                        <a:pt x="2802" y="1"/>
                      </a:lnTo>
                      <a:cubicBezTo>
                        <a:pt x="1935" y="668"/>
                        <a:pt x="1001" y="1268"/>
                        <a:pt x="0" y="1735"/>
                      </a:cubicBezTo>
                      <a:cubicBezTo>
                        <a:pt x="634" y="2736"/>
                        <a:pt x="767" y="3670"/>
                        <a:pt x="1034" y="4737"/>
                      </a:cubicBezTo>
                      <a:cubicBezTo>
                        <a:pt x="1168" y="4504"/>
                        <a:pt x="1301" y="4270"/>
                        <a:pt x="1435" y="4037"/>
                      </a:cubicBezTo>
                      <a:cubicBezTo>
                        <a:pt x="1568" y="3803"/>
                        <a:pt x="2302" y="2135"/>
                        <a:pt x="28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42" name="Google Shape;2242;p61"/>
            <p:cNvGrpSpPr/>
            <p:nvPr/>
          </p:nvGrpSpPr>
          <p:grpSpPr>
            <a:xfrm rot="1720047">
              <a:off x="2775354" y="1791586"/>
              <a:ext cx="566332" cy="439654"/>
              <a:chOff x="7421216" y="3262879"/>
              <a:chExt cx="641672" cy="498141"/>
            </a:xfrm>
          </p:grpSpPr>
          <p:grpSp>
            <p:nvGrpSpPr>
              <p:cNvPr id="2243" name="Google Shape;2243;p61"/>
              <p:cNvGrpSpPr/>
              <p:nvPr/>
            </p:nvGrpSpPr>
            <p:grpSpPr>
              <a:xfrm rot="1017954">
                <a:off x="7449180" y="3342268"/>
                <a:ext cx="585744" cy="279026"/>
                <a:chOff x="1078359" y="4061986"/>
                <a:chExt cx="535972" cy="255316"/>
              </a:xfrm>
            </p:grpSpPr>
            <p:sp>
              <p:nvSpPr>
                <p:cNvPr id="2244" name="Google Shape;2244;p61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1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1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61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61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9" name="Google Shape;2249;p61"/>
              <p:cNvSpPr/>
              <p:nvPr/>
            </p:nvSpPr>
            <p:spPr>
              <a:xfrm rot="-10442518">
                <a:off x="7593607" y="3709611"/>
                <a:ext cx="28364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61"/>
          <p:cNvGrpSpPr/>
          <p:nvPr/>
        </p:nvGrpSpPr>
        <p:grpSpPr>
          <a:xfrm>
            <a:off x="5581929" y="2202510"/>
            <a:ext cx="1279110" cy="1478174"/>
            <a:chOff x="1501713" y="3668602"/>
            <a:chExt cx="1036640" cy="1197969"/>
          </a:xfrm>
        </p:grpSpPr>
        <p:sp>
          <p:nvSpPr>
            <p:cNvPr id="2251" name="Google Shape;2251;p61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2" name="Google Shape;2252;p61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2253" name="Google Shape;2253;p61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61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61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61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61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61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61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61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61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61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61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4" name="Google Shape;2264;p61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5" name="Google Shape;2265;p61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61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61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61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9" name="Google Shape;2269;p61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61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61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61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61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61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61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61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61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61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9" name="Google Shape;2279;p61"/>
          <p:cNvGrpSpPr/>
          <p:nvPr/>
        </p:nvGrpSpPr>
        <p:grpSpPr>
          <a:xfrm>
            <a:off x="7151262" y="2879831"/>
            <a:ext cx="1197745" cy="1465448"/>
            <a:chOff x="939568" y="866774"/>
            <a:chExt cx="1127502" cy="1379505"/>
          </a:xfrm>
        </p:grpSpPr>
        <p:sp>
          <p:nvSpPr>
            <p:cNvPr id="2280" name="Google Shape;2280;p61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61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2282" name="Google Shape;2282;p61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61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B7B7B7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61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61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61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61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61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61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61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61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61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61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61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61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61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61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61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61"/>
              <p:cNvSpPr/>
              <p:nvPr/>
            </p:nvSpPr>
            <p:spPr>
              <a:xfrm rot="-172021">
                <a:off x="920731" y="3641235"/>
                <a:ext cx="918756" cy="461928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607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61"/>
          <p:cNvSpPr/>
          <p:nvPr/>
        </p:nvSpPr>
        <p:spPr>
          <a:xfrm>
            <a:off x="576231" y="2968851"/>
            <a:ext cx="4742189" cy="593131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61"/>
          <p:cNvSpPr/>
          <p:nvPr/>
        </p:nvSpPr>
        <p:spPr>
          <a:xfrm rot="3363349">
            <a:off x="2114630" y="988339"/>
            <a:ext cx="1780055" cy="139691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1"/>
          <p:cNvSpPr txBox="1">
            <a:spLocks noGrp="1"/>
          </p:cNvSpPr>
          <p:nvPr>
            <p:ph type="title"/>
          </p:nvPr>
        </p:nvSpPr>
        <p:spPr>
          <a:xfrm>
            <a:off x="1222114" y="2127051"/>
            <a:ext cx="347057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</a:t>
            </a:r>
            <a:endParaRPr dirty="0"/>
          </a:p>
        </p:txBody>
      </p:sp>
      <p:sp>
        <p:nvSpPr>
          <p:cNvPr id="2162" name="Google Shape;2162;p6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D8B2A-91F1-7880-C72C-1B4EC71AB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Guessing Game</a:t>
            </a:r>
          </a:p>
        </p:txBody>
      </p:sp>
      <p:grpSp>
        <p:nvGrpSpPr>
          <p:cNvPr id="2164" name="Google Shape;2164;p61"/>
          <p:cNvGrpSpPr/>
          <p:nvPr/>
        </p:nvGrpSpPr>
        <p:grpSpPr>
          <a:xfrm rot="552268">
            <a:off x="2523934" y="3678987"/>
            <a:ext cx="378883" cy="361453"/>
            <a:chOff x="5580879" y="2689650"/>
            <a:chExt cx="465121" cy="443725"/>
          </a:xfrm>
        </p:grpSpPr>
        <p:sp>
          <p:nvSpPr>
            <p:cNvPr id="2165" name="Google Shape;2165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67" name="Google Shape;2167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8" name="Google Shape;2168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9" name="Google Shape;2169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0" name="Google Shape;2170;p61"/>
          <p:cNvGrpSpPr/>
          <p:nvPr/>
        </p:nvGrpSpPr>
        <p:grpSpPr>
          <a:xfrm rot="551995">
            <a:off x="3482459" y="3678860"/>
            <a:ext cx="377323" cy="359922"/>
            <a:chOff x="5580879" y="2689650"/>
            <a:chExt cx="465121" cy="443725"/>
          </a:xfrm>
        </p:grpSpPr>
        <p:sp>
          <p:nvSpPr>
            <p:cNvPr id="2171" name="Google Shape;2171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3" name="Google Shape;2173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4" name="Google Shape;2174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5" name="Google Shape;2175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6" name="Google Shape;2176;p61"/>
          <p:cNvGrpSpPr/>
          <p:nvPr/>
        </p:nvGrpSpPr>
        <p:grpSpPr>
          <a:xfrm rot="-1112321">
            <a:off x="3040706" y="3848924"/>
            <a:ext cx="118038" cy="358876"/>
            <a:chOff x="5580879" y="2689650"/>
            <a:chExt cx="143791" cy="437175"/>
          </a:xfrm>
        </p:grpSpPr>
        <p:sp>
          <p:nvSpPr>
            <p:cNvPr id="2177" name="Google Shape;2177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8" name="Google Shape;2178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9" name="Google Shape;2179;p61"/>
          <p:cNvSpPr/>
          <p:nvPr/>
        </p:nvSpPr>
        <p:spPr>
          <a:xfrm>
            <a:off x="6787150" y="6877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61"/>
          <p:cNvSpPr/>
          <p:nvPr/>
        </p:nvSpPr>
        <p:spPr>
          <a:xfrm>
            <a:off x="6972150" y="2295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61"/>
          <p:cNvSpPr/>
          <p:nvPr/>
        </p:nvSpPr>
        <p:spPr>
          <a:xfrm rot="-4320377">
            <a:off x="7773084" y="244623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61"/>
          <p:cNvSpPr/>
          <p:nvPr/>
        </p:nvSpPr>
        <p:spPr>
          <a:xfrm>
            <a:off x="956400" y="14634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61"/>
          <p:cNvSpPr/>
          <p:nvPr/>
        </p:nvSpPr>
        <p:spPr>
          <a:xfrm>
            <a:off x="922325" y="7348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61"/>
          <p:cNvSpPr/>
          <p:nvPr/>
        </p:nvSpPr>
        <p:spPr>
          <a:xfrm>
            <a:off x="1129588" y="42704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61"/>
          <p:cNvSpPr/>
          <p:nvPr/>
        </p:nvSpPr>
        <p:spPr>
          <a:xfrm rot="444932" flipH="1">
            <a:off x="585773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61"/>
          <p:cNvSpPr/>
          <p:nvPr/>
        </p:nvSpPr>
        <p:spPr>
          <a:xfrm>
            <a:off x="4962438" y="41063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61"/>
          <p:cNvGrpSpPr/>
          <p:nvPr/>
        </p:nvGrpSpPr>
        <p:grpSpPr>
          <a:xfrm>
            <a:off x="6980530" y="1028907"/>
            <a:ext cx="1346984" cy="1010994"/>
            <a:chOff x="939574" y="3499738"/>
            <a:chExt cx="1288610" cy="967180"/>
          </a:xfrm>
        </p:grpSpPr>
        <p:sp>
          <p:nvSpPr>
            <p:cNvPr id="2188" name="Google Shape;2188;p61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9" name="Google Shape;2189;p61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190" name="Google Shape;2190;p6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6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1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1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1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61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61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61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1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1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1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1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61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6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6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6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6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6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6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6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6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6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61"/>
          <p:cNvGrpSpPr/>
          <p:nvPr/>
        </p:nvGrpSpPr>
        <p:grpSpPr>
          <a:xfrm rot="-1529053">
            <a:off x="5279259" y="653376"/>
            <a:ext cx="1199946" cy="1079748"/>
            <a:chOff x="2618501" y="1381730"/>
            <a:chExt cx="1105076" cy="994381"/>
          </a:xfrm>
        </p:grpSpPr>
        <p:grpSp>
          <p:nvGrpSpPr>
            <p:cNvPr id="2222" name="Google Shape;2222;p61"/>
            <p:cNvGrpSpPr/>
            <p:nvPr/>
          </p:nvGrpSpPr>
          <p:grpSpPr>
            <a:xfrm>
              <a:off x="2618501" y="1381730"/>
              <a:ext cx="1105076" cy="994381"/>
              <a:chOff x="6972101" y="876305"/>
              <a:chExt cx="1105076" cy="994381"/>
            </a:xfrm>
          </p:grpSpPr>
          <p:sp>
            <p:nvSpPr>
              <p:cNvPr id="2223" name="Google Shape;2223;p61"/>
              <p:cNvSpPr/>
              <p:nvPr/>
            </p:nvSpPr>
            <p:spPr>
              <a:xfrm>
                <a:off x="6972149" y="880502"/>
                <a:ext cx="1105028" cy="990184"/>
              </a:xfrm>
              <a:custGeom>
                <a:avLst/>
                <a:gdLst/>
                <a:ahLst/>
                <a:cxnLst/>
                <a:rect l="l" t="t" r="r" b="b"/>
                <a:pathLst>
                  <a:path w="47168" h="44180" extrusionOk="0">
                    <a:moveTo>
                      <a:pt x="19019" y="1"/>
                    </a:moveTo>
                    <a:cubicBezTo>
                      <a:pt x="17373" y="1"/>
                      <a:pt x="15730" y="309"/>
                      <a:pt x="14178" y="1062"/>
                    </a:cubicBezTo>
                    <a:cubicBezTo>
                      <a:pt x="13144" y="1595"/>
                      <a:pt x="12109" y="2296"/>
                      <a:pt x="11175" y="3263"/>
                    </a:cubicBezTo>
                    <a:cubicBezTo>
                      <a:pt x="10942" y="3530"/>
                      <a:pt x="10708" y="3764"/>
                      <a:pt x="10508" y="4064"/>
                    </a:cubicBezTo>
                    <a:cubicBezTo>
                      <a:pt x="10308" y="4264"/>
                      <a:pt x="10175" y="4497"/>
                      <a:pt x="10041" y="4731"/>
                    </a:cubicBezTo>
                    <a:cubicBezTo>
                      <a:pt x="10308" y="4664"/>
                      <a:pt x="10542" y="4598"/>
                      <a:pt x="10809" y="4531"/>
                    </a:cubicBezTo>
                    <a:cubicBezTo>
                      <a:pt x="11776" y="4331"/>
                      <a:pt x="12777" y="4164"/>
                      <a:pt x="13744" y="4164"/>
                    </a:cubicBezTo>
                    <a:cubicBezTo>
                      <a:pt x="13877" y="4131"/>
                      <a:pt x="13977" y="4131"/>
                      <a:pt x="14111" y="4131"/>
                    </a:cubicBezTo>
                    <a:cubicBezTo>
                      <a:pt x="13977" y="4231"/>
                      <a:pt x="13844" y="4297"/>
                      <a:pt x="13744" y="4364"/>
                    </a:cubicBezTo>
                    <a:cubicBezTo>
                      <a:pt x="12476" y="5165"/>
                      <a:pt x="11376" y="5965"/>
                      <a:pt x="10408" y="6766"/>
                    </a:cubicBezTo>
                    <a:cubicBezTo>
                      <a:pt x="4971" y="11302"/>
                      <a:pt x="4070" y="15739"/>
                      <a:pt x="3470" y="16706"/>
                    </a:cubicBezTo>
                    <a:cubicBezTo>
                      <a:pt x="4671" y="16973"/>
                      <a:pt x="5972" y="17207"/>
                      <a:pt x="7406" y="17407"/>
                    </a:cubicBezTo>
                    <a:cubicBezTo>
                      <a:pt x="7273" y="17707"/>
                      <a:pt x="7139" y="18007"/>
                      <a:pt x="7006" y="18307"/>
                    </a:cubicBezTo>
                    <a:cubicBezTo>
                      <a:pt x="6502" y="18102"/>
                      <a:pt x="5936" y="17991"/>
                      <a:pt x="5366" y="17991"/>
                    </a:cubicBezTo>
                    <a:cubicBezTo>
                      <a:pt x="4916" y="17991"/>
                      <a:pt x="4464" y="18060"/>
                      <a:pt x="4037" y="18207"/>
                    </a:cubicBezTo>
                    <a:cubicBezTo>
                      <a:pt x="2669" y="18708"/>
                      <a:pt x="1702" y="19808"/>
                      <a:pt x="1102" y="20976"/>
                    </a:cubicBezTo>
                    <a:cubicBezTo>
                      <a:pt x="134" y="22844"/>
                      <a:pt x="1" y="24979"/>
                      <a:pt x="701" y="26813"/>
                    </a:cubicBezTo>
                    <a:cubicBezTo>
                      <a:pt x="1302" y="28415"/>
                      <a:pt x="2503" y="29782"/>
                      <a:pt x="4070" y="30683"/>
                    </a:cubicBezTo>
                    <a:cubicBezTo>
                      <a:pt x="4738" y="33318"/>
                      <a:pt x="6305" y="35686"/>
                      <a:pt x="8707" y="37288"/>
                    </a:cubicBezTo>
                    <a:cubicBezTo>
                      <a:pt x="12743" y="39956"/>
                      <a:pt x="17013" y="41991"/>
                      <a:pt x="21616" y="43425"/>
                    </a:cubicBezTo>
                    <a:cubicBezTo>
                      <a:pt x="22720" y="43771"/>
                      <a:pt x="23840" y="43937"/>
                      <a:pt x="24944" y="43937"/>
                    </a:cubicBezTo>
                    <a:cubicBezTo>
                      <a:pt x="26609" y="43937"/>
                      <a:pt x="28238" y="43560"/>
                      <a:pt x="29722" y="42858"/>
                    </a:cubicBezTo>
                    <a:cubicBezTo>
                      <a:pt x="29855" y="43025"/>
                      <a:pt x="30089" y="43125"/>
                      <a:pt x="30289" y="43259"/>
                    </a:cubicBezTo>
                    <a:cubicBezTo>
                      <a:pt x="31496" y="43862"/>
                      <a:pt x="32793" y="44180"/>
                      <a:pt x="34052" y="44180"/>
                    </a:cubicBezTo>
                    <a:cubicBezTo>
                      <a:pt x="34812" y="44180"/>
                      <a:pt x="35557" y="44064"/>
                      <a:pt x="36260" y="43826"/>
                    </a:cubicBezTo>
                    <a:cubicBezTo>
                      <a:pt x="38128" y="43192"/>
                      <a:pt x="39696" y="41757"/>
                      <a:pt x="40530" y="39823"/>
                    </a:cubicBezTo>
                    <a:cubicBezTo>
                      <a:pt x="41064" y="38622"/>
                      <a:pt x="41330" y="37154"/>
                      <a:pt x="40830" y="35820"/>
                    </a:cubicBezTo>
                    <a:cubicBezTo>
                      <a:pt x="40363" y="34452"/>
                      <a:pt x="39129" y="33385"/>
                      <a:pt x="37895" y="33218"/>
                    </a:cubicBezTo>
                    <a:cubicBezTo>
                      <a:pt x="37778" y="33201"/>
                      <a:pt x="37669" y="33193"/>
                      <a:pt x="37565" y="33193"/>
                    </a:cubicBezTo>
                    <a:cubicBezTo>
                      <a:pt x="37461" y="33193"/>
                      <a:pt x="37361" y="33201"/>
                      <a:pt x="37261" y="33218"/>
                    </a:cubicBezTo>
                    <a:cubicBezTo>
                      <a:pt x="37261" y="33185"/>
                      <a:pt x="37261" y="33185"/>
                      <a:pt x="37261" y="33151"/>
                    </a:cubicBezTo>
                    <a:cubicBezTo>
                      <a:pt x="38762" y="31884"/>
                      <a:pt x="40163" y="30483"/>
                      <a:pt x="41064" y="28415"/>
                    </a:cubicBezTo>
                    <a:cubicBezTo>
                      <a:pt x="41264" y="27914"/>
                      <a:pt x="41430" y="27414"/>
                      <a:pt x="41597" y="26880"/>
                    </a:cubicBezTo>
                    <a:cubicBezTo>
                      <a:pt x="41931" y="27214"/>
                      <a:pt x="42198" y="27514"/>
                      <a:pt x="42431" y="27814"/>
                    </a:cubicBezTo>
                    <a:cubicBezTo>
                      <a:pt x="43065" y="28815"/>
                      <a:pt x="43198" y="29749"/>
                      <a:pt x="43465" y="30816"/>
                    </a:cubicBezTo>
                    <a:cubicBezTo>
                      <a:pt x="43599" y="30583"/>
                      <a:pt x="43732" y="30349"/>
                      <a:pt x="43866" y="30116"/>
                    </a:cubicBezTo>
                    <a:cubicBezTo>
                      <a:pt x="43999" y="29882"/>
                      <a:pt x="44733" y="28214"/>
                      <a:pt x="45233" y="26080"/>
                    </a:cubicBezTo>
                    <a:cubicBezTo>
                      <a:pt x="45900" y="23144"/>
                      <a:pt x="46100" y="19341"/>
                      <a:pt x="43632" y="17040"/>
                    </a:cubicBezTo>
                    <a:lnTo>
                      <a:pt x="43632" y="17040"/>
                    </a:lnTo>
                    <a:cubicBezTo>
                      <a:pt x="43765" y="17073"/>
                      <a:pt x="43866" y="17073"/>
                      <a:pt x="43966" y="17073"/>
                    </a:cubicBezTo>
                    <a:cubicBezTo>
                      <a:pt x="45166" y="17273"/>
                      <a:pt x="46234" y="17974"/>
                      <a:pt x="47101" y="18808"/>
                    </a:cubicBezTo>
                    <a:cubicBezTo>
                      <a:pt x="47108" y="18814"/>
                      <a:pt x="47114" y="18817"/>
                      <a:pt x="47120" y="18817"/>
                    </a:cubicBezTo>
                    <a:cubicBezTo>
                      <a:pt x="47146" y="18817"/>
                      <a:pt x="47168" y="18768"/>
                      <a:pt x="47168" y="18741"/>
                    </a:cubicBezTo>
                    <a:cubicBezTo>
                      <a:pt x="46634" y="17307"/>
                      <a:pt x="45533" y="16306"/>
                      <a:pt x="44066" y="15839"/>
                    </a:cubicBezTo>
                    <a:cubicBezTo>
                      <a:pt x="43658" y="15726"/>
                      <a:pt x="43188" y="15658"/>
                      <a:pt x="42720" y="15658"/>
                    </a:cubicBezTo>
                    <a:cubicBezTo>
                      <a:pt x="42499" y="15658"/>
                      <a:pt x="42278" y="15673"/>
                      <a:pt x="42064" y="15705"/>
                    </a:cubicBezTo>
                    <a:cubicBezTo>
                      <a:pt x="42631" y="15038"/>
                      <a:pt x="43065" y="14138"/>
                      <a:pt x="43298" y="13471"/>
                    </a:cubicBezTo>
                    <a:cubicBezTo>
                      <a:pt x="43866" y="11869"/>
                      <a:pt x="43966" y="10135"/>
                      <a:pt x="43432" y="8500"/>
                    </a:cubicBezTo>
                    <a:cubicBezTo>
                      <a:pt x="43432" y="8470"/>
                      <a:pt x="43405" y="8454"/>
                      <a:pt x="43375" y="8454"/>
                    </a:cubicBezTo>
                    <a:cubicBezTo>
                      <a:pt x="43339" y="8454"/>
                      <a:pt x="43298" y="8479"/>
                      <a:pt x="43298" y="8534"/>
                    </a:cubicBezTo>
                    <a:cubicBezTo>
                      <a:pt x="43132" y="9801"/>
                      <a:pt x="42831" y="11002"/>
                      <a:pt x="42364" y="12136"/>
                    </a:cubicBezTo>
                    <a:cubicBezTo>
                      <a:pt x="42298" y="11936"/>
                      <a:pt x="42198" y="11736"/>
                      <a:pt x="42098" y="11536"/>
                    </a:cubicBezTo>
                    <a:cubicBezTo>
                      <a:pt x="40830" y="9134"/>
                      <a:pt x="38762" y="6933"/>
                      <a:pt x="36694" y="5231"/>
                    </a:cubicBezTo>
                    <a:cubicBezTo>
                      <a:pt x="34792" y="3664"/>
                      <a:pt x="32624" y="2363"/>
                      <a:pt x="30256" y="1429"/>
                    </a:cubicBezTo>
                    <a:lnTo>
                      <a:pt x="30256" y="1429"/>
                    </a:lnTo>
                    <a:cubicBezTo>
                      <a:pt x="31457" y="2696"/>
                      <a:pt x="33091" y="4297"/>
                      <a:pt x="33191" y="6065"/>
                    </a:cubicBezTo>
                    <a:cubicBezTo>
                      <a:pt x="33216" y="6114"/>
                      <a:pt x="33169" y="6145"/>
                      <a:pt x="33128" y="6145"/>
                    </a:cubicBezTo>
                    <a:cubicBezTo>
                      <a:pt x="33114" y="6145"/>
                      <a:pt x="33100" y="6141"/>
                      <a:pt x="33091" y="6132"/>
                    </a:cubicBezTo>
                    <a:cubicBezTo>
                      <a:pt x="32105" y="4853"/>
                      <a:pt x="25546" y="1"/>
                      <a:pt x="19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4" name="Google Shape;2224;p61"/>
              <p:cNvGrpSpPr/>
              <p:nvPr/>
            </p:nvGrpSpPr>
            <p:grpSpPr>
              <a:xfrm>
                <a:off x="6972101" y="876305"/>
                <a:ext cx="1105028" cy="990162"/>
                <a:chOff x="7056575" y="164888"/>
                <a:chExt cx="1179200" cy="1104475"/>
              </a:xfrm>
            </p:grpSpPr>
            <p:sp>
              <p:nvSpPr>
                <p:cNvPr id="2225" name="Google Shape;2225;p61"/>
                <p:cNvSpPr/>
                <p:nvPr/>
              </p:nvSpPr>
              <p:spPr>
                <a:xfrm>
                  <a:off x="7056575" y="614363"/>
                  <a:ext cx="226850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3323" extrusionOk="0">
                      <a:moveTo>
                        <a:pt x="5403" y="1"/>
                      </a:moveTo>
                      <a:cubicBezTo>
                        <a:pt x="4941" y="1"/>
                        <a:pt x="4475" y="75"/>
                        <a:pt x="4037" y="228"/>
                      </a:cubicBezTo>
                      <a:cubicBezTo>
                        <a:pt x="2669" y="729"/>
                        <a:pt x="1702" y="1829"/>
                        <a:pt x="1102" y="2997"/>
                      </a:cubicBezTo>
                      <a:cubicBezTo>
                        <a:pt x="134" y="4865"/>
                        <a:pt x="1" y="7000"/>
                        <a:pt x="701" y="8834"/>
                      </a:cubicBezTo>
                      <a:cubicBezTo>
                        <a:pt x="1368" y="10702"/>
                        <a:pt x="2903" y="12237"/>
                        <a:pt x="4904" y="13138"/>
                      </a:cubicBezTo>
                      <a:cubicBezTo>
                        <a:pt x="5148" y="13219"/>
                        <a:pt x="5392" y="13322"/>
                        <a:pt x="5654" y="13322"/>
                      </a:cubicBezTo>
                      <a:cubicBezTo>
                        <a:pt x="5715" y="13322"/>
                        <a:pt x="5776" y="13317"/>
                        <a:pt x="5838" y="13304"/>
                      </a:cubicBezTo>
                      <a:cubicBezTo>
                        <a:pt x="6472" y="13204"/>
                        <a:pt x="6839" y="12570"/>
                        <a:pt x="7039" y="12037"/>
                      </a:cubicBezTo>
                      <a:cubicBezTo>
                        <a:pt x="7806" y="9902"/>
                        <a:pt x="8440" y="7667"/>
                        <a:pt x="8774" y="5465"/>
                      </a:cubicBezTo>
                      <a:cubicBezTo>
                        <a:pt x="9007" y="3998"/>
                        <a:pt x="9074" y="1996"/>
                        <a:pt x="7906" y="895"/>
                      </a:cubicBezTo>
                      <a:cubicBezTo>
                        <a:pt x="7279" y="313"/>
                        <a:pt x="6350" y="1"/>
                        <a:pt x="540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61"/>
                <p:cNvSpPr/>
                <p:nvPr/>
              </p:nvSpPr>
              <p:spPr>
                <a:xfrm>
                  <a:off x="7094950" y="682013"/>
                  <a:ext cx="1026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8154" extrusionOk="0">
                      <a:moveTo>
                        <a:pt x="1912" y="0"/>
                      </a:moveTo>
                      <a:cubicBezTo>
                        <a:pt x="1673" y="0"/>
                        <a:pt x="1404" y="49"/>
                        <a:pt x="1101" y="158"/>
                      </a:cubicBezTo>
                      <a:cubicBezTo>
                        <a:pt x="1068" y="158"/>
                        <a:pt x="1068" y="191"/>
                        <a:pt x="1101" y="191"/>
                      </a:cubicBezTo>
                      <a:cubicBezTo>
                        <a:pt x="2836" y="191"/>
                        <a:pt x="3236" y="2559"/>
                        <a:pt x="3303" y="3894"/>
                      </a:cubicBezTo>
                      <a:lnTo>
                        <a:pt x="3303" y="3960"/>
                      </a:lnTo>
                      <a:cubicBezTo>
                        <a:pt x="2745" y="3338"/>
                        <a:pt x="2063" y="2730"/>
                        <a:pt x="1310" y="2730"/>
                      </a:cubicBezTo>
                      <a:cubicBezTo>
                        <a:pt x="892" y="2730"/>
                        <a:pt x="453" y="2917"/>
                        <a:pt x="0" y="3393"/>
                      </a:cubicBezTo>
                      <a:cubicBezTo>
                        <a:pt x="0" y="3417"/>
                        <a:pt x="0" y="3440"/>
                        <a:pt x="12" y="3440"/>
                      </a:cubicBezTo>
                      <a:cubicBezTo>
                        <a:pt x="17" y="3440"/>
                        <a:pt x="24" y="3436"/>
                        <a:pt x="34" y="3427"/>
                      </a:cubicBezTo>
                      <a:cubicBezTo>
                        <a:pt x="279" y="3307"/>
                        <a:pt x="520" y="3254"/>
                        <a:pt x="754" y="3254"/>
                      </a:cubicBezTo>
                      <a:cubicBezTo>
                        <a:pt x="1760" y="3254"/>
                        <a:pt x="2641" y="4235"/>
                        <a:pt x="3236" y="5128"/>
                      </a:cubicBezTo>
                      <a:cubicBezTo>
                        <a:pt x="3136" y="5995"/>
                        <a:pt x="2869" y="6862"/>
                        <a:pt x="2502" y="7730"/>
                      </a:cubicBezTo>
                      <a:cubicBezTo>
                        <a:pt x="2388" y="7996"/>
                        <a:pt x="2567" y="8154"/>
                        <a:pt x="2778" y="8154"/>
                      </a:cubicBezTo>
                      <a:cubicBezTo>
                        <a:pt x="2938" y="8154"/>
                        <a:pt x="3117" y="8064"/>
                        <a:pt x="3203" y="7863"/>
                      </a:cubicBezTo>
                      <a:cubicBezTo>
                        <a:pt x="3469" y="7296"/>
                        <a:pt x="3670" y="6696"/>
                        <a:pt x="3803" y="6095"/>
                      </a:cubicBezTo>
                      <a:cubicBezTo>
                        <a:pt x="3903" y="5695"/>
                        <a:pt x="3970" y="5295"/>
                        <a:pt x="4003" y="4894"/>
                      </a:cubicBezTo>
                      <a:cubicBezTo>
                        <a:pt x="4103" y="3994"/>
                        <a:pt x="4036" y="3060"/>
                        <a:pt x="3803" y="2192"/>
                      </a:cubicBezTo>
                      <a:cubicBezTo>
                        <a:pt x="3527" y="1142"/>
                        <a:pt x="3067" y="0"/>
                        <a:pt x="191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61"/>
                <p:cNvSpPr/>
                <p:nvPr/>
              </p:nvSpPr>
              <p:spPr>
                <a:xfrm>
                  <a:off x="7121625" y="298838"/>
                  <a:ext cx="1002400" cy="9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6" h="38587" extrusionOk="0">
                      <a:moveTo>
                        <a:pt x="17764" y="1"/>
                      </a:moveTo>
                      <a:cubicBezTo>
                        <a:pt x="13812" y="1"/>
                        <a:pt x="10055" y="2112"/>
                        <a:pt x="8073" y="5711"/>
                      </a:cubicBezTo>
                      <a:cubicBezTo>
                        <a:pt x="5771" y="9847"/>
                        <a:pt x="3737" y="14150"/>
                        <a:pt x="1969" y="18553"/>
                      </a:cubicBezTo>
                      <a:cubicBezTo>
                        <a:pt x="1" y="23424"/>
                        <a:pt x="1702" y="29028"/>
                        <a:pt x="6105" y="31930"/>
                      </a:cubicBezTo>
                      <a:cubicBezTo>
                        <a:pt x="10141" y="34598"/>
                        <a:pt x="14411" y="36633"/>
                        <a:pt x="19014" y="38067"/>
                      </a:cubicBezTo>
                      <a:cubicBezTo>
                        <a:pt x="20119" y="38419"/>
                        <a:pt x="21242" y="38587"/>
                        <a:pt x="22349" y="38587"/>
                      </a:cubicBezTo>
                      <a:cubicBezTo>
                        <a:pt x="26286" y="38587"/>
                        <a:pt x="30019" y="36457"/>
                        <a:pt x="32024" y="32864"/>
                      </a:cubicBezTo>
                      <a:cubicBezTo>
                        <a:pt x="34325" y="28727"/>
                        <a:pt x="36360" y="24424"/>
                        <a:pt x="38128" y="20054"/>
                      </a:cubicBezTo>
                      <a:cubicBezTo>
                        <a:pt x="40096" y="15151"/>
                        <a:pt x="38395" y="9547"/>
                        <a:pt x="33992" y="6645"/>
                      </a:cubicBezTo>
                      <a:cubicBezTo>
                        <a:pt x="29955" y="3976"/>
                        <a:pt x="25686" y="1941"/>
                        <a:pt x="21082" y="507"/>
                      </a:cubicBezTo>
                      <a:cubicBezTo>
                        <a:pt x="19984" y="165"/>
                        <a:pt x="18866" y="1"/>
                        <a:pt x="17764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61"/>
                <p:cNvSpPr/>
                <p:nvPr/>
              </p:nvSpPr>
              <p:spPr>
                <a:xfrm>
                  <a:off x="7787100" y="994663"/>
                  <a:ext cx="302750" cy="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" h="10988" extrusionOk="0">
                      <a:moveTo>
                        <a:pt x="8274" y="0"/>
                      </a:moveTo>
                      <a:cubicBezTo>
                        <a:pt x="6836" y="0"/>
                        <a:pt x="5460" y="1211"/>
                        <a:pt x="4537" y="2195"/>
                      </a:cubicBezTo>
                      <a:cubicBezTo>
                        <a:pt x="3036" y="3863"/>
                        <a:pt x="1735" y="5764"/>
                        <a:pt x="568" y="7733"/>
                      </a:cubicBezTo>
                      <a:cubicBezTo>
                        <a:pt x="268" y="8233"/>
                        <a:pt x="1" y="8867"/>
                        <a:pt x="301" y="9434"/>
                      </a:cubicBezTo>
                      <a:cubicBezTo>
                        <a:pt x="468" y="9734"/>
                        <a:pt x="768" y="9901"/>
                        <a:pt x="1035" y="10034"/>
                      </a:cubicBezTo>
                      <a:cubicBezTo>
                        <a:pt x="2247" y="10661"/>
                        <a:pt x="3564" y="10987"/>
                        <a:pt x="4838" y="10987"/>
                      </a:cubicBezTo>
                      <a:cubicBezTo>
                        <a:pt x="5597" y="10987"/>
                        <a:pt x="6342" y="10871"/>
                        <a:pt x="7039" y="10635"/>
                      </a:cubicBezTo>
                      <a:cubicBezTo>
                        <a:pt x="8907" y="10001"/>
                        <a:pt x="10475" y="8566"/>
                        <a:pt x="11309" y="6632"/>
                      </a:cubicBezTo>
                      <a:cubicBezTo>
                        <a:pt x="11843" y="5431"/>
                        <a:pt x="12109" y="3963"/>
                        <a:pt x="11609" y="2629"/>
                      </a:cubicBezTo>
                      <a:cubicBezTo>
                        <a:pt x="11142" y="1261"/>
                        <a:pt x="9908" y="194"/>
                        <a:pt x="8640" y="27"/>
                      </a:cubicBezTo>
                      <a:cubicBezTo>
                        <a:pt x="8518" y="9"/>
                        <a:pt x="8396" y="0"/>
                        <a:pt x="8274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61"/>
                <p:cNvSpPr/>
                <p:nvPr/>
              </p:nvSpPr>
              <p:spPr>
                <a:xfrm>
                  <a:off x="7842975" y="1106763"/>
                  <a:ext cx="19682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492" extrusionOk="0">
                      <a:moveTo>
                        <a:pt x="6152" y="0"/>
                      </a:moveTo>
                      <a:cubicBezTo>
                        <a:pt x="5671" y="0"/>
                        <a:pt x="5152" y="128"/>
                        <a:pt x="4671" y="280"/>
                      </a:cubicBezTo>
                      <a:cubicBezTo>
                        <a:pt x="3837" y="547"/>
                        <a:pt x="3036" y="980"/>
                        <a:pt x="2302" y="1547"/>
                      </a:cubicBezTo>
                      <a:cubicBezTo>
                        <a:pt x="1969" y="1814"/>
                        <a:pt x="1668" y="2081"/>
                        <a:pt x="1402" y="2381"/>
                      </a:cubicBezTo>
                      <a:cubicBezTo>
                        <a:pt x="968" y="2815"/>
                        <a:pt x="568" y="3282"/>
                        <a:pt x="201" y="3816"/>
                      </a:cubicBezTo>
                      <a:cubicBezTo>
                        <a:pt x="1" y="4116"/>
                        <a:pt x="232" y="4491"/>
                        <a:pt x="473" y="4491"/>
                      </a:cubicBezTo>
                      <a:cubicBezTo>
                        <a:pt x="553" y="4491"/>
                        <a:pt x="634" y="4449"/>
                        <a:pt x="701" y="4349"/>
                      </a:cubicBezTo>
                      <a:cubicBezTo>
                        <a:pt x="1235" y="3549"/>
                        <a:pt x="1835" y="2882"/>
                        <a:pt x="2536" y="2315"/>
                      </a:cubicBezTo>
                      <a:cubicBezTo>
                        <a:pt x="3837" y="2348"/>
                        <a:pt x="5538" y="2681"/>
                        <a:pt x="5671" y="4149"/>
                      </a:cubicBezTo>
                      <a:cubicBezTo>
                        <a:pt x="5671" y="4166"/>
                        <a:pt x="5680" y="4174"/>
                        <a:pt x="5688" y="4174"/>
                      </a:cubicBezTo>
                      <a:cubicBezTo>
                        <a:pt x="5696" y="4174"/>
                        <a:pt x="5705" y="4166"/>
                        <a:pt x="5705" y="4149"/>
                      </a:cubicBezTo>
                      <a:cubicBezTo>
                        <a:pt x="6172" y="2348"/>
                        <a:pt x="4771" y="1881"/>
                        <a:pt x="3470" y="1647"/>
                      </a:cubicBezTo>
                      <a:cubicBezTo>
                        <a:pt x="3503" y="1647"/>
                        <a:pt x="3503" y="1614"/>
                        <a:pt x="3536" y="1614"/>
                      </a:cubicBezTo>
                      <a:cubicBezTo>
                        <a:pt x="4243" y="1210"/>
                        <a:pt x="5329" y="708"/>
                        <a:pt x="6283" y="708"/>
                      </a:cubicBezTo>
                      <a:cubicBezTo>
                        <a:pt x="6905" y="708"/>
                        <a:pt x="7471" y="922"/>
                        <a:pt x="7840" y="1514"/>
                      </a:cubicBezTo>
                      <a:cubicBezTo>
                        <a:pt x="7840" y="1514"/>
                        <a:pt x="7873" y="1514"/>
                        <a:pt x="7873" y="1481"/>
                      </a:cubicBezTo>
                      <a:cubicBezTo>
                        <a:pt x="7625" y="342"/>
                        <a:pt x="6939" y="0"/>
                        <a:pt x="61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61"/>
                <p:cNvSpPr/>
                <p:nvPr/>
              </p:nvSpPr>
              <p:spPr>
                <a:xfrm>
                  <a:off x="7143300" y="164888"/>
                  <a:ext cx="1092475" cy="88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9" h="35487" extrusionOk="0">
                      <a:moveTo>
                        <a:pt x="15550" y="1"/>
                      </a:moveTo>
                      <a:cubicBezTo>
                        <a:pt x="13904" y="1"/>
                        <a:pt x="12261" y="309"/>
                        <a:pt x="10709" y="1062"/>
                      </a:cubicBezTo>
                      <a:cubicBezTo>
                        <a:pt x="9675" y="1595"/>
                        <a:pt x="8640" y="2296"/>
                        <a:pt x="7706" y="3263"/>
                      </a:cubicBezTo>
                      <a:cubicBezTo>
                        <a:pt x="7473" y="3530"/>
                        <a:pt x="7239" y="3764"/>
                        <a:pt x="7039" y="4030"/>
                      </a:cubicBezTo>
                      <a:cubicBezTo>
                        <a:pt x="6839" y="4264"/>
                        <a:pt x="6706" y="4497"/>
                        <a:pt x="6572" y="4731"/>
                      </a:cubicBezTo>
                      <a:cubicBezTo>
                        <a:pt x="6806" y="4664"/>
                        <a:pt x="7073" y="4598"/>
                        <a:pt x="7340" y="4531"/>
                      </a:cubicBezTo>
                      <a:cubicBezTo>
                        <a:pt x="8307" y="4331"/>
                        <a:pt x="9308" y="4164"/>
                        <a:pt x="10275" y="4164"/>
                      </a:cubicBezTo>
                      <a:cubicBezTo>
                        <a:pt x="10408" y="4131"/>
                        <a:pt x="10508" y="4131"/>
                        <a:pt x="10642" y="4131"/>
                      </a:cubicBezTo>
                      <a:cubicBezTo>
                        <a:pt x="10508" y="4231"/>
                        <a:pt x="10375" y="4297"/>
                        <a:pt x="10275" y="4364"/>
                      </a:cubicBezTo>
                      <a:cubicBezTo>
                        <a:pt x="9007" y="5165"/>
                        <a:pt x="7873" y="5965"/>
                        <a:pt x="6939" y="6766"/>
                      </a:cubicBezTo>
                      <a:cubicBezTo>
                        <a:pt x="1502" y="11269"/>
                        <a:pt x="601" y="15739"/>
                        <a:pt x="1" y="16706"/>
                      </a:cubicBezTo>
                      <a:cubicBezTo>
                        <a:pt x="2543" y="17257"/>
                        <a:pt x="5506" y="17752"/>
                        <a:pt x="9175" y="17752"/>
                      </a:cubicBezTo>
                      <a:cubicBezTo>
                        <a:pt x="9503" y="17752"/>
                        <a:pt x="9836" y="17748"/>
                        <a:pt x="10175" y="17740"/>
                      </a:cubicBezTo>
                      <a:cubicBezTo>
                        <a:pt x="12110" y="17707"/>
                        <a:pt x="14244" y="17540"/>
                        <a:pt x="16613" y="17140"/>
                      </a:cubicBezTo>
                      <a:cubicBezTo>
                        <a:pt x="17614" y="16973"/>
                        <a:pt x="18648" y="16773"/>
                        <a:pt x="19748" y="16539"/>
                      </a:cubicBezTo>
                      <a:lnTo>
                        <a:pt x="19748" y="16539"/>
                      </a:lnTo>
                      <a:cubicBezTo>
                        <a:pt x="19048" y="17006"/>
                        <a:pt x="18347" y="17473"/>
                        <a:pt x="17614" y="17874"/>
                      </a:cubicBezTo>
                      <a:cubicBezTo>
                        <a:pt x="16713" y="18374"/>
                        <a:pt x="15846" y="18841"/>
                        <a:pt x="14945" y="19275"/>
                      </a:cubicBezTo>
                      <a:cubicBezTo>
                        <a:pt x="14311" y="19575"/>
                        <a:pt x="13644" y="19875"/>
                        <a:pt x="12977" y="20109"/>
                      </a:cubicBezTo>
                      <a:cubicBezTo>
                        <a:pt x="12577" y="20309"/>
                        <a:pt x="12143" y="20442"/>
                        <a:pt x="11709" y="20609"/>
                      </a:cubicBezTo>
                      <a:cubicBezTo>
                        <a:pt x="13377" y="20943"/>
                        <a:pt x="15379" y="21676"/>
                        <a:pt x="17647" y="22143"/>
                      </a:cubicBezTo>
                      <a:cubicBezTo>
                        <a:pt x="18846" y="22380"/>
                        <a:pt x="20127" y="22550"/>
                        <a:pt x="21476" y="22550"/>
                      </a:cubicBezTo>
                      <a:cubicBezTo>
                        <a:pt x="22979" y="22550"/>
                        <a:pt x="24567" y="22339"/>
                        <a:pt x="26220" y="21777"/>
                      </a:cubicBezTo>
                      <a:cubicBezTo>
                        <a:pt x="27687" y="21276"/>
                        <a:pt x="29222" y="20509"/>
                        <a:pt x="30823" y="19341"/>
                      </a:cubicBezTo>
                      <a:lnTo>
                        <a:pt x="30823" y="19341"/>
                      </a:lnTo>
                      <a:cubicBezTo>
                        <a:pt x="30289" y="20342"/>
                        <a:pt x="29622" y="21510"/>
                        <a:pt x="28955" y="22577"/>
                      </a:cubicBezTo>
                      <a:cubicBezTo>
                        <a:pt x="28421" y="23411"/>
                        <a:pt x="27888" y="24178"/>
                        <a:pt x="27354" y="24779"/>
                      </a:cubicBezTo>
                      <a:cubicBezTo>
                        <a:pt x="27020" y="25179"/>
                        <a:pt x="26720" y="25479"/>
                        <a:pt x="26420" y="25713"/>
                      </a:cubicBezTo>
                      <a:cubicBezTo>
                        <a:pt x="28588" y="25613"/>
                        <a:pt x="30122" y="25212"/>
                        <a:pt x="31257" y="24645"/>
                      </a:cubicBezTo>
                      <a:cubicBezTo>
                        <a:pt x="32191" y="24145"/>
                        <a:pt x="32858" y="23544"/>
                        <a:pt x="33358" y="22877"/>
                      </a:cubicBezTo>
                      <a:cubicBezTo>
                        <a:pt x="33558" y="22644"/>
                        <a:pt x="33758" y="22377"/>
                        <a:pt x="33925" y="22110"/>
                      </a:cubicBezTo>
                      <a:lnTo>
                        <a:pt x="33925" y="22110"/>
                      </a:lnTo>
                      <a:cubicBezTo>
                        <a:pt x="33859" y="22344"/>
                        <a:pt x="33792" y="22610"/>
                        <a:pt x="33725" y="22877"/>
                      </a:cubicBezTo>
                      <a:cubicBezTo>
                        <a:pt x="33592" y="23378"/>
                        <a:pt x="33458" y="23878"/>
                        <a:pt x="33325" y="24378"/>
                      </a:cubicBezTo>
                      <a:cubicBezTo>
                        <a:pt x="32924" y="26080"/>
                        <a:pt x="32491" y="27814"/>
                        <a:pt x="32091" y="29615"/>
                      </a:cubicBezTo>
                      <a:cubicBezTo>
                        <a:pt x="31657" y="31550"/>
                        <a:pt x="31290" y="33518"/>
                        <a:pt x="31023" y="35486"/>
                      </a:cubicBezTo>
                      <a:cubicBezTo>
                        <a:pt x="33392" y="33351"/>
                        <a:pt x="36127" y="31717"/>
                        <a:pt x="37595" y="28415"/>
                      </a:cubicBezTo>
                      <a:cubicBezTo>
                        <a:pt x="37795" y="27914"/>
                        <a:pt x="37961" y="27414"/>
                        <a:pt x="38128" y="26880"/>
                      </a:cubicBezTo>
                      <a:cubicBezTo>
                        <a:pt x="38462" y="27214"/>
                        <a:pt x="38729" y="27514"/>
                        <a:pt x="38962" y="27814"/>
                      </a:cubicBezTo>
                      <a:cubicBezTo>
                        <a:pt x="39596" y="28782"/>
                        <a:pt x="39729" y="29749"/>
                        <a:pt x="39996" y="30816"/>
                      </a:cubicBezTo>
                      <a:cubicBezTo>
                        <a:pt x="40130" y="30583"/>
                        <a:pt x="40263" y="30349"/>
                        <a:pt x="40397" y="30116"/>
                      </a:cubicBezTo>
                      <a:cubicBezTo>
                        <a:pt x="40530" y="29882"/>
                        <a:pt x="41264" y="28214"/>
                        <a:pt x="41731" y="26080"/>
                      </a:cubicBezTo>
                      <a:cubicBezTo>
                        <a:pt x="42431" y="23144"/>
                        <a:pt x="42631" y="19341"/>
                        <a:pt x="40163" y="17040"/>
                      </a:cubicBezTo>
                      <a:lnTo>
                        <a:pt x="40163" y="17040"/>
                      </a:lnTo>
                      <a:cubicBezTo>
                        <a:pt x="40296" y="17073"/>
                        <a:pt x="40397" y="17073"/>
                        <a:pt x="40497" y="17073"/>
                      </a:cubicBezTo>
                      <a:cubicBezTo>
                        <a:pt x="41697" y="17273"/>
                        <a:pt x="42765" y="17974"/>
                        <a:pt x="43632" y="18808"/>
                      </a:cubicBezTo>
                      <a:cubicBezTo>
                        <a:pt x="43639" y="18814"/>
                        <a:pt x="43645" y="18817"/>
                        <a:pt x="43651" y="18817"/>
                      </a:cubicBezTo>
                      <a:cubicBezTo>
                        <a:pt x="43677" y="18817"/>
                        <a:pt x="43699" y="18768"/>
                        <a:pt x="43699" y="18741"/>
                      </a:cubicBezTo>
                      <a:cubicBezTo>
                        <a:pt x="43165" y="17307"/>
                        <a:pt x="42064" y="16306"/>
                        <a:pt x="40597" y="15839"/>
                      </a:cubicBezTo>
                      <a:cubicBezTo>
                        <a:pt x="40212" y="15711"/>
                        <a:pt x="39772" y="15651"/>
                        <a:pt x="39330" y="15651"/>
                      </a:cubicBezTo>
                      <a:cubicBezTo>
                        <a:pt x="39083" y="15651"/>
                        <a:pt x="38835" y="15670"/>
                        <a:pt x="38595" y="15705"/>
                      </a:cubicBezTo>
                      <a:cubicBezTo>
                        <a:pt x="39162" y="15038"/>
                        <a:pt x="39563" y="14104"/>
                        <a:pt x="39829" y="13437"/>
                      </a:cubicBezTo>
                      <a:cubicBezTo>
                        <a:pt x="40397" y="11836"/>
                        <a:pt x="40463" y="10135"/>
                        <a:pt x="39963" y="8500"/>
                      </a:cubicBezTo>
                      <a:cubicBezTo>
                        <a:pt x="39963" y="8470"/>
                        <a:pt x="39936" y="8454"/>
                        <a:pt x="39906" y="8454"/>
                      </a:cubicBezTo>
                      <a:cubicBezTo>
                        <a:pt x="39870" y="8454"/>
                        <a:pt x="39829" y="8479"/>
                        <a:pt x="39829" y="8534"/>
                      </a:cubicBezTo>
                      <a:cubicBezTo>
                        <a:pt x="39663" y="9801"/>
                        <a:pt x="39362" y="10969"/>
                        <a:pt x="38862" y="12136"/>
                      </a:cubicBezTo>
                      <a:cubicBezTo>
                        <a:pt x="38795" y="11936"/>
                        <a:pt x="38729" y="11736"/>
                        <a:pt x="38629" y="11536"/>
                      </a:cubicBezTo>
                      <a:cubicBezTo>
                        <a:pt x="37361" y="9134"/>
                        <a:pt x="35293" y="6933"/>
                        <a:pt x="33225" y="5231"/>
                      </a:cubicBezTo>
                      <a:cubicBezTo>
                        <a:pt x="31323" y="3664"/>
                        <a:pt x="29155" y="2363"/>
                        <a:pt x="26787" y="1395"/>
                      </a:cubicBezTo>
                      <a:lnTo>
                        <a:pt x="26787" y="1395"/>
                      </a:lnTo>
                      <a:cubicBezTo>
                        <a:pt x="27954" y="2663"/>
                        <a:pt x="29622" y="4297"/>
                        <a:pt x="29722" y="6065"/>
                      </a:cubicBezTo>
                      <a:cubicBezTo>
                        <a:pt x="29722" y="6114"/>
                        <a:pt x="29686" y="6145"/>
                        <a:pt x="29654" y="6145"/>
                      </a:cubicBezTo>
                      <a:cubicBezTo>
                        <a:pt x="29642" y="6145"/>
                        <a:pt x="29631" y="6141"/>
                        <a:pt x="29622" y="6132"/>
                      </a:cubicBezTo>
                      <a:cubicBezTo>
                        <a:pt x="28636" y="4853"/>
                        <a:pt x="22077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61"/>
                <p:cNvSpPr/>
                <p:nvPr/>
              </p:nvSpPr>
              <p:spPr>
                <a:xfrm>
                  <a:off x="7326775" y="191413"/>
                  <a:ext cx="84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3470" extrusionOk="0">
                      <a:moveTo>
                        <a:pt x="3370" y="1"/>
                      </a:moveTo>
                      <a:lnTo>
                        <a:pt x="3370" y="1"/>
                      </a:lnTo>
                      <a:cubicBezTo>
                        <a:pt x="2336" y="534"/>
                        <a:pt x="1301" y="1235"/>
                        <a:pt x="367" y="2202"/>
                      </a:cubicBezTo>
                      <a:cubicBezTo>
                        <a:pt x="234" y="2636"/>
                        <a:pt x="134" y="3070"/>
                        <a:pt x="1" y="3470"/>
                      </a:cubicBezTo>
                      <a:cubicBezTo>
                        <a:pt x="968" y="3270"/>
                        <a:pt x="1969" y="3103"/>
                        <a:pt x="2936" y="3103"/>
                      </a:cubicBezTo>
                      <a:cubicBezTo>
                        <a:pt x="2969" y="2069"/>
                        <a:pt x="3136" y="1035"/>
                        <a:pt x="337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61"/>
                <p:cNvSpPr/>
                <p:nvPr/>
              </p:nvSpPr>
              <p:spPr>
                <a:xfrm>
                  <a:off x="7313425" y="273988"/>
                  <a:ext cx="90100" cy="1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103" extrusionOk="0">
                      <a:moveTo>
                        <a:pt x="3470" y="0"/>
                      </a:moveTo>
                      <a:lnTo>
                        <a:pt x="3470" y="0"/>
                      </a:lnTo>
                      <a:cubicBezTo>
                        <a:pt x="2202" y="801"/>
                        <a:pt x="1102" y="1601"/>
                        <a:pt x="134" y="2402"/>
                      </a:cubicBezTo>
                      <a:cubicBezTo>
                        <a:pt x="68" y="2969"/>
                        <a:pt x="1" y="3536"/>
                        <a:pt x="1" y="4103"/>
                      </a:cubicBezTo>
                      <a:cubicBezTo>
                        <a:pt x="1168" y="3402"/>
                        <a:pt x="2369" y="2702"/>
                        <a:pt x="3603" y="2035"/>
                      </a:cubicBezTo>
                      <a:cubicBezTo>
                        <a:pt x="3503" y="1368"/>
                        <a:pt x="3437" y="667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61"/>
                <p:cNvSpPr/>
                <p:nvPr/>
              </p:nvSpPr>
              <p:spPr>
                <a:xfrm>
                  <a:off x="7313425" y="345688"/>
                  <a:ext cx="105100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3270" extrusionOk="0">
                      <a:moveTo>
                        <a:pt x="3737" y="1"/>
                      </a:moveTo>
                      <a:cubicBezTo>
                        <a:pt x="2469" y="768"/>
                        <a:pt x="1202" y="1569"/>
                        <a:pt x="1" y="2369"/>
                      </a:cubicBezTo>
                      <a:cubicBezTo>
                        <a:pt x="34" y="2669"/>
                        <a:pt x="34" y="2970"/>
                        <a:pt x="101" y="3270"/>
                      </a:cubicBezTo>
                      <a:cubicBezTo>
                        <a:pt x="1435" y="2669"/>
                        <a:pt x="2803" y="2069"/>
                        <a:pt x="4204" y="1535"/>
                      </a:cubicBezTo>
                      <a:cubicBezTo>
                        <a:pt x="4004" y="1035"/>
                        <a:pt x="3870" y="501"/>
                        <a:pt x="37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61"/>
                <p:cNvSpPr/>
                <p:nvPr/>
              </p:nvSpPr>
              <p:spPr>
                <a:xfrm>
                  <a:off x="7319275" y="402413"/>
                  <a:ext cx="2393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8273" extrusionOk="0">
                      <a:moveTo>
                        <a:pt x="4203" y="0"/>
                      </a:moveTo>
                      <a:cubicBezTo>
                        <a:pt x="2802" y="634"/>
                        <a:pt x="1401" y="1268"/>
                        <a:pt x="67" y="1935"/>
                      </a:cubicBezTo>
                      <a:lnTo>
                        <a:pt x="0" y="1968"/>
                      </a:lnTo>
                      <a:cubicBezTo>
                        <a:pt x="301" y="3503"/>
                        <a:pt x="834" y="5004"/>
                        <a:pt x="1735" y="6405"/>
                      </a:cubicBezTo>
                      <a:cubicBezTo>
                        <a:pt x="2169" y="7072"/>
                        <a:pt x="2636" y="7706"/>
                        <a:pt x="3136" y="8273"/>
                      </a:cubicBezTo>
                      <a:cubicBezTo>
                        <a:pt x="5071" y="8206"/>
                        <a:pt x="7205" y="8039"/>
                        <a:pt x="9574" y="7639"/>
                      </a:cubicBezTo>
                      <a:cubicBezTo>
                        <a:pt x="8406" y="6705"/>
                        <a:pt x="7306" y="5671"/>
                        <a:pt x="6472" y="4403"/>
                      </a:cubicBezTo>
                      <a:cubicBezTo>
                        <a:pt x="5604" y="3102"/>
                        <a:pt x="4804" y="1568"/>
                        <a:pt x="4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61"/>
                <p:cNvSpPr/>
                <p:nvPr/>
              </p:nvSpPr>
              <p:spPr>
                <a:xfrm>
                  <a:off x="7467700" y="611713"/>
                  <a:ext cx="215200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4271" extrusionOk="0">
                      <a:moveTo>
                        <a:pt x="4638" y="1"/>
                      </a:moveTo>
                      <a:cubicBezTo>
                        <a:pt x="3737" y="501"/>
                        <a:pt x="2870" y="968"/>
                        <a:pt x="1969" y="1402"/>
                      </a:cubicBezTo>
                      <a:cubicBezTo>
                        <a:pt x="1335" y="1702"/>
                        <a:pt x="668" y="2002"/>
                        <a:pt x="1" y="2269"/>
                      </a:cubicBezTo>
                      <a:cubicBezTo>
                        <a:pt x="1435" y="3170"/>
                        <a:pt x="3003" y="3803"/>
                        <a:pt x="4671" y="4270"/>
                      </a:cubicBezTo>
                      <a:lnTo>
                        <a:pt x="4704" y="4270"/>
                      </a:lnTo>
                      <a:cubicBezTo>
                        <a:pt x="6005" y="3637"/>
                        <a:pt x="7306" y="3003"/>
                        <a:pt x="8607" y="2336"/>
                      </a:cubicBezTo>
                      <a:cubicBezTo>
                        <a:pt x="7973" y="2069"/>
                        <a:pt x="7339" y="1769"/>
                        <a:pt x="6739" y="1368"/>
                      </a:cubicBezTo>
                      <a:cubicBezTo>
                        <a:pt x="6005" y="935"/>
                        <a:pt x="5305" y="501"/>
                        <a:pt x="46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61"/>
                <p:cNvSpPr/>
                <p:nvPr/>
              </p:nvSpPr>
              <p:spPr>
                <a:xfrm>
                  <a:off x="7639500" y="683438"/>
                  <a:ext cx="159300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1825" extrusionOk="0">
                      <a:moveTo>
                        <a:pt x="3036" y="0"/>
                      </a:moveTo>
                      <a:cubicBezTo>
                        <a:pt x="2035" y="601"/>
                        <a:pt x="1035" y="1168"/>
                        <a:pt x="0" y="1735"/>
                      </a:cubicBezTo>
                      <a:cubicBezTo>
                        <a:pt x="559" y="1792"/>
                        <a:pt x="1132" y="1824"/>
                        <a:pt x="1717" y="1824"/>
                      </a:cubicBezTo>
                      <a:cubicBezTo>
                        <a:pt x="3192" y="1824"/>
                        <a:pt x="4748" y="1617"/>
                        <a:pt x="6372" y="1068"/>
                      </a:cubicBezTo>
                      <a:cubicBezTo>
                        <a:pt x="5238" y="734"/>
                        <a:pt x="4137" y="401"/>
                        <a:pt x="3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61"/>
                <p:cNvSpPr/>
                <p:nvPr/>
              </p:nvSpPr>
              <p:spPr>
                <a:xfrm>
                  <a:off x="7827125" y="730138"/>
                  <a:ext cx="1501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6" h="2203" extrusionOk="0">
                      <a:moveTo>
                        <a:pt x="1602" y="0"/>
                      </a:moveTo>
                      <a:cubicBezTo>
                        <a:pt x="1068" y="801"/>
                        <a:pt x="535" y="1568"/>
                        <a:pt x="1" y="2202"/>
                      </a:cubicBezTo>
                      <a:cubicBezTo>
                        <a:pt x="635" y="2202"/>
                        <a:pt x="1268" y="2202"/>
                        <a:pt x="1902" y="2169"/>
                      </a:cubicBezTo>
                      <a:cubicBezTo>
                        <a:pt x="2536" y="2135"/>
                        <a:pt x="3203" y="2069"/>
                        <a:pt x="3904" y="2035"/>
                      </a:cubicBezTo>
                      <a:cubicBezTo>
                        <a:pt x="4838" y="1535"/>
                        <a:pt x="5505" y="934"/>
                        <a:pt x="6005" y="267"/>
                      </a:cubicBezTo>
                      <a:lnTo>
                        <a:pt x="6005" y="267"/>
                      </a:lnTo>
                      <a:cubicBezTo>
                        <a:pt x="5772" y="301"/>
                        <a:pt x="5538" y="301"/>
                        <a:pt x="5338" y="301"/>
                      </a:cubicBezTo>
                      <a:cubicBezTo>
                        <a:pt x="4471" y="301"/>
                        <a:pt x="3603" y="267"/>
                        <a:pt x="2736" y="134"/>
                      </a:cubicBezTo>
                      <a:cubicBezTo>
                        <a:pt x="2336" y="101"/>
                        <a:pt x="1969" y="34"/>
                        <a:pt x="16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61"/>
                <p:cNvSpPr/>
                <p:nvPr/>
              </p:nvSpPr>
              <p:spPr>
                <a:xfrm>
                  <a:off x="8069800" y="696788"/>
                  <a:ext cx="8510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002" extrusionOk="0">
                      <a:moveTo>
                        <a:pt x="3403" y="0"/>
                      </a:moveTo>
                      <a:lnTo>
                        <a:pt x="3403" y="0"/>
                      </a:lnTo>
                      <a:cubicBezTo>
                        <a:pt x="2269" y="501"/>
                        <a:pt x="1135" y="834"/>
                        <a:pt x="34" y="1101"/>
                      </a:cubicBezTo>
                      <a:cubicBezTo>
                        <a:pt x="34" y="1401"/>
                        <a:pt x="1" y="1701"/>
                        <a:pt x="1" y="2002"/>
                      </a:cubicBezTo>
                      <a:cubicBezTo>
                        <a:pt x="1102" y="1535"/>
                        <a:pt x="2236" y="867"/>
                        <a:pt x="3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61"/>
                <p:cNvSpPr/>
                <p:nvPr/>
              </p:nvSpPr>
              <p:spPr>
                <a:xfrm>
                  <a:off x="7977250" y="728463"/>
                  <a:ext cx="7422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836" extrusionOk="0">
                      <a:moveTo>
                        <a:pt x="2969" y="1"/>
                      </a:moveTo>
                      <a:cubicBezTo>
                        <a:pt x="2035" y="168"/>
                        <a:pt x="1134" y="268"/>
                        <a:pt x="367" y="334"/>
                      </a:cubicBezTo>
                      <a:cubicBezTo>
                        <a:pt x="234" y="835"/>
                        <a:pt x="100" y="1335"/>
                        <a:pt x="0" y="1835"/>
                      </a:cubicBezTo>
                      <a:cubicBezTo>
                        <a:pt x="901" y="1669"/>
                        <a:pt x="1835" y="1435"/>
                        <a:pt x="2802" y="1102"/>
                      </a:cubicBezTo>
                      <a:cubicBezTo>
                        <a:pt x="2869" y="735"/>
                        <a:pt x="2902" y="368"/>
                        <a:pt x="29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61"/>
                <p:cNvSpPr/>
                <p:nvPr/>
              </p:nvSpPr>
              <p:spPr>
                <a:xfrm>
                  <a:off x="7919700" y="875238"/>
                  <a:ext cx="163475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73" extrusionOk="0">
                      <a:moveTo>
                        <a:pt x="6539" y="1"/>
                      </a:moveTo>
                      <a:lnTo>
                        <a:pt x="6539" y="1"/>
                      </a:lnTo>
                      <a:cubicBezTo>
                        <a:pt x="4771" y="634"/>
                        <a:pt x="2903" y="1001"/>
                        <a:pt x="1035" y="1201"/>
                      </a:cubicBezTo>
                      <a:cubicBezTo>
                        <a:pt x="601" y="3136"/>
                        <a:pt x="234" y="5104"/>
                        <a:pt x="0" y="7072"/>
                      </a:cubicBezTo>
                      <a:cubicBezTo>
                        <a:pt x="2336" y="4937"/>
                        <a:pt x="5071" y="3303"/>
                        <a:pt x="65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61"/>
                <p:cNvSpPr/>
                <p:nvPr/>
              </p:nvSpPr>
              <p:spPr>
                <a:xfrm>
                  <a:off x="8117350" y="816863"/>
                  <a:ext cx="700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738" extrusionOk="0">
                      <a:moveTo>
                        <a:pt x="2802" y="1"/>
                      </a:moveTo>
                      <a:lnTo>
                        <a:pt x="2802" y="1"/>
                      </a:lnTo>
                      <a:cubicBezTo>
                        <a:pt x="1935" y="668"/>
                        <a:pt x="1001" y="1268"/>
                        <a:pt x="0" y="1735"/>
                      </a:cubicBezTo>
                      <a:cubicBezTo>
                        <a:pt x="634" y="2736"/>
                        <a:pt x="767" y="3670"/>
                        <a:pt x="1034" y="4737"/>
                      </a:cubicBezTo>
                      <a:cubicBezTo>
                        <a:pt x="1168" y="4504"/>
                        <a:pt x="1301" y="4270"/>
                        <a:pt x="1435" y="4037"/>
                      </a:cubicBezTo>
                      <a:cubicBezTo>
                        <a:pt x="1568" y="3803"/>
                        <a:pt x="2302" y="2135"/>
                        <a:pt x="28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42" name="Google Shape;2242;p61"/>
            <p:cNvGrpSpPr/>
            <p:nvPr/>
          </p:nvGrpSpPr>
          <p:grpSpPr>
            <a:xfrm rot="1720047">
              <a:off x="2775354" y="1791586"/>
              <a:ext cx="566332" cy="439654"/>
              <a:chOff x="7421216" y="3262879"/>
              <a:chExt cx="641672" cy="498141"/>
            </a:xfrm>
          </p:grpSpPr>
          <p:grpSp>
            <p:nvGrpSpPr>
              <p:cNvPr id="2243" name="Google Shape;2243;p61"/>
              <p:cNvGrpSpPr/>
              <p:nvPr/>
            </p:nvGrpSpPr>
            <p:grpSpPr>
              <a:xfrm rot="1017954">
                <a:off x="7449180" y="3342268"/>
                <a:ext cx="585744" cy="279026"/>
                <a:chOff x="1078359" y="4061986"/>
                <a:chExt cx="535972" cy="255316"/>
              </a:xfrm>
            </p:grpSpPr>
            <p:sp>
              <p:nvSpPr>
                <p:cNvPr id="2244" name="Google Shape;2244;p61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1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1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61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61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9" name="Google Shape;2249;p61"/>
              <p:cNvSpPr/>
              <p:nvPr/>
            </p:nvSpPr>
            <p:spPr>
              <a:xfrm rot="-10442518">
                <a:off x="7593607" y="3709611"/>
                <a:ext cx="28364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61"/>
          <p:cNvGrpSpPr/>
          <p:nvPr/>
        </p:nvGrpSpPr>
        <p:grpSpPr>
          <a:xfrm>
            <a:off x="5581929" y="2202510"/>
            <a:ext cx="1279110" cy="1478174"/>
            <a:chOff x="1501713" y="3668602"/>
            <a:chExt cx="1036640" cy="1197969"/>
          </a:xfrm>
        </p:grpSpPr>
        <p:sp>
          <p:nvSpPr>
            <p:cNvPr id="2251" name="Google Shape;2251;p61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2" name="Google Shape;2252;p61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2253" name="Google Shape;2253;p61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61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61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61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61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61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61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61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61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61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61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4" name="Google Shape;2264;p61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5" name="Google Shape;2265;p61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61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61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61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9" name="Google Shape;2269;p61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61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61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61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61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61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61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61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61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61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9" name="Google Shape;2279;p61"/>
          <p:cNvGrpSpPr/>
          <p:nvPr/>
        </p:nvGrpSpPr>
        <p:grpSpPr>
          <a:xfrm>
            <a:off x="7151262" y="2879831"/>
            <a:ext cx="1197745" cy="1465448"/>
            <a:chOff x="939568" y="866774"/>
            <a:chExt cx="1127502" cy="1379505"/>
          </a:xfrm>
        </p:grpSpPr>
        <p:sp>
          <p:nvSpPr>
            <p:cNvPr id="2280" name="Google Shape;2280;p61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61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2282" name="Google Shape;2282;p61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61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B7B7B7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61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61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61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61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61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61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61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61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61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61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61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61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61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61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61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61"/>
              <p:cNvSpPr/>
              <p:nvPr/>
            </p:nvSpPr>
            <p:spPr>
              <a:xfrm rot="-172021">
                <a:off x="920731" y="3641235"/>
                <a:ext cx="918756" cy="461928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502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38"/>
          <p:cNvSpPr txBox="1">
            <a:spLocks noGrp="1"/>
          </p:cNvSpPr>
          <p:nvPr>
            <p:ph type="title"/>
          </p:nvPr>
        </p:nvSpPr>
        <p:spPr>
          <a:xfrm>
            <a:off x="2246341" y="2122910"/>
            <a:ext cx="472576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M</a:t>
            </a:r>
            <a:r>
              <a:rPr lang="en" dirty="0">
                <a:solidFill>
                  <a:schemeClr val="accent2"/>
                </a:solidFill>
              </a:rPr>
              <a:t>ake a guess</a:t>
            </a:r>
            <a:endParaRPr dirty="0"/>
          </a:p>
        </p:txBody>
      </p:sp>
      <p:grpSp>
        <p:nvGrpSpPr>
          <p:cNvPr id="1163" name="Google Shape;1163;p38"/>
          <p:cNvGrpSpPr/>
          <p:nvPr/>
        </p:nvGrpSpPr>
        <p:grpSpPr>
          <a:xfrm>
            <a:off x="2917051" y="3610848"/>
            <a:ext cx="2927410" cy="993144"/>
            <a:chOff x="2917051" y="3610848"/>
            <a:chExt cx="2927410" cy="993144"/>
          </a:xfrm>
        </p:grpSpPr>
        <p:sp>
          <p:nvSpPr>
            <p:cNvPr id="1164" name="Google Shape;1164;p38"/>
            <p:cNvSpPr/>
            <p:nvPr/>
          </p:nvSpPr>
          <p:spPr>
            <a:xfrm rot="-624127">
              <a:off x="4282254" y="3744312"/>
              <a:ext cx="1526687" cy="532416"/>
            </a:xfrm>
            <a:custGeom>
              <a:avLst/>
              <a:gdLst/>
              <a:ahLst/>
              <a:cxnLst/>
              <a:rect l="l" t="t" r="r" b="b"/>
              <a:pathLst>
                <a:path w="46367" h="16170" extrusionOk="0">
                  <a:moveTo>
                    <a:pt x="44499" y="0"/>
                  </a:moveTo>
                  <a:cubicBezTo>
                    <a:pt x="44499" y="0"/>
                    <a:pt x="11108" y="5905"/>
                    <a:pt x="10708" y="6105"/>
                  </a:cubicBezTo>
                  <a:cubicBezTo>
                    <a:pt x="10341" y="6338"/>
                    <a:pt x="9774" y="7239"/>
                    <a:pt x="9574" y="7239"/>
                  </a:cubicBezTo>
                  <a:cubicBezTo>
                    <a:pt x="9340" y="7272"/>
                    <a:pt x="0" y="12276"/>
                    <a:pt x="67" y="12609"/>
                  </a:cubicBezTo>
                  <a:cubicBezTo>
                    <a:pt x="267" y="13610"/>
                    <a:pt x="301" y="13143"/>
                    <a:pt x="334" y="13977"/>
                  </a:cubicBezTo>
                  <a:cubicBezTo>
                    <a:pt x="367" y="14778"/>
                    <a:pt x="11108" y="15812"/>
                    <a:pt x="11108" y="15812"/>
                  </a:cubicBezTo>
                  <a:cubicBezTo>
                    <a:pt x="11108" y="15812"/>
                    <a:pt x="12028" y="16169"/>
                    <a:pt x="12749" y="16169"/>
                  </a:cubicBezTo>
                  <a:cubicBezTo>
                    <a:pt x="12852" y="16169"/>
                    <a:pt x="12951" y="16162"/>
                    <a:pt x="13043" y="16145"/>
                  </a:cubicBezTo>
                  <a:cubicBezTo>
                    <a:pt x="13310" y="16112"/>
                    <a:pt x="46367" y="10141"/>
                    <a:pt x="46367" y="10141"/>
                  </a:cubicBezTo>
                  <a:lnTo>
                    <a:pt x="444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 rot="-624127">
              <a:off x="4676611" y="3727185"/>
              <a:ext cx="1076389" cy="512265"/>
            </a:xfrm>
            <a:custGeom>
              <a:avLst/>
              <a:gdLst/>
              <a:ahLst/>
              <a:cxnLst/>
              <a:rect l="l" t="t" r="r" b="b"/>
              <a:pathLst>
                <a:path w="32691" h="15558" extrusionOk="0">
                  <a:moveTo>
                    <a:pt x="30570" y="0"/>
                  </a:moveTo>
                  <a:cubicBezTo>
                    <a:pt x="28807" y="0"/>
                    <a:pt x="395" y="4767"/>
                    <a:pt x="201" y="5350"/>
                  </a:cubicBezTo>
                  <a:cubicBezTo>
                    <a:pt x="0" y="5951"/>
                    <a:pt x="2069" y="15558"/>
                    <a:pt x="2069" y="15558"/>
                  </a:cubicBezTo>
                  <a:cubicBezTo>
                    <a:pt x="2069" y="15558"/>
                    <a:pt x="32390" y="10387"/>
                    <a:pt x="32524" y="10187"/>
                  </a:cubicBezTo>
                  <a:cubicBezTo>
                    <a:pt x="32690" y="9987"/>
                    <a:pt x="30789" y="313"/>
                    <a:pt x="30656" y="13"/>
                  </a:cubicBezTo>
                  <a:cubicBezTo>
                    <a:pt x="30652" y="4"/>
                    <a:pt x="30623" y="0"/>
                    <a:pt x="30570" y="0"/>
                  </a:cubicBezTo>
                  <a:close/>
                </a:path>
              </a:pathLst>
            </a:custGeom>
            <a:solidFill>
              <a:srgbClr val="000000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-624127">
              <a:off x="4754297" y="3937698"/>
              <a:ext cx="163445" cy="361364"/>
            </a:xfrm>
            <a:custGeom>
              <a:avLst/>
              <a:gdLst/>
              <a:ahLst/>
              <a:cxnLst/>
              <a:rect l="l" t="t" r="r" b="b"/>
              <a:pathLst>
                <a:path w="4964" h="10975" extrusionOk="0">
                  <a:moveTo>
                    <a:pt x="2862" y="0"/>
                  </a:moveTo>
                  <a:cubicBezTo>
                    <a:pt x="2862" y="0"/>
                    <a:pt x="627" y="467"/>
                    <a:pt x="327" y="467"/>
                  </a:cubicBezTo>
                  <a:cubicBezTo>
                    <a:pt x="327" y="467"/>
                    <a:pt x="326" y="467"/>
                    <a:pt x="326" y="467"/>
                  </a:cubicBezTo>
                  <a:cubicBezTo>
                    <a:pt x="1" y="467"/>
                    <a:pt x="2229" y="10975"/>
                    <a:pt x="2229" y="10975"/>
                  </a:cubicBezTo>
                  <a:lnTo>
                    <a:pt x="4964" y="10641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-624127">
              <a:off x="5505239" y="3654816"/>
              <a:ext cx="162359" cy="361364"/>
            </a:xfrm>
            <a:custGeom>
              <a:avLst/>
              <a:gdLst/>
              <a:ahLst/>
              <a:cxnLst/>
              <a:rect l="l" t="t" r="r" b="b"/>
              <a:pathLst>
                <a:path w="4931" h="10975" extrusionOk="0">
                  <a:moveTo>
                    <a:pt x="2829" y="0"/>
                  </a:moveTo>
                  <a:cubicBezTo>
                    <a:pt x="2829" y="0"/>
                    <a:pt x="627" y="467"/>
                    <a:pt x="294" y="467"/>
                  </a:cubicBezTo>
                  <a:cubicBezTo>
                    <a:pt x="293" y="467"/>
                    <a:pt x="293" y="467"/>
                    <a:pt x="292" y="467"/>
                  </a:cubicBezTo>
                  <a:cubicBezTo>
                    <a:pt x="0" y="467"/>
                    <a:pt x="2195" y="10975"/>
                    <a:pt x="2195" y="10975"/>
                  </a:cubicBezTo>
                  <a:lnTo>
                    <a:pt x="4930" y="10674"/>
                  </a:lnTo>
                  <a:lnTo>
                    <a:pt x="28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-624127">
              <a:off x="5004490" y="3895667"/>
              <a:ext cx="445326" cy="157519"/>
            </a:xfrm>
            <a:custGeom>
              <a:avLst/>
              <a:gdLst/>
              <a:ahLst/>
              <a:cxnLst/>
              <a:rect l="l" t="t" r="r" b="b"/>
              <a:pathLst>
                <a:path w="13525" h="4784" extrusionOk="0">
                  <a:moveTo>
                    <a:pt x="10165" y="1"/>
                  </a:moveTo>
                  <a:cubicBezTo>
                    <a:pt x="8398" y="1"/>
                    <a:pt x="6120" y="416"/>
                    <a:pt x="4076" y="962"/>
                  </a:cubicBezTo>
                  <a:cubicBezTo>
                    <a:pt x="407" y="1929"/>
                    <a:pt x="73" y="3797"/>
                    <a:pt x="73" y="3797"/>
                  </a:cubicBezTo>
                  <a:cubicBezTo>
                    <a:pt x="0" y="4465"/>
                    <a:pt x="1612" y="4784"/>
                    <a:pt x="3726" y="4784"/>
                  </a:cubicBezTo>
                  <a:cubicBezTo>
                    <a:pt x="7420" y="4784"/>
                    <a:pt x="12649" y="3811"/>
                    <a:pt x="13116" y="2029"/>
                  </a:cubicBezTo>
                  <a:cubicBezTo>
                    <a:pt x="13524" y="538"/>
                    <a:pt x="12175" y="1"/>
                    <a:pt x="10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-624127">
              <a:off x="4386139" y="4284475"/>
              <a:ext cx="295479" cy="39248"/>
            </a:xfrm>
            <a:custGeom>
              <a:avLst/>
              <a:gdLst/>
              <a:ahLst/>
              <a:cxnLst/>
              <a:rect l="l" t="t" r="r" b="b"/>
              <a:pathLst>
                <a:path w="8974" h="1192" extrusionOk="0">
                  <a:moveTo>
                    <a:pt x="4069" y="0"/>
                  </a:moveTo>
                  <a:cubicBezTo>
                    <a:pt x="2795" y="0"/>
                    <a:pt x="1592" y="79"/>
                    <a:pt x="1102" y="324"/>
                  </a:cubicBezTo>
                  <a:cubicBezTo>
                    <a:pt x="1" y="891"/>
                    <a:pt x="8173" y="1191"/>
                    <a:pt x="8173" y="1191"/>
                  </a:cubicBezTo>
                  <a:cubicBezTo>
                    <a:pt x="8974" y="1091"/>
                    <a:pt x="8907" y="524"/>
                    <a:pt x="8107" y="224"/>
                  </a:cubicBezTo>
                  <a:cubicBezTo>
                    <a:pt x="7909" y="165"/>
                    <a:pt x="5914" y="0"/>
                    <a:pt x="40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1124110">
              <a:off x="2972844" y="3818972"/>
              <a:ext cx="1391109" cy="576896"/>
            </a:xfrm>
            <a:custGeom>
              <a:avLst/>
              <a:gdLst/>
              <a:ahLst/>
              <a:cxnLst/>
              <a:rect l="l" t="t" r="r" b="b"/>
              <a:pathLst>
                <a:path w="37328" h="15480" extrusionOk="0">
                  <a:moveTo>
                    <a:pt x="14044" y="5139"/>
                  </a:moveTo>
                  <a:cubicBezTo>
                    <a:pt x="14678" y="7074"/>
                    <a:pt x="14211" y="8608"/>
                    <a:pt x="13777" y="9442"/>
                  </a:cubicBezTo>
                  <a:cubicBezTo>
                    <a:pt x="13010" y="10977"/>
                    <a:pt x="11676" y="11844"/>
                    <a:pt x="10842" y="11844"/>
                  </a:cubicBezTo>
                  <a:cubicBezTo>
                    <a:pt x="10812" y="11846"/>
                    <a:pt x="10783" y="11847"/>
                    <a:pt x="10754" y="11847"/>
                  </a:cubicBezTo>
                  <a:cubicBezTo>
                    <a:pt x="10349" y="11847"/>
                    <a:pt x="10168" y="11631"/>
                    <a:pt x="10075" y="11444"/>
                  </a:cubicBezTo>
                  <a:cubicBezTo>
                    <a:pt x="9875" y="11110"/>
                    <a:pt x="10342" y="9509"/>
                    <a:pt x="12243" y="7074"/>
                  </a:cubicBezTo>
                  <a:cubicBezTo>
                    <a:pt x="12810" y="6407"/>
                    <a:pt x="13411" y="5739"/>
                    <a:pt x="14044" y="5139"/>
                  </a:cubicBezTo>
                  <a:close/>
                  <a:moveTo>
                    <a:pt x="10644" y="1"/>
                  </a:moveTo>
                  <a:cubicBezTo>
                    <a:pt x="10610" y="1"/>
                    <a:pt x="10576" y="1"/>
                    <a:pt x="10542" y="2"/>
                  </a:cubicBezTo>
                  <a:cubicBezTo>
                    <a:pt x="5738" y="135"/>
                    <a:pt x="568" y="8308"/>
                    <a:pt x="1" y="9209"/>
                  </a:cubicBezTo>
                  <a:lnTo>
                    <a:pt x="1435" y="10109"/>
                  </a:lnTo>
                  <a:cubicBezTo>
                    <a:pt x="2836" y="7774"/>
                    <a:pt x="7273" y="1770"/>
                    <a:pt x="10575" y="1670"/>
                  </a:cubicBezTo>
                  <a:cubicBezTo>
                    <a:pt x="10606" y="1669"/>
                    <a:pt x="10637" y="1668"/>
                    <a:pt x="10668" y="1668"/>
                  </a:cubicBezTo>
                  <a:cubicBezTo>
                    <a:pt x="11562" y="1668"/>
                    <a:pt x="12333" y="2137"/>
                    <a:pt x="13010" y="3104"/>
                  </a:cubicBezTo>
                  <a:cubicBezTo>
                    <a:pt x="13110" y="3238"/>
                    <a:pt x="13210" y="3404"/>
                    <a:pt x="13277" y="3538"/>
                  </a:cubicBezTo>
                  <a:cubicBezTo>
                    <a:pt x="12443" y="4305"/>
                    <a:pt x="11676" y="5172"/>
                    <a:pt x="10975" y="6040"/>
                  </a:cubicBezTo>
                  <a:cubicBezTo>
                    <a:pt x="9941" y="7341"/>
                    <a:pt x="7640" y="10510"/>
                    <a:pt x="8640" y="12277"/>
                  </a:cubicBezTo>
                  <a:cubicBezTo>
                    <a:pt x="9092" y="13051"/>
                    <a:pt x="9855" y="13513"/>
                    <a:pt x="10779" y="13513"/>
                  </a:cubicBezTo>
                  <a:cubicBezTo>
                    <a:pt x="10811" y="13513"/>
                    <a:pt x="10843" y="13513"/>
                    <a:pt x="10875" y="13512"/>
                  </a:cubicBezTo>
                  <a:cubicBezTo>
                    <a:pt x="12510" y="13478"/>
                    <a:pt x="14311" y="12111"/>
                    <a:pt x="15279" y="10209"/>
                  </a:cubicBezTo>
                  <a:cubicBezTo>
                    <a:pt x="16246" y="8275"/>
                    <a:pt x="16279" y="6073"/>
                    <a:pt x="15379" y="3938"/>
                  </a:cubicBezTo>
                  <a:cubicBezTo>
                    <a:pt x="16860" y="2764"/>
                    <a:pt x="18389" y="1941"/>
                    <a:pt x="19591" y="1941"/>
                  </a:cubicBezTo>
                  <a:cubicBezTo>
                    <a:pt x="19823" y="1941"/>
                    <a:pt x="20044" y="1972"/>
                    <a:pt x="20249" y="2037"/>
                  </a:cubicBezTo>
                  <a:cubicBezTo>
                    <a:pt x="21650" y="2470"/>
                    <a:pt x="22083" y="4572"/>
                    <a:pt x="22217" y="6240"/>
                  </a:cubicBezTo>
                  <a:cubicBezTo>
                    <a:pt x="22584" y="11243"/>
                    <a:pt x="24285" y="14446"/>
                    <a:pt x="26987" y="15280"/>
                  </a:cubicBezTo>
                  <a:cubicBezTo>
                    <a:pt x="27454" y="15413"/>
                    <a:pt x="27921" y="15480"/>
                    <a:pt x="28388" y="15480"/>
                  </a:cubicBezTo>
                  <a:cubicBezTo>
                    <a:pt x="31056" y="15480"/>
                    <a:pt x="34159" y="13378"/>
                    <a:pt x="37328" y="9409"/>
                  </a:cubicBezTo>
                  <a:lnTo>
                    <a:pt x="35993" y="8375"/>
                  </a:lnTo>
                  <a:cubicBezTo>
                    <a:pt x="33207" y="11887"/>
                    <a:pt x="30496" y="13808"/>
                    <a:pt x="28389" y="13808"/>
                  </a:cubicBezTo>
                  <a:cubicBezTo>
                    <a:pt x="28074" y="13808"/>
                    <a:pt x="27773" y="13765"/>
                    <a:pt x="27487" y="13678"/>
                  </a:cubicBezTo>
                  <a:cubicBezTo>
                    <a:pt x="25519" y="13078"/>
                    <a:pt x="24185" y="10309"/>
                    <a:pt x="23885" y="6106"/>
                  </a:cubicBezTo>
                  <a:cubicBezTo>
                    <a:pt x="23651" y="2904"/>
                    <a:pt x="22584" y="1003"/>
                    <a:pt x="20749" y="436"/>
                  </a:cubicBezTo>
                  <a:cubicBezTo>
                    <a:pt x="20389" y="324"/>
                    <a:pt x="20014" y="272"/>
                    <a:pt x="19628" y="272"/>
                  </a:cubicBezTo>
                  <a:cubicBezTo>
                    <a:pt x="18043" y="272"/>
                    <a:pt x="16268" y="1150"/>
                    <a:pt x="14578" y="2437"/>
                  </a:cubicBezTo>
                  <a:cubicBezTo>
                    <a:pt x="14511" y="2337"/>
                    <a:pt x="14445" y="2270"/>
                    <a:pt x="14378" y="2170"/>
                  </a:cubicBezTo>
                  <a:cubicBezTo>
                    <a:pt x="13367" y="703"/>
                    <a:pt x="12102" y="1"/>
                    <a:pt x="10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38"/>
          <p:cNvSpPr/>
          <p:nvPr/>
        </p:nvSpPr>
        <p:spPr>
          <a:xfrm>
            <a:off x="6553475" y="1173013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38"/>
          <p:cNvSpPr/>
          <p:nvPr/>
        </p:nvSpPr>
        <p:spPr>
          <a:xfrm>
            <a:off x="6972150" y="26099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38"/>
          <p:cNvSpPr/>
          <p:nvPr/>
        </p:nvSpPr>
        <p:spPr>
          <a:xfrm rot="-4320377">
            <a:off x="7688271" y="22885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38"/>
          <p:cNvSpPr/>
          <p:nvPr/>
        </p:nvSpPr>
        <p:spPr>
          <a:xfrm>
            <a:off x="1129600" y="28175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38"/>
          <p:cNvSpPr/>
          <p:nvPr/>
        </p:nvSpPr>
        <p:spPr>
          <a:xfrm>
            <a:off x="2478225" y="11730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38"/>
          <p:cNvSpPr/>
          <p:nvPr/>
        </p:nvSpPr>
        <p:spPr>
          <a:xfrm>
            <a:off x="2067063" y="25888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38"/>
          <p:cNvSpPr/>
          <p:nvPr/>
        </p:nvSpPr>
        <p:spPr>
          <a:xfrm rot="444932" flipH="1">
            <a:off x="612438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38"/>
          <p:cNvSpPr/>
          <p:nvPr/>
        </p:nvSpPr>
        <p:spPr>
          <a:xfrm>
            <a:off x="5997425" y="9118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38"/>
          <p:cNvSpPr/>
          <p:nvPr/>
        </p:nvSpPr>
        <p:spPr>
          <a:xfrm>
            <a:off x="7006213" y="20150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yes Clipart Images – Browse 112,107 Stock Photos, Vectors ...">
            <a:extLst>
              <a:ext uri="{FF2B5EF4-FFF2-40B4-BE49-F238E27FC236}">
                <a16:creationId xmlns:a16="http://schemas.microsoft.com/office/drawing/2014/main" id="{98EDFA1B-C973-9394-23C8-853A0DBD7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79" y="292027"/>
            <a:ext cx="2748182" cy="206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V Clip Art - TV Images">
            <a:extLst>
              <a:ext uri="{FF2B5EF4-FFF2-40B4-BE49-F238E27FC236}">
                <a16:creationId xmlns:a16="http://schemas.microsoft.com/office/drawing/2014/main" id="{8E1BE3FA-F570-A92F-DD24-4AA3645A1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59" y="305954"/>
            <a:ext cx="2500713" cy="217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ving room scene Vectors &amp; Illustrations for Free Download | Freepik">
            <a:extLst>
              <a:ext uri="{FF2B5EF4-FFF2-40B4-BE49-F238E27FC236}">
                <a16:creationId xmlns:a16="http://schemas.microsoft.com/office/drawing/2014/main" id="{211479B7-D925-6CCD-95C8-A7F9795F1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263519"/>
            <a:ext cx="2606321" cy="206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0AD2081-D64B-8F3F-BBB5-959F7E342284}"/>
              </a:ext>
            </a:extLst>
          </p:cNvPr>
          <p:cNvSpPr txBox="1">
            <a:spLocks/>
          </p:cNvSpPr>
          <p:nvPr/>
        </p:nvSpPr>
        <p:spPr>
          <a:xfrm>
            <a:off x="2972081" y="332553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5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watch TV</a:t>
            </a:r>
          </a:p>
        </p:txBody>
      </p:sp>
    </p:spTree>
    <p:extLst>
      <p:ext uri="{BB962C8B-B14F-4D97-AF65-F5344CB8AC3E}">
        <p14:creationId xmlns:p14="http://schemas.microsoft.com/office/powerpoint/2010/main" val="297071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0AD2081-D64B-8F3F-BBB5-959F7E342284}"/>
              </a:ext>
            </a:extLst>
          </p:cNvPr>
          <p:cNvSpPr txBox="1">
            <a:spLocks/>
          </p:cNvSpPr>
          <p:nvPr/>
        </p:nvSpPr>
        <p:spPr>
          <a:xfrm>
            <a:off x="1577621" y="33712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5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do the housework</a:t>
            </a:r>
          </a:p>
        </p:txBody>
      </p:sp>
      <p:pic>
        <p:nvPicPr>
          <p:cNvPr id="6146" name="Picture 2" descr="Mop PNG, Vector, PSD, and Clipart With Transparent Background for Free  Download | Pngtree">
            <a:extLst>
              <a:ext uri="{FF2B5EF4-FFF2-40B4-BE49-F238E27FC236}">
                <a16:creationId xmlns:a16="http://schemas.microsoft.com/office/drawing/2014/main" id="{63F1D045-1C1F-345A-FD01-F261F80D8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4" y="133481"/>
            <a:ext cx="2678300" cy="26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room Clip Art #X4EDDX - Clipart Suggest">
            <a:extLst>
              <a:ext uri="{FF2B5EF4-FFF2-40B4-BE49-F238E27FC236}">
                <a16:creationId xmlns:a16="http://schemas.microsoft.com/office/drawing/2014/main" id="{C6DEC52B-AA7C-C74B-FE73-9277584A4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3667" l="5143" r="90000">
                        <a14:foregroundMark x1="9143" y1="59000" x2="9143" y2="59000"/>
                        <a14:foregroundMark x1="9143" y1="59333" x2="9143" y2="59333"/>
                        <a14:foregroundMark x1="5143" y1="59000" x2="5143" y2="59000"/>
                        <a14:foregroundMark x1="5143" y1="59000" x2="5143" y2="59000"/>
                        <a14:foregroundMark x1="9429" y1="81333" x2="9429" y2="81333"/>
                        <a14:foregroundMark x1="9429" y1="81333" x2="9429" y2="81333"/>
                        <a14:foregroundMark x1="30571" y1="54667" x2="30571" y2="54667"/>
                        <a14:foregroundMark x1="30571" y1="54667" x2="30571" y2="54667"/>
                        <a14:foregroundMark x1="39714" y1="81667" x2="39714" y2="81667"/>
                        <a14:foregroundMark x1="39714" y1="81667" x2="39714" y2="81667"/>
                        <a14:foregroundMark x1="32571" y1="87667" x2="32571" y2="87667"/>
                        <a14:foregroundMark x1="32571" y1="87667" x2="32571" y2="87667"/>
                        <a14:foregroundMark x1="49143" y1="82667" x2="49143" y2="82667"/>
                        <a14:foregroundMark x1="49143" y1="82667" x2="49143" y2="82667"/>
                        <a14:foregroundMark x1="50571" y1="90000" x2="50571" y2="90000"/>
                        <a14:foregroundMark x1="50571" y1="90000" x2="50571" y2="90000"/>
                        <a14:foregroundMark x1="43143" y1="93333" x2="43143" y2="93333"/>
                        <a14:foregroundMark x1="43143" y1="93333" x2="43143" y2="93333"/>
                        <a14:foregroundMark x1="58857" y1="93667" x2="58857" y2="93667"/>
                        <a14:foregroundMark x1="58857" y1="93667" x2="58857" y2="93667"/>
                        <a14:foregroundMark x1="57429" y1="42000" x2="57429" y2="54667"/>
                        <a14:foregroundMark x1="57429" y1="54667" x2="58571" y2="56333"/>
                        <a14:foregroundMark x1="64000" y1="73000" x2="64000" y2="73000"/>
                        <a14:foregroundMark x1="64286" y1="73000" x2="64286" y2="73000"/>
                        <a14:foregroundMark x1="57714" y1="73000" x2="76857" y2="91333"/>
                        <a14:foregroundMark x1="76857" y1="91333" x2="76286" y2="91000"/>
                        <a14:foregroundMark x1="52571" y1="5000" x2="52571" y2="5000"/>
                        <a14:foregroundMark x1="52571" y1="5000" x2="52571" y2="5000"/>
                        <a14:foregroundMark x1="40286" y1="69667" x2="44571" y2="73000"/>
                        <a14:foregroundMark x1="41143" y1="68000" x2="43714" y2="7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850" y="276064"/>
            <a:ext cx="2678300" cy="229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an With A Rag Will Wipe Tiles In The Bathroom Housekeeping Concept Stock  Illustration - Download Image Now - iStock">
            <a:extLst>
              <a:ext uri="{FF2B5EF4-FFF2-40B4-BE49-F238E27FC236}">
                <a16:creationId xmlns:a16="http://schemas.microsoft.com/office/drawing/2014/main" id="{1CAA2302-9E4D-1A02-AF3A-0BA25FDA6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96" y="480060"/>
            <a:ext cx="1841974" cy="184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75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0AD2081-D64B-8F3F-BBB5-959F7E342284}"/>
              </a:ext>
            </a:extLst>
          </p:cNvPr>
          <p:cNvSpPr txBox="1">
            <a:spLocks/>
          </p:cNvSpPr>
          <p:nvPr/>
        </p:nvSpPr>
        <p:spPr>
          <a:xfrm>
            <a:off x="2391499" y="33141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5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listen to music</a:t>
            </a:r>
          </a:p>
        </p:txBody>
      </p:sp>
      <p:pic>
        <p:nvPicPr>
          <p:cNvPr id="5124" name="Picture 4" descr="Colorful big headphones clipart free image download">
            <a:extLst>
              <a:ext uri="{FF2B5EF4-FFF2-40B4-BE49-F238E27FC236}">
                <a16:creationId xmlns:a16="http://schemas.microsoft.com/office/drawing/2014/main" id="{6DD81343-2B06-80AB-C0DC-986667446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9" b="98276" l="575" r="94828">
                        <a14:foregroundMark x1="41954" y1="5517" x2="41954" y2="5517"/>
                        <a14:foregroundMark x1="41954" y1="5517" x2="41954" y2="5517"/>
                        <a14:foregroundMark x1="43678" y1="2069" x2="43678" y2="2069"/>
                        <a14:foregroundMark x1="43678" y1="2069" x2="43678" y2="2069"/>
                        <a14:foregroundMark x1="24713" y1="6897" x2="9770" y2="17241"/>
                        <a14:foregroundMark x1="9770" y1="17241" x2="4598" y2="32759"/>
                        <a14:foregroundMark x1="4598" y1="32759" x2="8046" y2="45517"/>
                        <a14:foregroundMark x1="8046" y1="45517" x2="8046" y2="45517"/>
                        <a14:foregroundMark x1="575" y1="28621" x2="575" y2="28621"/>
                        <a14:foregroundMark x1="575" y1="28621" x2="575" y2="28621"/>
                        <a14:foregroundMark x1="86207" y1="15172" x2="92529" y2="30345"/>
                        <a14:foregroundMark x1="95402" y1="32414" x2="94828" y2="43103"/>
                        <a14:foregroundMark x1="81609" y1="43793" x2="81609" y2="46552"/>
                        <a14:foregroundMark x1="46552" y1="88966" x2="58621" y2="98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81" y="511664"/>
            <a:ext cx="1629218" cy="271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732F0F9-AF11-84F6-4964-8825CF066F04}"/>
              </a:ext>
            </a:extLst>
          </p:cNvPr>
          <p:cNvGrpSpPr/>
          <p:nvPr/>
        </p:nvGrpSpPr>
        <p:grpSpPr>
          <a:xfrm>
            <a:off x="2891773" y="511664"/>
            <a:ext cx="3017536" cy="1931700"/>
            <a:chOff x="2891773" y="511664"/>
            <a:chExt cx="3017536" cy="1931700"/>
          </a:xfrm>
        </p:grpSpPr>
        <p:pic>
          <p:nvPicPr>
            <p:cNvPr id="5126" name="Picture 6" descr="Vector Illustration Of Ear Icon Stock Illustration - Download Image Now -  Ear, Clip Art, Cartoon - iStock">
              <a:extLst>
                <a:ext uri="{FF2B5EF4-FFF2-40B4-BE49-F238E27FC236}">
                  <a16:creationId xmlns:a16="http://schemas.microsoft.com/office/drawing/2014/main" id="{3E85C702-CFBE-8FC4-7FA7-B2748D122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773" y="511664"/>
              <a:ext cx="1931700" cy="1931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6" descr="Vector Illustration Of Ear Icon Stock Illustration - Download Image Now -  Ear, Clip Art, Cartoon - iStock">
              <a:extLst>
                <a:ext uri="{FF2B5EF4-FFF2-40B4-BE49-F238E27FC236}">
                  <a16:creationId xmlns:a16="http://schemas.microsoft.com/office/drawing/2014/main" id="{98A99462-7E35-6CD3-8A4E-95A6EDF9A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15060" y="536496"/>
              <a:ext cx="1794249" cy="188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0" name="Picture 10" descr="Music Notes PNG Clip Art​ | Gallery Yopriceville - High-Quality Free Images  and Transparent PNG Clipart">
            <a:extLst>
              <a:ext uri="{FF2B5EF4-FFF2-40B4-BE49-F238E27FC236}">
                <a16:creationId xmlns:a16="http://schemas.microsoft.com/office/drawing/2014/main" id="{4A79B4E0-E98B-3263-CD3B-ABC2B4D96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06" b="98760" l="481" r="96635">
                        <a14:foregroundMark x1="34135" y1="14876" x2="34135" y2="14876"/>
                        <a14:foregroundMark x1="34135" y1="14876" x2="34135" y2="14876"/>
                        <a14:foregroundMark x1="54808" y1="4132" x2="54808" y2="4132"/>
                        <a14:foregroundMark x1="54808" y1="4545" x2="54808" y2="4545"/>
                        <a14:foregroundMark x1="67788" y1="46694" x2="67788" y2="46694"/>
                        <a14:foregroundMark x1="67788" y1="46694" x2="67788" y2="46694"/>
                        <a14:foregroundMark x1="66346" y1="34711" x2="66346" y2="34711"/>
                        <a14:foregroundMark x1="66346" y1="34711" x2="66346" y2="34711"/>
                        <a14:foregroundMark x1="75481" y1="66942" x2="75481" y2="66942"/>
                        <a14:foregroundMark x1="75481" y1="66942" x2="75481" y2="66942"/>
                        <a14:foregroundMark x1="86538" y1="58264" x2="86538" y2="58264"/>
                        <a14:foregroundMark x1="87019" y1="58264" x2="87019" y2="58264"/>
                        <a14:foregroundMark x1="94712" y1="58678" x2="97115" y2="62810"/>
                        <a14:foregroundMark x1="33654" y1="90909" x2="33654" y2="90909"/>
                        <a14:foregroundMark x1="33654" y1="90909" x2="33654" y2="90909"/>
                        <a14:foregroundMark x1="45675" y1="92975" x2="50962" y2="92149"/>
                        <a14:foregroundMark x1="40382" y1="93802" x2="45675" y2="92975"/>
                        <a14:foregroundMark x1="35096" y1="94628" x2="40382" y2="93802"/>
                        <a14:foregroundMark x1="69712" y1="88430" x2="69712" y2="88430"/>
                        <a14:foregroundMark x1="69712" y1="88843" x2="69712" y2="88843"/>
                        <a14:foregroundMark x1="6731" y1="52479" x2="6731" y2="52479"/>
                        <a14:foregroundMark x1="6731" y1="52479" x2="6731" y2="52479"/>
                        <a14:foregroundMark x1="481" y1="50826" x2="481" y2="50826"/>
                        <a14:foregroundMark x1="481" y1="50826" x2="481" y2="50826"/>
                        <a14:foregroundMark x1="40385" y1="98760" x2="40385" y2="98760"/>
                        <a14:foregroundMark x1="40865" y1="98760" x2="40865" y2="98760"/>
                        <a14:foregroundMark x1="76442" y1="80165" x2="76442" y2="80165"/>
                        <a14:foregroundMark x1="76442" y1="80165" x2="76442" y2="80165"/>
                        <a14:foregroundMark x1="75962" y1="88843" x2="75962" y2="88843"/>
                        <a14:foregroundMark x1="75962" y1="88843" x2="75962" y2="88843"/>
                        <a14:foregroundMark x1="71635" y1="29339" x2="71635" y2="29339"/>
                        <a14:foregroundMark x1="71635" y1="29339" x2="71635" y2="29339"/>
                        <a14:foregroundMark x1="72115" y1="33058" x2="72115" y2="33058"/>
                        <a14:foregroundMark x1="34615" y1="23967" x2="34615" y2="23967"/>
                        <a14:foregroundMark x1="34615" y1="23967" x2="34615" y2="23967"/>
                        <a14:foregroundMark x1="34615" y1="12397" x2="34615" y2="12397"/>
                        <a14:foregroundMark x1="34615" y1="12397" x2="34615" y2="12397"/>
                        <a14:foregroundMark x1="36538" y1="13636" x2="36538" y2="13636"/>
                        <a14:foregroundMark x1="37019" y1="13636" x2="37019" y2="13636"/>
                        <a14:backgroundMark x1="70673" y1="33471" x2="70673" y2="33471"/>
                        <a14:backgroundMark x1="71154" y1="33058" x2="71154" y2="33058"/>
                        <a14:backgroundMark x1="47115" y1="92975" x2="47115" y2="92975"/>
                        <a14:backgroundMark x1="47115" y1="92975" x2="47115" y2="92975"/>
                        <a14:backgroundMark x1="45192" y1="95041" x2="45192" y2="95041"/>
                        <a14:backgroundMark x1="45192" y1="95041" x2="45192" y2="95041"/>
                        <a14:backgroundMark x1="43750" y1="94628" x2="43750" y2="94628"/>
                        <a14:backgroundMark x1="43750" y1="94628" x2="43750" y2="94628"/>
                        <a14:backgroundMark x1="44712" y1="93802" x2="44712" y2="93802"/>
                        <a14:backgroundMark x1="44712" y1="93802" x2="44712" y2="93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982" y="415174"/>
            <a:ext cx="1743238" cy="202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54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0AD2081-D64B-8F3F-BBB5-959F7E342284}"/>
              </a:ext>
            </a:extLst>
          </p:cNvPr>
          <p:cNvSpPr txBox="1">
            <a:spLocks/>
          </p:cNvSpPr>
          <p:nvPr/>
        </p:nvSpPr>
        <p:spPr>
          <a:xfrm>
            <a:off x="2972081" y="332553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5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read books</a:t>
            </a:r>
          </a:p>
        </p:txBody>
      </p:sp>
      <p:pic>
        <p:nvPicPr>
          <p:cNvPr id="4098" name="Picture 2" descr="Lamp Clipart Images | Free Download | PNG Transparent Background - Pngtree">
            <a:extLst>
              <a:ext uri="{FF2B5EF4-FFF2-40B4-BE49-F238E27FC236}">
                <a16:creationId xmlns:a16="http://schemas.microsoft.com/office/drawing/2014/main" id="{1D803B56-8C91-CEFD-48F7-36CDD8108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1111" y1="36389" x2="61111" y2="36389"/>
                        <a14:foregroundMark x1="61389" y1="36667" x2="61389" y2="3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8" y="0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ack Of Books Big Image Png - Books Clip Art Transparent PNG - 1514x2400 -  Free Download on NicePNG">
            <a:extLst>
              <a:ext uri="{FF2B5EF4-FFF2-40B4-BE49-F238E27FC236}">
                <a16:creationId xmlns:a16="http://schemas.microsoft.com/office/drawing/2014/main" id="{8F7CC22B-BBDB-D411-0D0C-C1A9A2AA7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05" b="95146" l="3659" r="91220">
                        <a14:foregroundMark x1="4024" y1="81255" x2="4024" y2="81255"/>
                        <a14:foregroundMark x1="4024" y1="81255" x2="4024" y2="81255"/>
                        <a14:foregroundMark x1="33415" y1="93577" x2="61829" y2="94025"/>
                        <a14:foregroundMark x1="61829" y1="94025" x2="64146" y2="95220"/>
                        <a14:foregroundMark x1="72927" y1="88648" x2="72927" y2="88648"/>
                        <a14:foregroundMark x1="72927" y1="88648" x2="72927" y2="88648"/>
                        <a14:foregroundMark x1="91585" y1="66542" x2="91585" y2="66542"/>
                        <a14:foregroundMark x1="91585" y1="66542" x2="91585" y2="66542"/>
                        <a14:foregroundMark x1="69512" y1="6348" x2="69512" y2="6348"/>
                        <a14:foregroundMark x1="69512" y1="6721" x2="69512" y2="6721"/>
                        <a14:foregroundMark x1="43415" y1="5527" x2="43415" y2="5527"/>
                        <a14:foregroundMark x1="43415" y1="5527" x2="43415" y2="5527"/>
                        <a14:foregroundMark x1="37439" y1="6348" x2="78902" y2="4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151" y="292027"/>
            <a:ext cx="1262129" cy="206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ownload Spec Clipart - Cartoon Glasses PNG Image with No Background -  PNGkey.com">
            <a:extLst>
              <a:ext uri="{FF2B5EF4-FFF2-40B4-BE49-F238E27FC236}">
                <a16:creationId xmlns:a16="http://schemas.microsoft.com/office/drawing/2014/main" id="{85457480-40AA-6FAB-B88D-D19D810E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64" y="601241"/>
            <a:ext cx="2732676" cy="128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58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0AD2081-D64B-8F3F-BBB5-959F7E342284}"/>
              </a:ext>
            </a:extLst>
          </p:cNvPr>
          <p:cNvSpPr txBox="1">
            <a:spLocks/>
          </p:cNvSpPr>
          <p:nvPr/>
        </p:nvSpPr>
        <p:spPr>
          <a:xfrm>
            <a:off x="2528659" y="333696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5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do homework</a:t>
            </a:r>
          </a:p>
        </p:txBody>
      </p:sp>
      <p:pic>
        <p:nvPicPr>
          <p:cNvPr id="3074" name="Picture 2" descr="Student Clip Art - Club Penguin Desk - Free Transparent PNG Clipart Images  Download">
            <a:extLst>
              <a:ext uri="{FF2B5EF4-FFF2-40B4-BE49-F238E27FC236}">
                <a16:creationId xmlns:a16="http://schemas.microsoft.com/office/drawing/2014/main" id="{1D462F29-8F2A-5F76-CC1D-645F2795A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4" b="92835" l="4762" r="94286">
                        <a14:foregroundMark x1="22738" y1="9146" x2="22738" y2="9146"/>
                        <a14:foregroundMark x1="22738" y1="9146" x2="22738" y2="9146"/>
                        <a14:foregroundMark x1="7619" y1="43598" x2="7619" y2="43598"/>
                        <a14:foregroundMark x1="7619" y1="43598" x2="7619" y2="43598"/>
                        <a14:foregroundMark x1="4762" y1="57165" x2="4762" y2="57165"/>
                        <a14:foregroundMark x1="4762" y1="57165" x2="4762" y2="57165"/>
                        <a14:foregroundMark x1="75357" y1="34146" x2="75357" y2="34146"/>
                        <a14:foregroundMark x1="75357" y1="34146" x2="75357" y2="34146"/>
                        <a14:foregroundMark x1="69286" y1="37348" x2="79286" y2="37500"/>
                        <a14:foregroundMark x1="79286" y1="37500" x2="80238" y2="37348"/>
                        <a14:foregroundMark x1="68452" y1="26220" x2="76786" y2="26372"/>
                        <a14:foregroundMark x1="93095" y1="48476" x2="93095" y2="48476"/>
                        <a14:foregroundMark x1="93095" y1="48476" x2="93095" y2="48476"/>
                        <a14:foregroundMark x1="94048" y1="55488" x2="94048" y2="55488"/>
                        <a14:foregroundMark x1="94048" y1="55793" x2="94048" y2="55793"/>
                        <a14:foregroundMark x1="94762" y1="42683" x2="94286" y2="72409"/>
                        <a14:foregroundMark x1="94286" y1="72409" x2="93929" y2="73171"/>
                        <a14:foregroundMark x1="93929" y1="74238" x2="93452" y2="91159"/>
                        <a14:foregroundMark x1="84167" y1="47713" x2="27857" y2="46494"/>
                        <a14:foregroundMark x1="18929" y1="49085" x2="31310" y2="85518"/>
                        <a14:foregroundMark x1="4881" y1="50000" x2="5119" y2="92835"/>
                        <a14:foregroundMark x1="6310" y1="48628" x2="26786" y2="48780"/>
                        <a14:foregroundMark x1="26786" y1="48780" x2="51071" y2="47713"/>
                        <a14:foregroundMark x1="51071" y1="47713" x2="59762" y2="48171"/>
                        <a14:foregroundMark x1="46071" y1="52287" x2="45000" y2="90854"/>
                        <a14:foregroundMark x1="9405" y1="71341" x2="26548" y2="71494"/>
                        <a14:foregroundMark x1="26548" y1="71494" x2="44762" y2="69970"/>
                        <a14:foregroundMark x1="46190" y1="73780" x2="46190" y2="83689"/>
                        <a14:foregroundMark x1="46190" y1="83689" x2="39405" y2="91311"/>
                        <a14:foregroundMark x1="39405" y1="91311" x2="7143" y2="91311"/>
                        <a14:foregroundMark x1="23095" y1="80030" x2="23095" y2="80030"/>
                        <a14:foregroundMark x1="23095" y1="80030" x2="23095" y2="80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" y="371437"/>
            <a:ext cx="2408831" cy="18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ector pen clipart. Hand drawn office supplies. For print, web, design,  decor, logo 9213224 Vector Art at Vecteezy">
            <a:extLst>
              <a:ext uri="{FF2B5EF4-FFF2-40B4-BE49-F238E27FC236}">
                <a16:creationId xmlns:a16="http://schemas.microsoft.com/office/drawing/2014/main" id="{512D164A-AEFF-9710-71A0-E78DCFC70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969" r="90000">
                        <a14:foregroundMark x1="23333" y1="78021" x2="23333" y2="78021"/>
                        <a14:foregroundMark x1="23333" y1="78021" x2="23333" y2="78021"/>
                        <a14:foregroundMark x1="17188" y1="81094" x2="39740" y2="75469"/>
                        <a14:foregroundMark x1="39740" y1="75469" x2="40260" y2="75469"/>
                        <a14:foregroundMark x1="88438" y1="65729" x2="88438" y2="65729"/>
                        <a14:foregroundMark x1="88438" y1="65729" x2="88438" y2="65729"/>
                        <a14:foregroundMark x1="84375" y1="64219" x2="90000" y2="66250"/>
                        <a14:foregroundMark x1="7969" y1="17552" x2="7969" y2="17552"/>
                        <a14:foregroundMark x1="7969" y1="17552" x2="7969" y2="17552"/>
                        <a14:foregroundMark x1="8438" y1="18021" x2="8438" y2="18021"/>
                        <a14:foregroundMark x1="8438" y1="18021" x2="8438" y2="18021"/>
                        <a14:foregroundMark x1="8438" y1="18021" x2="12552" y2="1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458" y="538750"/>
            <a:ext cx="1881083" cy="18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ownload Paper Clipart Grade - Good Grade Clip Art PNG Image with No  Background - PNGkey.com">
            <a:extLst>
              <a:ext uri="{FF2B5EF4-FFF2-40B4-BE49-F238E27FC236}">
                <a16:creationId xmlns:a16="http://schemas.microsoft.com/office/drawing/2014/main" id="{3C078D8D-B99B-8180-D1FE-B7B12DEB0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12" y="371437"/>
            <a:ext cx="2588327" cy="205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23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</TotalTime>
  <Words>121</Words>
  <Application>Microsoft Office PowerPoint</Application>
  <PresentationFormat>On-screen Show (16:9)</PresentationFormat>
  <Paragraphs>53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Calibri</vt:lpstr>
      <vt:lpstr>Comic Sans MS</vt:lpstr>
      <vt:lpstr>Sport Day</vt:lpstr>
      <vt:lpstr>Times New Roman</vt:lpstr>
      <vt:lpstr>Arial Black</vt:lpstr>
      <vt:lpstr>Arial</vt:lpstr>
      <vt:lpstr>Titan One</vt:lpstr>
      <vt:lpstr>Calibri Light</vt:lpstr>
      <vt:lpstr>Office Theme</vt:lpstr>
      <vt:lpstr>PowerPoint Presentation</vt:lpstr>
      <vt:lpstr> Daily  Activities</vt:lpstr>
      <vt:lpstr>Warm-up</vt:lpstr>
      <vt:lpstr>Make a guess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tick or cross.</vt:lpstr>
      <vt:lpstr>Activity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6</vt:lpstr>
      <vt:lpstr>PowerPoint Presentation</vt:lpstr>
      <vt:lpstr>PowerPoint Presentation</vt:lpstr>
      <vt:lpstr>Fun 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Writing</dc:title>
  <dc:creator>PC</dc:creator>
  <cp:lastModifiedBy>MAIHUNG</cp:lastModifiedBy>
  <cp:revision>22</cp:revision>
  <cp:lastPrinted>2023-02-10T15:45:12Z</cp:lastPrinted>
  <dcterms:modified xsi:type="dcterms:W3CDTF">2025-05-14T01:32:27Z</dcterms:modified>
</cp:coreProperties>
</file>