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7" r:id="rId1"/>
  </p:sldMasterIdLst>
  <p:notesMasterIdLst>
    <p:notesMasterId r:id="rId31"/>
  </p:notesMasterIdLst>
  <p:sldIdLst>
    <p:sldId id="338" r:id="rId2"/>
    <p:sldId id="256" r:id="rId3"/>
    <p:sldId id="326" r:id="rId4"/>
    <p:sldId id="875" r:id="rId5"/>
    <p:sldId id="521" r:id="rId6"/>
    <p:sldId id="876" r:id="rId7"/>
    <p:sldId id="877" r:id="rId8"/>
    <p:sldId id="878" r:id="rId9"/>
    <p:sldId id="879" r:id="rId10"/>
    <p:sldId id="880" r:id="rId11"/>
    <p:sldId id="881" r:id="rId12"/>
    <p:sldId id="312" r:id="rId13"/>
    <p:sldId id="313" r:id="rId14"/>
    <p:sldId id="314" r:id="rId15"/>
    <p:sldId id="315" r:id="rId16"/>
    <p:sldId id="317" r:id="rId17"/>
    <p:sldId id="282" r:id="rId18"/>
    <p:sldId id="511" r:id="rId19"/>
    <p:sldId id="517" r:id="rId20"/>
    <p:sldId id="518" r:id="rId21"/>
    <p:sldId id="519" r:id="rId22"/>
    <p:sldId id="520" r:id="rId23"/>
    <p:sldId id="512" r:id="rId24"/>
    <p:sldId id="522" r:id="rId25"/>
    <p:sldId id="523" r:id="rId26"/>
    <p:sldId id="513" r:id="rId27"/>
    <p:sldId id="524" r:id="rId28"/>
    <p:sldId id="515" r:id="rId29"/>
    <p:sldId id="525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Fredoka One" panose="020B0604020202020204" charset="0"/>
      <p:regular r:id="rId40"/>
    </p:embeddedFont>
    <p:embeddedFont>
      <p:font typeface="Sport Day" panose="020B0604020202020204" charset="0"/>
      <p:regular r:id="rId41"/>
      <p:bold r:id="rId42"/>
      <p:italic r:id="rId43"/>
      <p:boldItalic r:id="rId44"/>
    </p:embeddedFont>
    <p:embeddedFont>
      <p:font typeface="Arial Black" panose="020B0A04020102020204" pitchFamily="34" charset="0"/>
      <p:bold r:id="rId45"/>
    </p:embeddedFont>
    <p:embeddedFont>
      <p:font typeface="Titan One" panose="020B0604020202020204" charset="0"/>
      <p:regular r:id="rId46"/>
    </p:embeddedFont>
    <p:embeddedFont>
      <p:font typeface="Calibri Light" panose="020F0302020204030204" pitchFamily="34" charset="0"/>
      <p:regular r:id="rId47"/>
      <p: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D7BFF3-DA0D-40B5-8200-8E20F7B24828}">
  <a:tblStyle styleId="{33D7BFF3-DA0D-40B5-8200-8E20F7B248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B9F902-044E-4443-A065-C871CBF069D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87225"/>
  </p:normalViewPr>
  <p:slideViewPr>
    <p:cSldViewPr snapToGrid="0">
      <p:cViewPr varScale="1">
        <p:scale>
          <a:sx n="100" d="100"/>
          <a:sy n="100" d="100"/>
        </p:scale>
        <p:origin x="7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1b604ca3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1b604ca3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54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79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98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F9AE8-721B-184D-8265-66FD8B705097}" type="slidenum">
              <a:rPr lang="en-VN" smtClean="0"/>
              <a:t>16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12546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429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doka One"/>
                <a:sym typeface="Fredoka One"/>
              </a:rPr>
              <a:t>Teacher points randomly. </a:t>
            </a:r>
          </a:p>
          <a:p>
            <a:r>
              <a:rPr lang="en" sz="1100" dirty="0">
                <a:solidFill>
                  <a:schemeClr val="tx1"/>
                </a:solidFill>
                <a:latin typeface="Fredoka One"/>
                <a:sym typeface="Fredoka One"/>
              </a:rPr>
              <a:t>Students say the words</a:t>
            </a:r>
            <a:endParaRPr lang="en-VN" sz="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07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701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28569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289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573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9023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1550575" y="2150850"/>
            <a:ext cx="279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title" idx="2" hasCustomPrompt="1"/>
          </p:nvPr>
        </p:nvSpPr>
        <p:spPr>
          <a:xfrm>
            <a:off x="217107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5" name="Google Shape;395;p16"/>
          <p:cNvSpPr txBox="1">
            <a:spLocks noGrp="1"/>
          </p:cNvSpPr>
          <p:nvPr>
            <p:ph type="subTitle" idx="1"/>
          </p:nvPr>
        </p:nvSpPr>
        <p:spPr>
          <a:xfrm>
            <a:off x="56082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212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2"/>
          </p:nvPr>
        </p:nvSpPr>
        <p:spPr>
          <a:xfrm>
            <a:off x="170780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"/>
          </p:nvPr>
        </p:nvSpPr>
        <p:spPr>
          <a:xfrm>
            <a:off x="1707800" y="2203100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3"/>
          </p:nvPr>
        </p:nvSpPr>
        <p:spPr>
          <a:xfrm>
            <a:off x="555785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4"/>
          </p:nvPr>
        </p:nvSpPr>
        <p:spPr>
          <a:xfrm>
            <a:off x="5557852" y="2203105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5"/>
          </p:nvPr>
        </p:nvSpPr>
        <p:spPr>
          <a:xfrm>
            <a:off x="1707808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6"/>
          </p:nvPr>
        </p:nvSpPr>
        <p:spPr>
          <a:xfrm>
            <a:off x="1707799" y="3650149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7"/>
          </p:nvPr>
        </p:nvSpPr>
        <p:spPr>
          <a:xfrm>
            <a:off x="5557850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8"/>
          </p:nvPr>
        </p:nvSpPr>
        <p:spPr>
          <a:xfrm>
            <a:off x="5557852" y="3659253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9" hasCustomPrompt="1"/>
          </p:nvPr>
        </p:nvSpPr>
        <p:spPr>
          <a:xfrm>
            <a:off x="699156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13" hasCustomPrompt="1"/>
          </p:nvPr>
        </p:nvSpPr>
        <p:spPr>
          <a:xfrm>
            <a:off x="699156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14" hasCustomPrompt="1"/>
          </p:nvPr>
        </p:nvSpPr>
        <p:spPr>
          <a:xfrm>
            <a:off x="4579562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15" hasCustomPrompt="1"/>
          </p:nvPr>
        </p:nvSpPr>
        <p:spPr>
          <a:xfrm>
            <a:off x="4579562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75308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9FFB-0095-4997-9495-2C987F23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5F12-ADA8-4877-8A6C-DFABA4A17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3"/>
            <a:ext cx="78867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DE73B-E49E-4734-BD0B-AC412271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40C3-0867-49FB-A9EA-9C1BDF8EFF5C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44802-1BE6-4C73-B19F-274BFF52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20684-F8D0-4221-A1EC-C182AA4D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21F6-F7CA-4C6A-8DB4-34B4539FF4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14B636-BC2D-44CC-A3DE-8FED989D94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0408" y="1835348"/>
            <a:ext cx="2057400" cy="14728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72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1D572D-99B7-4742-9D48-C19B31C520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4223" y="1412501"/>
            <a:ext cx="3298031" cy="2682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05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798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1912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2521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549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243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97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3122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9136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20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15" r:id="rId14"/>
    <p:sldLayoutId id="2147483716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1885950" y="1828800"/>
            <a:ext cx="565785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sp>
        <p:nvSpPr>
          <p:cNvPr id="27667" name="WordArt 19"/>
          <p:cNvSpPr>
            <a:spLocks noChangeArrowheads="1" noChangeShapeType="1" noTextEdit="1"/>
          </p:cNvSpPr>
          <p:nvPr/>
        </p:nvSpPr>
        <p:spPr bwMode="auto">
          <a:xfrm>
            <a:off x="2514600" y="1028700"/>
            <a:ext cx="4286250" cy="72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 Nghia  Primary school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2686050" y="3829050"/>
            <a:ext cx="3957638" cy="400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Teacher: Mai Hong Phuong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nimBg="1"/>
      <p:bldP spid="27667" grpId="0" animBg="1"/>
      <p:bldP spid="276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BA09689-6414-CBEE-C607-482890A5348F}"/>
              </a:ext>
            </a:extLst>
          </p:cNvPr>
          <p:cNvSpPr txBox="1">
            <a:spLocks/>
          </p:cNvSpPr>
          <p:nvPr/>
        </p:nvSpPr>
        <p:spPr>
          <a:xfrm>
            <a:off x="4285107" y="1852260"/>
            <a:ext cx="4858893" cy="11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VN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help with the</a:t>
            </a:r>
          </a:p>
          <a:p>
            <a:pPr algn="ctr"/>
            <a:r>
              <a:rPr lang="en-VN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cooking</a:t>
            </a:r>
          </a:p>
        </p:txBody>
      </p:sp>
      <p:pic>
        <p:nvPicPr>
          <p:cNvPr id="7170" name="Picture 2" descr="319 Teenage Boy Cooking Kitchen Illustrations &amp; Clip Art - iStock">
            <a:extLst>
              <a:ext uri="{FF2B5EF4-FFF2-40B4-BE49-F238E27FC236}">
                <a16:creationId xmlns:a16="http://schemas.microsoft.com/office/drawing/2014/main" id="{B8161AF4-FD60-534E-F825-2324A8F54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7" y="571500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47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7C0A75D-BEE3-EF08-7624-A784BCB4FCA3}"/>
              </a:ext>
            </a:extLst>
          </p:cNvPr>
          <p:cNvSpPr txBox="1">
            <a:spLocks/>
          </p:cNvSpPr>
          <p:nvPr/>
        </p:nvSpPr>
        <p:spPr>
          <a:xfrm>
            <a:off x="-189066" y="2286446"/>
            <a:ext cx="3028951" cy="29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VN" sz="2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do the housework</a:t>
            </a:r>
          </a:p>
        </p:txBody>
      </p:sp>
      <p:pic>
        <p:nvPicPr>
          <p:cNvPr id="16" name="Picture 2" descr="Kids doing chores Vectors &amp; Illustrations for Free Download | Freepik">
            <a:extLst>
              <a:ext uri="{FF2B5EF4-FFF2-40B4-BE49-F238E27FC236}">
                <a16:creationId xmlns:a16="http://schemas.microsoft.com/office/drawing/2014/main" id="{2071CB3E-4E28-3AC2-3739-96C5340F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8" y="177163"/>
            <a:ext cx="1651384" cy="20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appy little boy holding mop and bucket cleaning floor doing housework  chore 9422883 Vector Art at Vecteezy">
            <a:extLst>
              <a:ext uri="{FF2B5EF4-FFF2-40B4-BE49-F238E27FC236}">
                <a16:creationId xmlns:a16="http://schemas.microsoft.com/office/drawing/2014/main" id="{844C033B-F790-802D-4A1F-266A32FE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3200" y="341748"/>
            <a:ext cx="1609550" cy="1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4EC89DC-D80C-F76B-778F-2C7D20A0842F}"/>
              </a:ext>
            </a:extLst>
          </p:cNvPr>
          <p:cNvSpPr txBox="1">
            <a:spLocks/>
          </p:cNvSpPr>
          <p:nvPr/>
        </p:nvSpPr>
        <p:spPr>
          <a:xfrm>
            <a:off x="2413500" y="2120984"/>
            <a:ext cx="3028951" cy="29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VN" sz="2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clean the floor</a:t>
            </a:r>
          </a:p>
        </p:txBody>
      </p:sp>
      <p:pic>
        <p:nvPicPr>
          <p:cNvPr id="19" name="Picture 2" descr="Premium Vector | Happy cute kid do laundry with washing machine">
            <a:extLst>
              <a:ext uri="{FF2B5EF4-FFF2-40B4-BE49-F238E27FC236}">
                <a16:creationId xmlns:a16="http://schemas.microsoft.com/office/drawing/2014/main" id="{9FC0B9D6-04E4-F326-7181-DBB90785E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15634"/>
          <a:stretch/>
        </p:blipFill>
        <p:spPr bwMode="auto">
          <a:xfrm>
            <a:off x="2413500" y="2712754"/>
            <a:ext cx="1776013" cy="175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41EE8B6-62B4-61C5-F159-2AE33AF62B73}"/>
              </a:ext>
            </a:extLst>
          </p:cNvPr>
          <p:cNvSpPr txBox="1">
            <a:spLocks/>
          </p:cNvSpPr>
          <p:nvPr/>
        </p:nvSpPr>
        <p:spPr>
          <a:xfrm>
            <a:off x="1787030" y="4453308"/>
            <a:ext cx="3028951" cy="29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VN" sz="2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wash the clothes</a:t>
            </a:r>
          </a:p>
        </p:txBody>
      </p:sp>
      <p:pic>
        <p:nvPicPr>
          <p:cNvPr id="21" name="Picture 2" descr="Children Washing Dishes Stock Illustration - Download Image Now - Washing  Dishes, Washing, Child - iStock">
            <a:extLst>
              <a:ext uri="{FF2B5EF4-FFF2-40B4-BE49-F238E27FC236}">
                <a16:creationId xmlns:a16="http://schemas.microsoft.com/office/drawing/2014/main" id="{B5537099-AB1E-AAE0-439F-BA5AD06C0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71" y="379231"/>
            <a:ext cx="1798426" cy="170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4B36386-967C-5B7F-5256-42A79212235D}"/>
              </a:ext>
            </a:extLst>
          </p:cNvPr>
          <p:cNvSpPr txBox="1">
            <a:spLocks/>
          </p:cNvSpPr>
          <p:nvPr/>
        </p:nvSpPr>
        <p:spPr>
          <a:xfrm>
            <a:off x="5334708" y="2148335"/>
            <a:ext cx="3028951" cy="29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VN" sz="2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wash the dishes</a:t>
            </a:r>
          </a:p>
        </p:txBody>
      </p:sp>
      <p:pic>
        <p:nvPicPr>
          <p:cNvPr id="23" name="Picture 2" descr="319 Teenage Boy Cooking Kitchen Illustrations &amp; Clip Art - iStock">
            <a:extLst>
              <a:ext uri="{FF2B5EF4-FFF2-40B4-BE49-F238E27FC236}">
                <a16:creationId xmlns:a16="http://schemas.microsoft.com/office/drawing/2014/main" id="{C7A2086E-3F1A-F37D-DA04-8BAFE8006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07" y="2770753"/>
            <a:ext cx="1642076" cy="164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8C7AE709-F60F-A1E0-CBC9-91ACFBCCDED5}"/>
              </a:ext>
            </a:extLst>
          </p:cNvPr>
          <p:cNvSpPr txBox="1">
            <a:spLocks/>
          </p:cNvSpPr>
          <p:nvPr/>
        </p:nvSpPr>
        <p:spPr>
          <a:xfrm>
            <a:off x="4572000" y="4389526"/>
            <a:ext cx="3028951" cy="29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VN" sz="2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help with the </a:t>
            </a:r>
          </a:p>
          <a:p>
            <a:pPr algn="ctr"/>
            <a:r>
              <a:rPr lang="en-VN" sz="2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cooking</a:t>
            </a:r>
          </a:p>
        </p:txBody>
      </p:sp>
    </p:spTree>
    <p:extLst>
      <p:ext uri="{BB962C8B-B14F-4D97-AF65-F5344CB8AC3E}">
        <p14:creationId xmlns:p14="http://schemas.microsoft.com/office/powerpoint/2010/main" val="16861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appy little boy holding mop and bucket cleaning floor doing housework  chore 9422883 Vector Art at Vecteezy">
            <a:extLst>
              <a:ext uri="{FF2B5EF4-FFF2-40B4-BE49-F238E27FC236}">
                <a16:creationId xmlns:a16="http://schemas.microsoft.com/office/drawing/2014/main" id="{241B3978-C963-40E9-11CC-09B67D3FC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773344"/>
            <a:ext cx="3770777" cy="416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864644" y="2569368"/>
            <a:ext cx="1693073" cy="12573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Rectangle 31"/>
          <p:cNvSpPr/>
          <p:nvPr/>
        </p:nvSpPr>
        <p:spPr>
          <a:xfrm>
            <a:off x="1157283" y="16670"/>
            <a:ext cx="1693073" cy="12573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Rectangle 33"/>
          <p:cNvSpPr/>
          <p:nvPr/>
        </p:nvSpPr>
        <p:spPr>
          <a:xfrm>
            <a:off x="2864644" y="16669"/>
            <a:ext cx="1693073" cy="12573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Rectangle 34"/>
          <p:cNvSpPr/>
          <p:nvPr/>
        </p:nvSpPr>
        <p:spPr>
          <a:xfrm>
            <a:off x="4581517" y="16670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Rectangle 35"/>
          <p:cNvSpPr/>
          <p:nvPr/>
        </p:nvSpPr>
        <p:spPr>
          <a:xfrm>
            <a:off x="6298402" y="16669"/>
            <a:ext cx="1693073" cy="12573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Rectangle 36"/>
          <p:cNvSpPr/>
          <p:nvPr/>
        </p:nvSpPr>
        <p:spPr>
          <a:xfrm>
            <a:off x="1152525" y="1285876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Rectangle 37"/>
          <p:cNvSpPr/>
          <p:nvPr/>
        </p:nvSpPr>
        <p:spPr>
          <a:xfrm>
            <a:off x="2869411" y="1285875"/>
            <a:ext cx="1693073" cy="1257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Rectangle 38"/>
          <p:cNvSpPr/>
          <p:nvPr/>
        </p:nvSpPr>
        <p:spPr>
          <a:xfrm>
            <a:off x="4586284" y="1285876"/>
            <a:ext cx="1693073" cy="12573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Rectangle 39"/>
          <p:cNvSpPr/>
          <p:nvPr/>
        </p:nvSpPr>
        <p:spPr>
          <a:xfrm>
            <a:off x="6293644" y="1285875"/>
            <a:ext cx="1693073" cy="12573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Rectangle 40"/>
          <p:cNvSpPr/>
          <p:nvPr/>
        </p:nvSpPr>
        <p:spPr>
          <a:xfrm>
            <a:off x="1157283" y="2569369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Rectangle 42"/>
          <p:cNvSpPr/>
          <p:nvPr/>
        </p:nvSpPr>
        <p:spPr>
          <a:xfrm>
            <a:off x="4581517" y="2569369"/>
            <a:ext cx="1693073" cy="12573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ectangle 43"/>
          <p:cNvSpPr/>
          <p:nvPr/>
        </p:nvSpPr>
        <p:spPr>
          <a:xfrm>
            <a:off x="6288877" y="2569368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Rectangle 44"/>
          <p:cNvSpPr/>
          <p:nvPr/>
        </p:nvSpPr>
        <p:spPr>
          <a:xfrm>
            <a:off x="1152525" y="3838575"/>
            <a:ext cx="1693073" cy="12954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Rectangle 45"/>
          <p:cNvSpPr/>
          <p:nvPr/>
        </p:nvSpPr>
        <p:spPr>
          <a:xfrm>
            <a:off x="2859886" y="3838575"/>
            <a:ext cx="1693073" cy="12954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Rectangle 46"/>
          <p:cNvSpPr/>
          <p:nvPr/>
        </p:nvSpPr>
        <p:spPr>
          <a:xfrm>
            <a:off x="4576759" y="3838575"/>
            <a:ext cx="1693073" cy="12954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Rectangle 47"/>
          <p:cNvSpPr/>
          <p:nvPr/>
        </p:nvSpPr>
        <p:spPr>
          <a:xfrm>
            <a:off x="6293644" y="3838575"/>
            <a:ext cx="1693073" cy="12954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Rounded Rectangle 23"/>
          <p:cNvSpPr/>
          <p:nvPr/>
        </p:nvSpPr>
        <p:spPr>
          <a:xfrm>
            <a:off x="5943600" y="4486275"/>
            <a:ext cx="1885950" cy="54292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SHOW</a:t>
            </a:r>
            <a:endParaRPr lang="en-US" sz="105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1657350" y="57150"/>
            <a:ext cx="5829300" cy="85725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ysClr val="windowText" lastClr="000000"/>
                </a:solidFill>
              </a:rPr>
              <a:t>clean the floor</a:t>
            </a:r>
            <a:endParaRPr lang="en-US" sz="3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1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Happy cute kid do laundry with washing machine">
            <a:extLst>
              <a:ext uri="{FF2B5EF4-FFF2-40B4-BE49-F238E27FC236}">
                <a16:creationId xmlns:a16="http://schemas.microsoft.com/office/drawing/2014/main" id="{2073989F-ECEF-0785-3347-95F910B70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15634"/>
          <a:stretch/>
        </p:blipFill>
        <p:spPr bwMode="auto">
          <a:xfrm>
            <a:off x="2548889" y="796052"/>
            <a:ext cx="3941491" cy="390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157283" y="16670"/>
            <a:ext cx="1693073" cy="12573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Rectangle 33"/>
          <p:cNvSpPr/>
          <p:nvPr/>
        </p:nvSpPr>
        <p:spPr>
          <a:xfrm>
            <a:off x="2864644" y="16669"/>
            <a:ext cx="1693073" cy="12573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Rectangle 34"/>
          <p:cNvSpPr/>
          <p:nvPr/>
        </p:nvSpPr>
        <p:spPr>
          <a:xfrm>
            <a:off x="4581517" y="16670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Rectangle 35"/>
          <p:cNvSpPr/>
          <p:nvPr/>
        </p:nvSpPr>
        <p:spPr>
          <a:xfrm>
            <a:off x="6298402" y="16669"/>
            <a:ext cx="1693073" cy="12573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Rectangle 36"/>
          <p:cNvSpPr/>
          <p:nvPr/>
        </p:nvSpPr>
        <p:spPr>
          <a:xfrm>
            <a:off x="1152525" y="1285876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Rectangle 37"/>
          <p:cNvSpPr/>
          <p:nvPr/>
        </p:nvSpPr>
        <p:spPr>
          <a:xfrm>
            <a:off x="2869411" y="1285875"/>
            <a:ext cx="1693073" cy="1257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Rectangle 38"/>
          <p:cNvSpPr/>
          <p:nvPr/>
        </p:nvSpPr>
        <p:spPr>
          <a:xfrm>
            <a:off x="4586284" y="1285876"/>
            <a:ext cx="1693073" cy="12573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Rectangle 39"/>
          <p:cNvSpPr/>
          <p:nvPr/>
        </p:nvSpPr>
        <p:spPr>
          <a:xfrm>
            <a:off x="6293644" y="1285875"/>
            <a:ext cx="1693073" cy="12573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Rectangle 40"/>
          <p:cNvSpPr/>
          <p:nvPr/>
        </p:nvSpPr>
        <p:spPr>
          <a:xfrm>
            <a:off x="1157283" y="2569369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Rectangle 41"/>
          <p:cNvSpPr/>
          <p:nvPr/>
        </p:nvSpPr>
        <p:spPr>
          <a:xfrm>
            <a:off x="2864644" y="2569368"/>
            <a:ext cx="1693073" cy="12573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Rectangle 42"/>
          <p:cNvSpPr/>
          <p:nvPr/>
        </p:nvSpPr>
        <p:spPr>
          <a:xfrm>
            <a:off x="4581516" y="2555082"/>
            <a:ext cx="1693073" cy="12573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ectangle 43"/>
          <p:cNvSpPr/>
          <p:nvPr/>
        </p:nvSpPr>
        <p:spPr>
          <a:xfrm>
            <a:off x="6288877" y="2569368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Rectangle 44"/>
          <p:cNvSpPr/>
          <p:nvPr/>
        </p:nvSpPr>
        <p:spPr>
          <a:xfrm>
            <a:off x="1152525" y="3838575"/>
            <a:ext cx="1693073" cy="12954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Rectangle 45"/>
          <p:cNvSpPr/>
          <p:nvPr/>
        </p:nvSpPr>
        <p:spPr>
          <a:xfrm>
            <a:off x="2859886" y="3838575"/>
            <a:ext cx="1693073" cy="12954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Rectangle 46"/>
          <p:cNvSpPr/>
          <p:nvPr/>
        </p:nvSpPr>
        <p:spPr>
          <a:xfrm>
            <a:off x="4576759" y="3838575"/>
            <a:ext cx="1693073" cy="12954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Rectangle 47"/>
          <p:cNvSpPr/>
          <p:nvPr/>
        </p:nvSpPr>
        <p:spPr>
          <a:xfrm>
            <a:off x="6293644" y="3838575"/>
            <a:ext cx="1693073" cy="12954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Rounded Rectangle 23"/>
          <p:cNvSpPr/>
          <p:nvPr/>
        </p:nvSpPr>
        <p:spPr>
          <a:xfrm>
            <a:off x="5943600" y="4486275"/>
            <a:ext cx="1885950" cy="54292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SHOW</a:t>
            </a:r>
            <a:endParaRPr lang="en-US" sz="105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1657350" y="57150"/>
            <a:ext cx="5829300" cy="85725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ysClr val="windowText" lastClr="000000"/>
                </a:solidFill>
              </a:rPr>
              <a:t>wash the clothes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3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19 Teenage Boy Cooking Kitchen Illustrations &amp; Clip Art - iStock">
            <a:extLst>
              <a:ext uri="{FF2B5EF4-FFF2-40B4-BE49-F238E27FC236}">
                <a16:creationId xmlns:a16="http://schemas.microsoft.com/office/drawing/2014/main" id="{A6F5973D-C794-A057-F8AC-1D78ED8E7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50" y="914400"/>
            <a:ext cx="4022217" cy="402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157283" y="16670"/>
            <a:ext cx="1693073" cy="12573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Rectangle 33"/>
          <p:cNvSpPr/>
          <p:nvPr/>
        </p:nvSpPr>
        <p:spPr>
          <a:xfrm>
            <a:off x="2864644" y="16669"/>
            <a:ext cx="1693073" cy="12573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Rectangle 34"/>
          <p:cNvSpPr/>
          <p:nvPr/>
        </p:nvSpPr>
        <p:spPr>
          <a:xfrm>
            <a:off x="4581517" y="16670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Rectangle 35"/>
          <p:cNvSpPr/>
          <p:nvPr/>
        </p:nvSpPr>
        <p:spPr>
          <a:xfrm>
            <a:off x="6298402" y="16669"/>
            <a:ext cx="1693073" cy="12573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Rectangle 36"/>
          <p:cNvSpPr/>
          <p:nvPr/>
        </p:nvSpPr>
        <p:spPr>
          <a:xfrm>
            <a:off x="1152525" y="1285876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Rectangle 37"/>
          <p:cNvSpPr/>
          <p:nvPr/>
        </p:nvSpPr>
        <p:spPr>
          <a:xfrm>
            <a:off x="2869411" y="1285875"/>
            <a:ext cx="1693073" cy="1257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Rectangle 38"/>
          <p:cNvSpPr/>
          <p:nvPr/>
        </p:nvSpPr>
        <p:spPr>
          <a:xfrm>
            <a:off x="4586284" y="1285876"/>
            <a:ext cx="1693073" cy="12573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Rectangle 39"/>
          <p:cNvSpPr/>
          <p:nvPr/>
        </p:nvSpPr>
        <p:spPr>
          <a:xfrm>
            <a:off x="6293644" y="1285875"/>
            <a:ext cx="1693073" cy="12573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Rectangle 40"/>
          <p:cNvSpPr/>
          <p:nvPr/>
        </p:nvSpPr>
        <p:spPr>
          <a:xfrm>
            <a:off x="1157283" y="2569369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Rectangle 41"/>
          <p:cNvSpPr/>
          <p:nvPr/>
        </p:nvSpPr>
        <p:spPr>
          <a:xfrm>
            <a:off x="2869410" y="2555081"/>
            <a:ext cx="1693073" cy="12573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Rectangle 42"/>
          <p:cNvSpPr/>
          <p:nvPr/>
        </p:nvSpPr>
        <p:spPr>
          <a:xfrm>
            <a:off x="4581517" y="2569369"/>
            <a:ext cx="1693073" cy="12573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ectangle 43"/>
          <p:cNvSpPr/>
          <p:nvPr/>
        </p:nvSpPr>
        <p:spPr>
          <a:xfrm>
            <a:off x="6288877" y="2569368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Rectangle 44"/>
          <p:cNvSpPr/>
          <p:nvPr/>
        </p:nvSpPr>
        <p:spPr>
          <a:xfrm>
            <a:off x="1152525" y="3838575"/>
            <a:ext cx="1693073" cy="12954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Rectangle 45"/>
          <p:cNvSpPr/>
          <p:nvPr/>
        </p:nvSpPr>
        <p:spPr>
          <a:xfrm>
            <a:off x="2859886" y="3838575"/>
            <a:ext cx="1693073" cy="12954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Rectangle 46"/>
          <p:cNvSpPr/>
          <p:nvPr/>
        </p:nvSpPr>
        <p:spPr>
          <a:xfrm>
            <a:off x="4576759" y="3838575"/>
            <a:ext cx="1693073" cy="12954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Rectangle 47"/>
          <p:cNvSpPr/>
          <p:nvPr/>
        </p:nvSpPr>
        <p:spPr>
          <a:xfrm>
            <a:off x="6293644" y="3838575"/>
            <a:ext cx="1693073" cy="12954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Rounded Rectangle 23"/>
          <p:cNvSpPr/>
          <p:nvPr/>
        </p:nvSpPr>
        <p:spPr>
          <a:xfrm>
            <a:off x="5943600" y="4486275"/>
            <a:ext cx="1885950" cy="54292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SHOW</a:t>
            </a:r>
            <a:endParaRPr lang="en-US" sz="105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1657350" y="57150"/>
            <a:ext cx="5829300" cy="85725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help with the cooking</a:t>
            </a:r>
            <a:endParaRPr lang="en-US" sz="1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ldren Washing Dishes Stock Illustration - Download Image Now - Washing  Dishes, Washing, Child - iStock">
            <a:extLst>
              <a:ext uri="{FF2B5EF4-FFF2-40B4-BE49-F238E27FC236}">
                <a16:creationId xmlns:a16="http://schemas.microsoft.com/office/drawing/2014/main" id="{68B1C7D9-3F4C-545A-8344-320F3DA47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97" y="943451"/>
            <a:ext cx="4202921" cy="398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157283" y="16670"/>
            <a:ext cx="1693073" cy="12573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Rectangle 33"/>
          <p:cNvSpPr/>
          <p:nvPr/>
        </p:nvSpPr>
        <p:spPr>
          <a:xfrm>
            <a:off x="2864644" y="16669"/>
            <a:ext cx="1693073" cy="12573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Rectangle 34"/>
          <p:cNvSpPr/>
          <p:nvPr/>
        </p:nvSpPr>
        <p:spPr>
          <a:xfrm>
            <a:off x="4581517" y="16670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Rectangle 35"/>
          <p:cNvSpPr/>
          <p:nvPr/>
        </p:nvSpPr>
        <p:spPr>
          <a:xfrm>
            <a:off x="6298402" y="16669"/>
            <a:ext cx="1693073" cy="12573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Rectangle 36"/>
          <p:cNvSpPr/>
          <p:nvPr/>
        </p:nvSpPr>
        <p:spPr>
          <a:xfrm>
            <a:off x="1152525" y="1285876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Rectangle 37"/>
          <p:cNvSpPr/>
          <p:nvPr/>
        </p:nvSpPr>
        <p:spPr>
          <a:xfrm>
            <a:off x="2888918" y="1285875"/>
            <a:ext cx="1693073" cy="1257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Rectangle 38"/>
          <p:cNvSpPr/>
          <p:nvPr/>
        </p:nvSpPr>
        <p:spPr>
          <a:xfrm>
            <a:off x="4586284" y="1285876"/>
            <a:ext cx="1693073" cy="12573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Rectangle 39"/>
          <p:cNvSpPr/>
          <p:nvPr/>
        </p:nvSpPr>
        <p:spPr>
          <a:xfrm>
            <a:off x="6293644" y="1285875"/>
            <a:ext cx="1693073" cy="12573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Rectangle 40"/>
          <p:cNvSpPr/>
          <p:nvPr/>
        </p:nvSpPr>
        <p:spPr>
          <a:xfrm>
            <a:off x="1157283" y="2569369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Rectangle 41"/>
          <p:cNvSpPr/>
          <p:nvPr/>
        </p:nvSpPr>
        <p:spPr>
          <a:xfrm>
            <a:off x="2864644" y="2569368"/>
            <a:ext cx="1693073" cy="12573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Rectangle 42"/>
          <p:cNvSpPr/>
          <p:nvPr/>
        </p:nvSpPr>
        <p:spPr>
          <a:xfrm>
            <a:off x="4581517" y="2569369"/>
            <a:ext cx="1693073" cy="12573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ectangle 43"/>
          <p:cNvSpPr/>
          <p:nvPr/>
        </p:nvSpPr>
        <p:spPr>
          <a:xfrm>
            <a:off x="6288877" y="2569368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Rectangle 44"/>
          <p:cNvSpPr/>
          <p:nvPr/>
        </p:nvSpPr>
        <p:spPr>
          <a:xfrm>
            <a:off x="1152525" y="3838575"/>
            <a:ext cx="1693073" cy="12954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Rectangle 45"/>
          <p:cNvSpPr/>
          <p:nvPr/>
        </p:nvSpPr>
        <p:spPr>
          <a:xfrm>
            <a:off x="2859886" y="3838575"/>
            <a:ext cx="1693073" cy="12954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Rectangle 46"/>
          <p:cNvSpPr/>
          <p:nvPr/>
        </p:nvSpPr>
        <p:spPr>
          <a:xfrm>
            <a:off x="4576759" y="3838575"/>
            <a:ext cx="1693073" cy="12954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Rectangle 47"/>
          <p:cNvSpPr/>
          <p:nvPr/>
        </p:nvSpPr>
        <p:spPr>
          <a:xfrm>
            <a:off x="6293644" y="3838575"/>
            <a:ext cx="1693073" cy="12954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Rounded Rectangle 23"/>
          <p:cNvSpPr/>
          <p:nvPr/>
        </p:nvSpPr>
        <p:spPr>
          <a:xfrm>
            <a:off x="5943600" y="4486275"/>
            <a:ext cx="1885950" cy="54292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SHOW</a:t>
            </a:r>
            <a:endParaRPr lang="en-US" sz="105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1657350" y="57150"/>
            <a:ext cx="5829300" cy="85725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ysClr val="windowText" lastClr="000000"/>
                </a:solidFill>
              </a:rPr>
              <a:t>wash the dishes 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1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ids doing chores Vectors &amp; Illustrations for Free Download | Freepik">
            <a:extLst>
              <a:ext uri="{FF2B5EF4-FFF2-40B4-BE49-F238E27FC236}">
                <a16:creationId xmlns:a16="http://schemas.microsoft.com/office/drawing/2014/main" id="{2C81C04E-EDB0-6E03-73F1-E8C7D14A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432" y="594360"/>
            <a:ext cx="3581746" cy="454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157283" y="16670"/>
            <a:ext cx="1693073" cy="12573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Rectangle 33"/>
          <p:cNvSpPr/>
          <p:nvPr/>
        </p:nvSpPr>
        <p:spPr>
          <a:xfrm>
            <a:off x="2864644" y="16669"/>
            <a:ext cx="1693073" cy="12573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Rectangle 34"/>
          <p:cNvSpPr/>
          <p:nvPr/>
        </p:nvSpPr>
        <p:spPr>
          <a:xfrm>
            <a:off x="4581517" y="16670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Rectangle 35"/>
          <p:cNvSpPr/>
          <p:nvPr/>
        </p:nvSpPr>
        <p:spPr>
          <a:xfrm>
            <a:off x="6298402" y="16669"/>
            <a:ext cx="1693073" cy="12573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Rectangle 36"/>
          <p:cNvSpPr/>
          <p:nvPr/>
        </p:nvSpPr>
        <p:spPr>
          <a:xfrm>
            <a:off x="1152525" y="1285876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Rectangle 37"/>
          <p:cNvSpPr/>
          <p:nvPr/>
        </p:nvSpPr>
        <p:spPr>
          <a:xfrm>
            <a:off x="2859886" y="1297782"/>
            <a:ext cx="1693073" cy="1257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Rectangle 38"/>
          <p:cNvSpPr/>
          <p:nvPr/>
        </p:nvSpPr>
        <p:spPr>
          <a:xfrm>
            <a:off x="4586284" y="1285876"/>
            <a:ext cx="1693073" cy="12573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Rectangle 39"/>
          <p:cNvSpPr/>
          <p:nvPr/>
        </p:nvSpPr>
        <p:spPr>
          <a:xfrm>
            <a:off x="6293644" y="1285875"/>
            <a:ext cx="1693073" cy="12573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Rectangle 40"/>
          <p:cNvSpPr/>
          <p:nvPr/>
        </p:nvSpPr>
        <p:spPr>
          <a:xfrm>
            <a:off x="1157283" y="2569369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Rectangle 41"/>
          <p:cNvSpPr/>
          <p:nvPr/>
        </p:nvSpPr>
        <p:spPr>
          <a:xfrm>
            <a:off x="2864644" y="2569368"/>
            <a:ext cx="1693073" cy="12573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Rectangle 42"/>
          <p:cNvSpPr/>
          <p:nvPr/>
        </p:nvSpPr>
        <p:spPr>
          <a:xfrm>
            <a:off x="4581517" y="2569369"/>
            <a:ext cx="1693073" cy="12573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ectangle 43"/>
          <p:cNvSpPr/>
          <p:nvPr/>
        </p:nvSpPr>
        <p:spPr>
          <a:xfrm>
            <a:off x="6288877" y="2569368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Rectangle 44"/>
          <p:cNvSpPr/>
          <p:nvPr/>
        </p:nvSpPr>
        <p:spPr>
          <a:xfrm>
            <a:off x="1152525" y="3838575"/>
            <a:ext cx="1693073" cy="12954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Rectangle 45"/>
          <p:cNvSpPr/>
          <p:nvPr/>
        </p:nvSpPr>
        <p:spPr>
          <a:xfrm>
            <a:off x="2859886" y="3838575"/>
            <a:ext cx="1693073" cy="12954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Rectangle 46"/>
          <p:cNvSpPr/>
          <p:nvPr/>
        </p:nvSpPr>
        <p:spPr>
          <a:xfrm>
            <a:off x="4576759" y="3838575"/>
            <a:ext cx="1693073" cy="12954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Rectangle 47"/>
          <p:cNvSpPr/>
          <p:nvPr/>
        </p:nvSpPr>
        <p:spPr>
          <a:xfrm>
            <a:off x="6293644" y="3838575"/>
            <a:ext cx="1693073" cy="12954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Rounded Rectangle 23"/>
          <p:cNvSpPr/>
          <p:nvPr/>
        </p:nvSpPr>
        <p:spPr>
          <a:xfrm>
            <a:off x="5943600" y="4486275"/>
            <a:ext cx="1885950" cy="54292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SHOW</a:t>
            </a:r>
            <a:endParaRPr lang="en-US" sz="105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1657350" y="57150"/>
            <a:ext cx="5829300" cy="85725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do the housework</a:t>
            </a:r>
            <a:endParaRPr lang="en-US" sz="1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1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1"/>
          <p:cNvSpPr/>
          <p:nvPr/>
        </p:nvSpPr>
        <p:spPr>
          <a:xfrm>
            <a:off x="576231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1142384" y="2150850"/>
            <a:ext cx="381258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1</a:t>
            </a:r>
            <a:endParaRPr dirty="0"/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A06A2-1E8A-CF89-5073-EA9F5A013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Look, listen and repeat</a:t>
            </a: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9D90DA41-98D5-3A4C-C38F-288400E4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8" y="121638"/>
            <a:ext cx="7704000" cy="572700"/>
          </a:xfrm>
        </p:spPr>
        <p:txBody>
          <a:bodyPr/>
          <a:lstStyle/>
          <a:p>
            <a:r>
              <a:rPr lang="en-VN" sz="3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Look and listen.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3B899-4F94-3A24-6732-BF18D2C2E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9" y="958160"/>
            <a:ext cx="8945421" cy="34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D319A-B3F6-00BA-5EDA-35AC0AB0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8" y="121638"/>
            <a:ext cx="7704000" cy="572700"/>
          </a:xfrm>
        </p:spPr>
        <p:txBody>
          <a:bodyPr/>
          <a:lstStyle/>
          <a:p>
            <a:r>
              <a:rPr lang="en-VN" sz="3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Listen and repeat.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F7AD2-7FF8-8230-5871-CA38BAB97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21" r="48467"/>
          <a:stretch/>
        </p:blipFill>
        <p:spPr>
          <a:xfrm>
            <a:off x="1265149" y="812800"/>
            <a:ext cx="6381521" cy="405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5"/>
          <p:cNvSpPr/>
          <p:nvPr/>
        </p:nvSpPr>
        <p:spPr>
          <a:xfrm rot="10800000">
            <a:off x="2296467" y="3342722"/>
            <a:ext cx="4551071" cy="547329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5"/>
          <p:cNvSpPr txBox="1">
            <a:spLocks noGrp="1"/>
          </p:cNvSpPr>
          <p:nvPr>
            <p:ph type="ctrTitle"/>
          </p:nvPr>
        </p:nvSpPr>
        <p:spPr>
          <a:xfrm>
            <a:off x="1379100" y="2366470"/>
            <a:ext cx="6385800" cy="9998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rPr>
              <a:t/>
            </a:r>
            <a:br>
              <a:rPr lang="en-US" dirty="0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rPr>
            </a:br>
            <a:r>
              <a:rPr lang="en-US" dirty="0"/>
              <a:t>Daily </a:t>
            </a:r>
            <a:br>
              <a:rPr lang="en-US" dirty="0"/>
            </a:br>
            <a:r>
              <a:rPr lang="en-US" dirty="0"/>
              <a:t>Activities</a:t>
            </a:r>
            <a:endParaRPr sz="4000" dirty="0"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54570-340B-7914-4DC3-256DAB9EC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 – Period 3</a:t>
            </a:r>
          </a:p>
        </p:txBody>
      </p:sp>
      <p:sp>
        <p:nvSpPr>
          <p:cNvPr id="1062" name="Google Shape;1062;p35"/>
          <p:cNvSpPr/>
          <p:nvPr/>
        </p:nvSpPr>
        <p:spPr>
          <a:xfrm>
            <a:off x="6172200" y="137568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35"/>
          <p:cNvGrpSpPr/>
          <p:nvPr/>
        </p:nvGrpSpPr>
        <p:grpSpPr>
          <a:xfrm>
            <a:off x="885766" y="466078"/>
            <a:ext cx="1005345" cy="869884"/>
            <a:chOff x="968013" y="650077"/>
            <a:chExt cx="777108" cy="672348"/>
          </a:xfrm>
        </p:grpSpPr>
        <p:sp>
          <p:nvSpPr>
            <p:cNvPr id="1064" name="Google Shape;1064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5"/>
          <p:cNvGrpSpPr/>
          <p:nvPr/>
        </p:nvGrpSpPr>
        <p:grpSpPr>
          <a:xfrm rot="2235294">
            <a:off x="7205532" y="3845215"/>
            <a:ext cx="777157" cy="672390"/>
            <a:chOff x="968013" y="650077"/>
            <a:chExt cx="777108" cy="672348"/>
          </a:xfrm>
        </p:grpSpPr>
        <p:sp>
          <p:nvSpPr>
            <p:cNvPr id="1068" name="Google Shape;1068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35"/>
          <p:cNvSpPr/>
          <p:nvPr/>
        </p:nvSpPr>
        <p:spPr>
          <a:xfrm rot="-445239">
            <a:off x="2707823" y="4434040"/>
            <a:ext cx="252944" cy="16842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5"/>
          <p:cNvSpPr/>
          <p:nvPr/>
        </p:nvSpPr>
        <p:spPr>
          <a:xfrm>
            <a:off x="3874900" y="8035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5"/>
          <p:cNvSpPr/>
          <p:nvPr/>
        </p:nvSpPr>
        <p:spPr>
          <a:xfrm rot="2135071">
            <a:off x="4341242" y="630028"/>
            <a:ext cx="398926" cy="273548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5"/>
          <p:cNvSpPr/>
          <p:nvPr/>
        </p:nvSpPr>
        <p:spPr>
          <a:xfrm rot="-4320374">
            <a:off x="5040091" y="1050090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5"/>
          <p:cNvSpPr/>
          <p:nvPr/>
        </p:nvSpPr>
        <p:spPr>
          <a:xfrm>
            <a:off x="2825050" y="18706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5"/>
          <p:cNvSpPr/>
          <p:nvPr/>
        </p:nvSpPr>
        <p:spPr>
          <a:xfrm>
            <a:off x="7527625" y="32601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5"/>
          <p:cNvSpPr/>
          <p:nvPr/>
        </p:nvSpPr>
        <p:spPr>
          <a:xfrm rot="444932" flipH="1">
            <a:off x="8071732" y="35475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5"/>
          <p:cNvSpPr/>
          <p:nvPr/>
        </p:nvSpPr>
        <p:spPr>
          <a:xfrm>
            <a:off x="2195300" y="41259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/>
          <p:cNvSpPr/>
          <p:nvPr/>
        </p:nvSpPr>
        <p:spPr>
          <a:xfrm>
            <a:off x="5966575" y="41603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/>
          <p:cNvSpPr/>
          <p:nvPr/>
        </p:nvSpPr>
        <p:spPr>
          <a:xfrm>
            <a:off x="6670638" y="4462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5"/>
          <p:cNvSpPr/>
          <p:nvPr/>
        </p:nvSpPr>
        <p:spPr>
          <a:xfrm>
            <a:off x="2052238" y="14300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5"/>
          <p:cNvSpPr/>
          <p:nvPr/>
        </p:nvSpPr>
        <p:spPr>
          <a:xfrm rot="444932" flipH="1">
            <a:off x="2395957" y="6999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5"/>
          <p:cNvSpPr/>
          <p:nvPr/>
        </p:nvSpPr>
        <p:spPr>
          <a:xfrm>
            <a:off x="6337213" y="609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5"/>
          <p:cNvSpPr/>
          <p:nvPr/>
        </p:nvSpPr>
        <p:spPr>
          <a:xfrm>
            <a:off x="8106925" y="837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5"/>
          <p:cNvSpPr/>
          <p:nvPr/>
        </p:nvSpPr>
        <p:spPr>
          <a:xfrm>
            <a:off x="8151950" y="13757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5"/>
          <p:cNvSpPr/>
          <p:nvPr/>
        </p:nvSpPr>
        <p:spPr>
          <a:xfrm>
            <a:off x="4224338" y="1211575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5"/>
          <p:cNvSpPr/>
          <p:nvPr/>
        </p:nvSpPr>
        <p:spPr>
          <a:xfrm>
            <a:off x="4298888" y="40494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5"/>
          <p:cNvSpPr/>
          <p:nvPr/>
        </p:nvSpPr>
        <p:spPr>
          <a:xfrm rot="444932" flipH="1">
            <a:off x="4597932" y="39674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5"/>
          <p:cNvSpPr/>
          <p:nvPr/>
        </p:nvSpPr>
        <p:spPr>
          <a:xfrm>
            <a:off x="3356513" y="4234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5"/>
          <p:cNvSpPr/>
          <p:nvPr/>
        </p:nvSpPr>
        <p:spPr>
          <a:xfrm>
            <a:off x="1044475" y="44286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6EFCA-B08E-8C37-994F-9117593F4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0" y="41269"/>
            <a:ext cx="1606491" cy="1657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D3533F-E0BA-5347-65F3-03A522617C81}"/>
              </a:ext>
            </a:extLst>
          </p:cNvPr>
          <p:cNvSpPr txBox="1"/>
          <p:nvPr/>
        </p:nvSpPr>
        <p:spPr>
          <a:xfrm>
            <a:off x="120353" y="394590"/>
            <a:ext cx="1083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Sport Day" pitchFamily="2" charset="0"/>
              </a:rPr>
              <a:t>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9E8DE-B4ED-BC71-0E0A-B64926CBC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0" y="208251"/>
            <a:ext cx="707396" cy="3599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D319A-B3F6-00BA-5EDA-35AC0AB0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8" y="121638"/>
            <a:ext cx="7704000" cy="572700"/>
          </a:xfrm>
        </p:spPr>
        <p:txBody>
          <a:bodyPr/>
          <a:lstStyle/>
          <a:p>
            <a:r>
              <a:rPr lang="en-VN" sz="3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Listen and repeat.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B0055-FA8D-F8A6-B4C0-8945D2CD3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76" t="14626" r="-3709" b="-505"/>
          <a:stretch/>
        </p:blipFill>
        <p:spPr>
          <a:xfrm>
            <a:off x="1470889" y="835660"/>
            <a:ext cx="6381521" cy="405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9D90DA41-98D5-3A4C-C38F-288400E4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28" y="224508"/>
            <a:ext cx="7704000" cy="572700"/>
          </a:xfrm>
        </p:spPr>
        <p:txBody>
          <a:bodyPr/>
          <a:lstStyle/>
          <a:p>
            <a:r>
              <a:rPr lang="en-VN" sz="3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Work in pairs. Play roles.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1ED855-9494-856D-FFD3-626320DCD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9" y="958160"/>
            <a:ext cx="8945421" cy="34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9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1"/>
          <p:cNvSpPr/>
          <p:nvPr/>
        </p:nvSpPr>
        <p:spPr>
          <a:xfrm>
            <a:off x="576231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922325" y="2150850"/>
            <a:ext cx="403264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2 </a:t>
            </a:r>
            <a:endParaRPr dirty="0"/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04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A06A2-1E8A-CF89-5073-EA9F5A013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Listen, point and say</a:t>
            </a: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0309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A37EC0-48E3-898A-05FF-B9D431612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" y="266597"/>
            <a:ext cx="8806413" cy="43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D3915A-4511-45DE-FAF1-E77430DB7A44}"/>
              </a:ext>
            </a:extLst>
          </p:cNvPr>
          <p:cNvSpPr txBox="1"/>
          <p:nvPr/>
        </p:nvSpPr>
        <p:spPr>
          <a:xfrm>
            <a:off x="1235962" y="21293"/>
            <a:ext cx="95344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doka One"/>
                <a:sym typeface="Fredoka One"/>
              </a:rPr>
              <a:t>Listen,</a:t>
            </a:r>
            <a:r>
              <a:rPr kumimoji="0" lang="en" sz="4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doka One"/>
                <a:sym typeface="Fredoka One"/>
              </a:rPr>
              <a:t> point and say</a:t>
            </a:r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doka One"/>
                <a:sym typeface="Fredoka One"/>
              </a:rPr>
              <a:t>.</a:t>
            </a:r>
            <a:endParaRPr lang="en-VN" sz="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EF23C-60F9-4E8D-98A6-7AFE8BBE4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41" t="11980"/>
          <a:stretch/>
        </p:blipFill>
        <p:spPr>
          <a:xfrm>
            <a:off x="1725930" y="790734"/>
            <a:ext cx="5096054" cy="403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D3915A-4511-45DE-FAF1-E77430DB7A44}"/>
              </a:ext>
            </a:extLst>
          </p:cNvPr>
          <p:cNvSpPr txBox="1"/>
          <p:nvPr/>
        </p:nvSpPr>
        <p:spPr>
          <a:xfrm>
            <a:off x="2710432" y="228600"/>
            <a:ext cx="95344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doka One"/>
                <a:sym typeface="Fredoka One"/>
              </a:rPr>
              <a:t>Look and </a:t>
            </a:r>
            <a:r>
              <a:rPr lang="en" sz="4000" dirty="0">
                <a:solidFill>
                  <a:schemeClr val="tx1"/>
                </a:solidFill>
                <a:latin typeface="Fredoka One"/>
                <a:sym typeface="Fredoka One"/>
              </a:rPr>
              <a:t>say</a:t>
            </a: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doka One"/>
                <a:sym typeface="Fredoka One"/>
              </a:rPr>
              <a:t>.</a:t>
            </a:r>
            <a:endParaRPr lang="en-VN" sz="5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5DDDA-F092-AA01-DBD6-66D821601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41" t="11980"/>
          <a:stretch/>
        </p:blipFill>
        <p:spPr>
          <a:xfrm>
            <a:off x="1840230" y="936486"/>
            <a:ext cx="5096054" cy="403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AEAA63-0354-F52F-2FF5-430CAC386070}"/>
              </a:ext>
            </a:extLst>
          </p:cNvPr>
          <p:cNvSpPr txBox="1"/>
          <p:nvPr/>
        </p:nvSpPr>
        <p:spPr>
          <a:xfrm>
            <a:off x="4386482" y="1876181"/>
            <a:ext cx="5919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omic Sans MS" panose="030F0902030302020204" pitchFamily="66" charset="0"/>
                <a:sym typeface="Fredoka One"/>
              </a:rPr>
              <a:t>What do you</a:t>
            </a:r>
            <a:r>
              <a:rPr kumimoji="0" lang="en" sz="24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omic Sans MS" panose="030F0902030302020204" pitchFamily="66" charset="0"/>
                <a:sym typeface="Fredoka One"/>
              </a:rPr>
              <a:t> do in the morning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omic Sans MS" panose="030F0902030302020204" pitchFamily="66" charset="0"/>
                <a:sym typeface="Fredoka One"/>
              </a:rPr>
              <a:t>?</a:t>
            </a:r>
            <a:endParaRPr lang="en-VN" sz="100" dirty="0">
              <a:solidFill>
                <a:schemeClr val="bg1">
                  <a:lumMod val="1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E1C3C-46E8-0BC8-22C7-3ED852884936}"/>
              </a:ext>
            </a:extLst>
          </p:cNvPr>
          <p:cNvSpPr txBox="1"/>
          <p:nvPr/>
        </p:nvSpPr>
        <p:spPr>
          <a:xfrm>
            <a:off x="4572000" y="2571750"/>
            <a:ext cx="6036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omic Sans MS" panose="030F0902030302020204" pitchFamily="66" charset="0"/>
                <a:sym typeface="Fredoka One"/>
              </a:rPr>
              <a:t>I</a:t>
            </a:r>
            <a:r>
              <a:rPr kumimoji="0" lang="en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omic Sans MS" panose="030F0902030302020204" pitchFamily="66" charset="0"/>
                <a:sym typeface="Fredoka One"/>
              </a:rPr>
              <a:t> _____________.</a:t>
            </a:r>
            <a:endParaRPr lang="en-VN" sz="200" dirty="0">
              <a:solidFill>
                <a:schemeClr val="bg1">
                  <a:lumMod val="1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58F552-7B75-E990-CB4F-00C4E0B7F346}"/>
              </a:ext>
            </a:extLst>
          </p:cNvPr>
          <p:cNvSpPr txBox="1"/>
          <p:nvPr/>
        </p:nvSpPr>
        <p:spPr>
          <a:xfrm>
            <a:off x="888611" y="77277"/>
            <a:ext cx="95344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dirty="0">
                <a:solidFill>
                  <a:schemeClr val="tx1"/>
                </a:solidFill>
                <a:latin typeface="Fredoka One"/>
                <a:sym typeface="Fredoka One"/>
              </a:rPr>
              <a:t>Work in pairs. Ask and  answer</a:t>
            </a: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doka One"/>
                <a:sym typeface="Fredoka One"/>
              </a:rPr>
              <a:t>.</a:t>
            </a:r>
            <a:endParaRPr lang="en-VN" sz="5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3EB6D-4831-0138-8353-D8BABB91254E}"/>
              </a:ext>
            </a:extLst>
          </p:cNvPr>
          <p:cNvSpPr txBox="1"/>
          <p:nvPr/>
        </p:nvSpPr>
        <p:spPr>
          <a:xfrm>
            <a:off x="4908482" y="2537901"/>
            <a:ext cx="5919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solidFill>
                  <a:srgbClr val="FF0000"/>
                </a:solidFill>
                <a:latin typeface="Comic Sans MS" panose="030F0902030302020204" pitchFamily="66" charset="0"/>
                <a:sym typeface="Fredoka One"/>
              </a:rPr>
              <a:t>wash the clothes</a:t>
            </a:r>
            <a:endParaRPr lang="en-VN" sz="2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93366-AFE7-741C-ED0C-ADCFBE81A19A}"/>
              </a:ext>
            </a:extLst>
          </p:cNvPr>
          <p:cNvSpPr txBox="1"/>
          <p:nvPr/>
        </p:nvSpPr>
        <p:spPr>
          <a:xfrm>
            <a:off x="5025811" y="2539365"/>
            <a:ext cx="5919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solidFill>
                  <a:srgbClr val="FF0000"/>
                </a:solidFill>
                <a:latin typeface="Comic Sans MS" panose="030F0902030302020204" pitchFamily="66" charset="0"/>
                <a:sym typeface="Fredoka One"/>
              </a:rPr>
              <a:t>clean the floor</a:t>
            </a:r>
            <a:endParaRPr lang="en-VN" sz="2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ABAF52-E77D-9BA6-0D8F-F1D5BF899077}"/>
              </a:ext>
            </a:extLst>
          </p:cNvPr>
          <p:cNvSpPr txBox="1"/>
          <p:nvPr/>
        </p:nvSpPr>
        <p:spPr>
          <a:xfrm>
            <a:off x="5025811" y="2599456"/>
            <a:ext cx="5919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solidFill>
                  <a:srgbClr val="FF0000"/>
                </a:solidFill>
                <a:latin typeface="Comic Sans MS" panose="030F0902030302020204" pitchFamily="66" charset="0"/>
                <a:sym typeface="Fredoka One"/>
              </a:rPr>
              <a:t>help the cooking</a:t>
            </a:r>
            <a:endParaRPr lang="en-VN" sz="1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BF5259-90E6-C0E6-205E-2CB084A3DFD8}"/>
              </a:ext>
            </a:extLst>
          </p:cNvPr>
          <p:cNvSpPr txBox="1"/>
          <p:nvPr/>
        </p:nvSpPr>
        <p:spPr>
          <a:xfrm>
            <a:off x="5025811" y="2597992"/>
            <a:ext cx="5919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solidFill>
                  <a:srgbClr val="FF0000"/>
                </a:solidFill>
                <a:latin typeface="Comic Sans MS" panose="030F0902030302020204" pitchFamily="66" charset="0"/>
                <a:sym typeface="Fredoka One"/>
              </a:rPr>
              <a:t>wash the dishes</a:t>
            </a:r>
            <a:endParaRPr lang="en-VN" sz="1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8FBEF9-A40A-8ED3-6830-F1AEDF71D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41" t="11980" r="28714" b="43686"/>
          <a:stretch/>
        </p:blipFill>
        <p:spPr>
          <a:xfrm>
            <a:off x="205939" y="1125209"/>
            <a:ext cx="4146908" cy="3440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350BAD-4807-9F6E-985D-2457673AD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77" t="13502" r="378" b="42164"/>
          <a:stretch/>
        </p:blipFill>
        <p:spPr>
          <a:xfrm>
            <a:off x="205939" y="1154195"/>
            <a:ext cx="4146908" cy="3440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FD21F2-E05B-813D-4CC2-7BAE0E864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35" t="57805" r="28620" b="-2139"/>
          <a:stretch/>
        </p:blipFill>
        <p:spPr>
          <a:xfrm>
            <a:off x="219551" y="1183181"/>
            <a:ext cx="4146908" cy="3440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3A94D8-4314-04D8-CF37-C78350D2E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29" t="57431" r="326" b="-1765"/>
          <a:stretch/>
        </p:blipFill>
        <p:spPr>
          <a:xfrm>
            <a:off x="205939" y="1154194"/>
            <a:ext cx="4146908" cy="34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8" grpId="0"/>
      <p:bldP spid="8" grpId="1"/>
      <p:bldP spid="10" grpId="0"/>
      <p:bldP spid="10" grpId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1"/>
          <p:cNvSpPr/>
          <p:nvPr/>
        </p:nvSpPr>
        <p:spPr>
          <a:xfrm>
            <a:off x="576231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922325" y="2150850"/>
            <a:ext cx="403264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3 </a:t>
            </a:r>
            <a:endParaRPr dirty="0"/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05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A06A2-1E8A-CF89-5073-EA9F5A013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Let’s talk</a:t>
            </a: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5674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B1F68B-6C0B-4106-49C2-AB35E6869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8" y="612893"/>
            <a:ext cx="8672160" cy="39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5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1"/>
          <p:cNvSpPr/>
          <p:nvPr/>
        </p:nvSpPr>
        <p:spPr>
          <a:xfrm>
            <a:off x="576231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922325" y="2150850"/>
            <a:ext cx="403264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  Time</a:t>
            </a:r>
            <a:endParaRPr dirty="0"/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06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A06A2-1E8A-CF89-5073-EA9F5A013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Slap the board  game</a:t>
            </a: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607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1"/>
          <p:cNvSpPr/>
          <p:nvPr/>
        </p:nvSpPr>
        <p:spPr>
          <a:xfrm>
            <a:off x="576231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1222114" y="2127051"/>
            <a:ext cx="347057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</a:t>
            </a:r>
            <a:endParaRPr dirty="0"/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D8B2A-91F1-7880-C72C-1B4EC71AB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Let’s sing</a:t>
            </a: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502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B501FA-9217-5E6C-4905-AACDEFE6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B17484-C902-2C06-62F2-886094BC026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8D9FD7-F0CF-0E49-2626-9F72EE1983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EC2B3A0-3F03-5F70-9264-0E722001A150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53D479A-D84B-AE2F-0CD5-8453C867471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EF0AD0E-6FE8-C46C-8189-5F54178E70EE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D25937B-EC7A-BC8D-44B8-10A01A378228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E460D79-DB41-3162-203D-7ECD93019B96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7268500-97E3-4084-E748-1EB5D079F2DF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9E2CCF1-1AEC-F1BC-C8AD-CC4C47A182BA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4A578D2-AA6D-8AD4-5CCA-1845D439B56F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4258471-3689-6D5B-E061-CA5006951AB6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E6E1EC-F2CB-E783-E115-396205161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99" y="1057645"/>
            <a:ext cx="8002595" cy="386642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35E6BE6-BA9A-62DA-849E-DBA9AADB2488}"/>
              </a:ext>
            </a:extLst>
          </p:cNvPr>
          <p:cNvSpPr txBox="1">
            <a:spLocks/>
          </p:cNvSpPr>
          <p:nvPr/>
        </p:nvSpPr>
        <p:spPr>
          <a:xfrm>
            <a:off x="3467010" y="17696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3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Listen.</a:t>
            </a:r>
          </a:p>
        </p:txBody>
      </p:sp>
    </p:spTree>
    <p:extLst>
      <p:ext uri="{BB962C8B-B14F-4D97-AF65-F5344CB8AC3E}">
        <p14:creationId xmlns:p14="http://schemas.microsoft.com/office/powerpoint/2010/main" val="193732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1"/>
          <p:cNvSpPr/>
          <p:nvPr/>
        </p:nvSpPr>
        <p:spPr>
          <a:xfrm>
            <a:off x="576231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922325" y="2127051"/>
            <a:ext cx="414061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words</a:t>
            </a:r>
            <a:endParaRPr dirty="0"/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D8B2A-91F1-7880-C72C-1B4EC71AB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Daily activities</a:t>
            </a: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198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BA09689-6414-CBEE-C607-482890A5348F}"/>
              </a:ext>
            </a:extLst>
          </p:cNvPr>
          <p:cNvSpPr txBox="1">
            <a:spLocks/>
          </p:cNvSpPr>
          <p:nvPr/>
        </p:nvSpPr>
        <p:spPr>
          <a:xfrm>
            <a:off x="4937759" y="1724730"/>
            <a:ext cx="293864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VN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do the housework</a:t>
            </a:r>
          </a:p>
        </p:txBody>
      </p:sp>
      <p:pic>
        <p:nvPicPr>
          <p:cNvPr id="1026" name="Picture 2" descr="Kids doing chores Vectors &amp; Illustrations for Free Download | Freepik">
            <a:extLst>
              <a:ext uri="{FF2B5EF4-FFF2-40B4-BE49-F238E27FC236}">
                <a16:creationId xmlns:a16="http://schemas.microsoft.com/office/drawing/2014/main" id="{3C882D89-A75C-290B-0060-009EC0C9F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97" y="297180"/>
            <a:ext cx="3581746" cy="454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0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BA09689-6414-CBEE-C607-482890A5348F}"/>
              </a:ext>
            </a:extLst>
          </p:cNvPr>
          <p:cNvSpPr txBox="1">
            <a:spLocks/>
          </p:cNvSpPr>
          <p:nvPr/>
        </p:nvSpPr>
        <p:spPr>
          <a:xfrm>
            <a:off x="4572000" y="2090490"/>
            <a:ext cx="4206241" cy="132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VN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clean the floor</a:t>
            </a:r>
          </a:p>
        </p:txBody>
      </p:sp>
      <p:pic>
        <p:nvPicPr>
          <p:cNvPr id="3076" name="Picture 4" descr="Happy little boy holding mop and bucket cleaning floor doing housework  chore 9422883 Vector Art at Vecteezy">
            <a:extLst>
              <a:ext uri="{FF2B5EF4-FFF2-40B4-BE49-F238E27FC236}">
                <a16:creationId xmlns:a16="http://schemas.microsoft.com/office/drawing/2014/main" id="{76A22E06-07DC-2A46-6224-21EA8B7F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17" y="600074"/>
            <a:ext cx="3520744" cy="38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6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BA09689-6414-CBEE-C607-482890A5348F}"/>
              </a:ext>
            </a:extLst>
          </p:cNvPr>
          <p:cNvSpPr txBox="1">
            <a:spLocks/>
          </p:cNvSpPr>
          <p:nvPr/>
        </p:nvSpPr>
        <p:spPr>
          <a:xfrm>
            <a:off x="4103370" y="2010480"/>
            <a:ext cx="4876650" cy="150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VN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wash the clothes</a:t>
            </a:r>
          </a:p>
        </p:txBody>
      </p:sp>
      <p:pic>
        <p:nvPicPr>
          <p:cNvPr id="4098" name="Picture 2" descr="Premium Vector | Happy cute kid do laundry with washing machine">
            <a:extLst>
              <a:ext uri="{FF2B5EF4-FFF2-40B4-BE49-F238E27FC236}">
                <a16:creationId xmlns:a16="http://schemas.microsoft.com/office/drawing/2014/main" id="{FF53D151-3BF5-2F31-3FC6-FF44B7D12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15634"/>
          <a:stretch/>
        </p:blipFill>
        <p:spPr bwMode="auto">
          <a:xfrm>
            <a:off x="708660" y="891540"/>
            <a:ext cx="3394710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9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BA09689-6414-CBEE-C607-482890A5348F}"/>
              </a:ext>
            </a:extLst>
          </p:cNvPr>
          <p:cNvSpPr txBox="1">
            <a:spLocks/>
          </p:cNvSpPr>
          <p:nvPr/>
        </p:nvSpPr>
        <p:spPr>
          <a:xfrm>
            <a:off x="4285107" y="1852260"/>
            <a:ext cx="4858893" cy="11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VN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wash the dishes</a:t>
            </a:r>
          </a:p>
        </p:txBody>
      </p:sp>
      <p:pic>
        <p:nvPicPr>
          <p:cNvPr id="5122" name="Picture 2" descr="Children Washing Dishes Stock Illustration - Download Image Now - Washing  Dishes, Washing, Child - iStock">
            <a:extLst>
              <a:ext uri="{FF2B5EF4-FFF2-40B4-BE49-F238E27FC236}">
                <a16:creationId xmlns:a16="http://schemas.microsoft.com/office/drawing/2014/main" id="{03B7A24F-92CC-790F-7DF8-73BE2EDAA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2700"/>
            <a:ext cx="3907917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180</Words>
  <Application>Microsoft Office PowerPoint</Application>
  <PresentationFormat>On-screen Show (16:9)</PresentationFormat>
  <Paragraphs>63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Calibri</vt:lpstr>
      <vt:lpstr>Comic Sans MS</vt:lpstr>
      <vt:lpstr>Fredoka One</vt:lpstr>
      <vt:lpstr>Sport Day</vt:lpstr>
      <vt:lpstr>Times New Roman</vt:lpstr>
      <vt:lpstr>Arial Black</vt:lpstr>
      <vt:lpstr>Arial</vt:lpstr>
      <vt:lpstr>Titan One</vt:lpstr>
      <vt:lpstr>Calibri Light</vt:lpstr>
      <vt:lpstr>Office Theme</vt:lpstr>
      <vt:lpstr>PowerPoint Presentation</vt:lpstr>
      <vt:lpstr> Daily  Activities</vt:lpstr>
      <vt:lpstr>Warm-up</vt:lpstr>
      <vt:lpstr>PowerPoint Presentation</vt:lpstr>
      <vt:lpstr>New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1</vt:lpstr>
      <vt:lpstr>Look and listen.</vt:lpstr>
      <vt:lpstr>Listen and repeat.</vt:lpstr>
      <vt:lpstr>Listen and repeat.</vt:lpstr>
      <vt:lpstr>Work in pairs. Play roles.</vt:lpstr>
      <vt:lpstr>Activity 2 </vt:lpstr>
      <vt:lpstr>PowerPoint Presentation</vt:lpstr>
      <vt:lpstr>PowerPoint Presentation</vt:lpstr>
      <vt:lpstr>PowerPoint Presentation</vt:lpstr>
      <vt:lpstr>PowerPoint Presentation</vt:lpstr>
      <vt:lpstr>Activity 3 </vt:lpstr>
      <vt:lpstr>PowerPoint Presentation</vt:lpstr>
      <vt:lpstr>Fun 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Writing</dc:title>
  <dc:creator>PC</dc:creator>
  <cp:lastModifiedBy>MAIHUNG</cp:lastModifiedBy>
  <cp:revision>24</cp:revision>
  <cp:lastPrinted>2023-02-10T15:45:12Z</cp:lastPrinted>
  <dcterms:modified xsi:type="dcterms:W3CDTF">2025-05-14T01:36:47Z</dcterms:modified>
</cp:coreProperties>
</file>