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39"/>
  </p:notesMasterIdLst>
  <p:sldIdLst>
    <p:sldId id="338" r:id="rId2"/>
    <p:sldId id="256" r:id="rId3"/>
    <p:sldId id="326" r:id="rId4"/>
    <p:sldId id="894" r:id="rId5"/>
    <p:sldId id="260" r:id="rId6"/>
    <p:sldId id="281" r:id="rId7"/>
    <p:sldId id="262" r:id="rId8"/>
    <p:sldId id="26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273" r:id="rId22"/>
    <p:sldId id="268" r:id="rId23"/>
    <p:sldId id="279" r:id="rId24"/>
    <p:sldId id="278" r:id="rId25"/>
    <p:sldId id="280" r:id="rId26"/>
    <p:sldId id="521" r:id="rId27"/>
    <p:sldId id="873" r:id="rId28"/>
    <p:sldId id="887" r:id="rId29"/>
    <p:sldId id="874" r:id="rId30"/>
    <p:sldId id="890" r:id="rId31"/>
    <p:sldId id="891" r:id="rId32"/>
    <p:sldId id="892" r:id="rId33"/>
    <p:sldId id="888" r:id="rId34"/>
    <p:sldId id="875" r:id="rId35"/>
    <p:sldId id="893" r:id="rId36"/>
    <p:sldId id="525" r:id="rId37"/>
    <p:sldId id="889" r:id="rId38"/>
  </p:sldIdLst>
  <p:sldSz cx="9144000" cy="5143500" type="screen16x9"/>
  <p:notesSz cx="6858000" cy="9144000"/>
  <p:embeddedFontLst>
    <p:embeddedFont>
      <p:font typeface="Sylfaen" panose="010A0502050306030303" pitchFamily="18" charset="0"/>
      <p:regular r:id="rId40"/>
    </p:embeddedFont>
    <p:embeddedFont>
      <p:font typeface="Sport Day" panose="020B0604020202020204" charset="0"/>
      <p:regular r:id="rId41"/>
      <p:bold r:id="rId41"/>
      <p:italic r:id="rId41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Gabriola" panose="04040605051002020D02" pitchFamily="82" charset="0"/>
      <p:regular r:id="rId46"/>
    </p:embeddedFont>
    <p:embeddedFont>
      <p:font typeface="Impact" panose="020B0806030902050204" pitchFamily="34" charset="0"/>
      <p:regular r:id="rId47"/>
    </p:embeddedFont>
    <p:embeddedFont>
      <p:font typeface="Fredoka One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Arial Black" panose="020B0A04020102020204" pitchFamily="34" charset="0"/>
      <p:bold r:id="rId55"/>
    </p:embeddedFont>
    <p:embeddedFont>
      <p:font typeface="Titan One" panose="020B0604020202020204" charset="0"/>
      <p:regular r:id="rId41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72"/>
    <p:restoredTop sz="96291"/>
  </p:normalViewPr>
  <p:slideViewPr>
    <p:cSldViewPr snapToGrid="0">
      <p:cViewPr varScale="1">
        <p:scale>
          <a:sx n="111" d="100"/>
          <a:sy n="111" d="100"/>
        </p:scale>
        <p:origin x="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9988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1378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1717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3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79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592023-F884-44E6-AAF0-F38D79020C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765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330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853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981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3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64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1237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ChangeArrowheads="1" noChangeShapeType="1" noTextEdit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Nghia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15305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go to school.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morning?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Little kids go to school | Download on Freepik">
            <a:extLst>
              <a:ext uri="{FF2B5EF4-FFF2-40B4-BE49-F238E27FC236}">
                <a16:creationId xmlns:a16="http://schemas.microsoft.com/office/drawing/2014/main" id="{B0344AA6-D979-C86F-5C10-C3E255AC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68" y="1285874"/>
            <a:ext cx="2176463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547257" y="4294585"/>
            <a:ext cx="4261757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400" b="1" dirty="0">
                <a:latin typeface="Sylfaen" pitchFamily="18" charset="0"/>
                <a:ea typeface="Gulim" pitchFamily="50" charset="-127"/>
              </a:rPr>
              <a:t>I help mum with  the cooking</a:t>
            </a:r>
            <a:endParaRPr kumimoji="1" lang="en-US" sz="24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evening?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319 Teenage Boy Cooking Kitchen Illustrations &amp; Clip Art - iStock">
            <a:extLst>
              <a:ext uri="{FF2B5EF4-FFF2-40B4-BE49-F238E27FC236}">
                <a16:creationId xmlns:a16="http://schemas.microsoft.com/office/drawing/2014/main" id="{F4C16E28-9E2E-124A-EC1A-CF549B3A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35" y="1234167"/>
            <a:ext cx="2645399" cy="26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86100" y="4294585"/>
            <a:ext cx="3233057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wash the clothes.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in the afternoon?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4284F3A2-CA92-C3E2-AF75-1094A06AF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424238" y="1357355"/>
            <a:ext cx="2453573" cy="24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When do you clean the floor?</a:t>
            </a:r>
            <a:endParaRPr lang="en-US" sz="2700" dirty="0">
              <a:latin typeface="Sylfaen" pitchFamily="18" charset="0"/>
            </a:endParaRPr>
          </a:p>
        </p:txBody>
      </p:sp>
      <p:sp>
        <p:nvSpPr>
          <p:cNvPr id="3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7AEDA8-8235-5899-CE8C-56B77144C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542" y="4224338"/>
            <a:ext cx="2717274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In the .../ At...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pic>
        <p:nvPicPr>
          <p:cNvPr id="4" name="Picture 4" descr="Happy little boy holding mop and bucket cleaning floor doing housework  chore 9422883 Vector Art at Vecteezy">
            <a:extLst>
              <a:ext uri="{FF2B5EF4-FFF2-40B4-BE49-F238E27FC236}">
                <a16:creationId xmlns:a16="http://schemas.microsoft.com/office/drawing/2014/main" id="{AE3A55B7-1988-5112-F9E4-6D5F149C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24" y="1324962"/>
            <a:ext cx="2213574" cy="24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20602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No, they don’t.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 they was the clothes at 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240C03F9-D9D8-E981-2656-5F9BD755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97" y="1177381"/>
            <a:ext cx="2756730" cy="26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50891CC-9002-E3C7-45CF-E9379BDE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01" y="1947952"/>
            <a:ext cx="2720602" cy="9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Lesson 3 </a:t>
            </a:r>
            <a:r>
              <a:rPr lang="en-US" dirty="0"/>
              <a:t>– </a:t>
            </a:r>
            <a:r>
              <a:rPr lang="en-US"/>
              <a:t>Period 5</a:t>
            </a:r>
            <a:endParaRPr lang="en-US" dirty="0"/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6" y="4304110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400" b="1" dirty="0">
                <a:latin typeface="Sylfaen" pitchFamily="18" charset="0"/>
                <a:ea typeface="Gulim" pitchFamily="50" charset="-127"/>
              </a:rPr>
              <a:t>No, she doesn’t.</a:t>
            </a:r>
            <a:endParaRPr kumimoji="1" lang="en-US" sz="24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Does she watch TV in the morning?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2" name="Content Placeholder 31">
            <a:extLst>
              <a:ext uri="{FF2B5EF4-FFF2-40B4-BE49-F238E27FC236}">
                <a16:creationId xmlns:a16="http://schemas.microsoft.com/office/drawing/2014/main" id="{078894B2-5E5F-F8FA-E16A-6ADB2383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75" t="63224" r="3421" b="9366"/>
          <a:stretch/>
        </p:blipFill>
        <p:spPr>
          <a:xfrm>
            <a:off x="2883195" y="1411138"/>
            <a:ext cx="3377609" cy="195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3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4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5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7428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8225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8226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4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5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6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7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18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8220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21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8222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41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224" name="Text Box 34"/>
          <p:cNvSpPr txBox="1">
            <a:spLocks noChangeArrowheads="1"/>
          </p:cNvSpPr>
          <p:nvPr/>
        </p:nvSpPr>
        <p:spPr bwMode="auto">
          <a:xfrm>
            <a:off x="4312444" y="-434579"/>
            <a:ext cx="566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17s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7441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25" grpId="0" animBg="1"/>
      <p:bldP spid="17431" grpId="0" animBg="1"/>
      <p:bldP spid="17437" grpId="0" animBg="1"/>
      <p:bldP spid="17441" grpId="0" animBg="1"/>
      <p:bldP spid="174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927576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100" b="1" dirty="0">
                <a:latin typeface="Sylfaen" pitchFamily="18" charset="0"/>
                <a:ea typeface="Gulim" pitchFamily="50" charset="-127"/>
              </a:rPr>
              <a:t>Yes, I do. / No, I don’t.</a:t>
            </a:r>
            <a:endParaRPr kumimoji="1" lang="en-US" sz="21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Do you do the housework in the evening?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1FE8DF9F-2269-DC31-7F30-AA2E6639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51" y="1245333"/>
            <a:ext cx="2088697" cy="26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59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10273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10274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2869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2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3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4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5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66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870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9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270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870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72" name="Text Box 34"/>
          <p:cNvSpPr txBox="1">
            <a:spLocks noChangeArrowheads="1"/>
          </p:cNvSpPr>
          <p:nvPr/>
        </p:nvSpPr>
        <p:spPr bwMode="auto">
          <a:xfrm>
            <a:off x="4291013" y="-434579"/>
            <a:ext cx="611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10s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870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89" grpId="0" animBg="1"/>
      <p:bldP spid="28695" grpId="0" animBg="1"/>
      <p:bldP spid="28701" grpId="0" animBg="1"/>
      <p:bldP spid="28705" grpId="0" animBg="1"/>
      <p:bldP spid="2870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37114" y="4294585"/>
            <a:ext cx="2971800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 wash the dishes.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do you do at noon?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2" name="Picture 2" descr="Children Washing Dishes Stock Illustration - Download Image Now - Washing  Dishes, Washing, Child - iStock">
            <a:extLst>
              <a:ext uri="{FF2B5EF4-FFF2-40B4-BE49-F238E27FC236}">
                <a16:creationId xmlns:a16="http://schemas.microsoft.com/office/drawing/2014/main" id="{A16153A2-D49A-3107-13EE-A6DD4A28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49" y="1470088"/>
            <a:ext cx="2325051" cy="22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repeat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03EAB4-725A-CABE-E099-FB44CAAD2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4" y="1645640"/>
            <a:ext cx="8483689" cy="1998775"/>
          </a:xfrm>
          <a:prstGeom prst="rect">
            <a:avLst/>
          </a:prstGeom>
        </p:spPr>
      </p:pic>
      <p:pic>
        <p:nvPicPr>
          <p:cNvPr id="17" name="Track 39">
            <a:hlinkClick r:id="" action="ppaction://media"/>
            <a:extLst>
              <a:ext uri="{FF2B5EF4-FFF2-40B4-BE49-F238E27FC236}">
                <a16:creationId xmlns:a16="http://schemas.microsoft.com/office/drawing/2014/main" id="{44E6ABE7-7E63-5D0B-C9E8-75CF4D4CC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circle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89" y="1001051"/>
            <a:ext cx="8705222" cy="31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Pass the bomb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2" t="24264" r="52301" b="634"/>
          <a:stretch/>
        </p:blipFill>
        <p:spPr>
          <a:xfrm>
            <a:off x="1553227" y="1033845"/>
            <a:ext cx="5893407" cy="38102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CFE434F-2F9A-6ABE-238E-4D2FB50A23B7}"/>
              </a:ext>
            </a:extLst>
          </p:cNvPr>
          <p:cNvSpPr txBox="1">
            <a:spLocks/>
          </p:cNvSpPr>
          <p:nvPr/>
        </p:nvSpPr>
        <p:spPr>
          <a:xfrm>
            <a:off x="2532839" y="1560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197148" y="4101350"/>
            <a:ext cx="671382" cy="6694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70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BFAE4A-3A61-D60F-09AC-B2654D053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7" t="25971" r="1541" b="-1073"/>
          <a:stretch/>
        </p:blipFill>
        <p:spPr>
          <a:xfrm>
            <a:off x="1553227" y="1033845"/>
            <a:ext cx="6676373" cy="38102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CFE434F-2F9A-6ABE-238E-4D2FB50A23B7}"/>
              </a:ext>
            </a:extLst>
          </p:cNvPr>
          <p:cNvSpPr txBox="1">
            <a:spLocks/>
          </p:cNvSpPr>
          <p:nvPr/>
        </p:nvSpPr>
        <p:spPr>
          <a:xfrm>
            <a:off x="2532839" y="1560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241559" y="2989781"/>
            <a:ext cx="671382" cy="6694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52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DDEB8-9FFB-BDDF-4B8B-544E8846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5" y="1467786"/>
            <a:ext cx="8805488" cy="22867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D5C04F-3C6D-3A16-3134-D473423B1AEF}"/>
              </a:ext>
            </a:extLst>
          </p:cNvPr>
          <p:cNvSpPr txBox="1"/>
          <p:nvPr/>
        </p:nvSpPr>
        <p:spPr>
          <a:xfrm>
            <a:off x="438582" y="438712"/>
            <a:ext cx="8266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Read. Circle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watch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and </a:t>
            </a:r>
            <a:r>
              <a:rPr kumimoji="0" lang="en" sz="3200" b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underline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wash.</a:t>
            </a:r>
            <a:endParaRPr lang="en-VN" sz="300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315E6F-E855-44C0-1EFF-F66531604517}"/>
              </a:ext>
            </a:extLst>
          </p:cNvPr>
          <p:cNvSpPr/>
          <p:nvPr/>
        </p:nvSpPr>
        <p:spPr>
          <a:xfrm>
            <a:off x="1878704" y="275253"/>
            <a:ext cx="1267908" cy="82740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A16C05-68D4-FB4E-EE2E-C1D23DD6D498}"/>
              </a:ext>
            </a:extLst>
          </p:cNvPr>
          <p:cNvSpPr/>
          <p:nvPr/>
        </p:nvSpPr>
        <p:spPr>
          <a:xfrm>
            <a:off x="283071" y="1500244"/>
            <a:ext cx="978299" cy="4662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457D91-E61B-B5E2-21E1-097025D23433}"/>
              </a:ext>
            </a:extLst>
          </p:cNvPr>
          <p:cNvSpPr/>
          <p:nvPr/>
        </p:nvSpPr>
        <p:spPr>
          <a:xfrm>
            <a:off x="1609517" y="1542946"/>
            <a:ext cx="903142" cy="4662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6734FB3-0531-F7ED-1EA3-F9936FFEE3CE}"/>
              </a:ext>
            </a:extLst>
          </p:cNvPr>
          <p:cNvSpPr/>
          <p:nvPr/>
        </p:nvSpPr>
        <p:spPr>
          <a:xfrm>
            <a:off x="1286590" y="1996116"/>
            <a:ext cx="903142" cy="3781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7CA43D-2FC7-1F1C-57E3-24E4FA91F283}"/>
              </a:ext>
            </a:extLst>
          </p:cNvPr>
          <p:cNvSpPr/>
          <p:nvPr/>
        </p:nvSpPr>
        <p:spPr>
          <a:xfrm>
            <a:off x="2061087" y="2867891"/>
            <a:ext cx="903142" cy="3781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2548CD-9A71-97B7-F548-077515CFB449}"/>
              </a:ext>
            </a:extLst>
          </p:cNvPr>
          <p:cNvCxnSpPr/>
          <p:nvPr/>
        </p:nvCxnSpPr>
        <p:spPr>
          <a:xfrm>
            <a:off x="4759430" y="1943679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1F28D-C513-EFF6-707C-71D1195F1A0E}"/>
              </a:ext>
            </a:extLst>
          </p:cNvPr>
          <p:cNvCxnSpPr/>
          <p:nvPr/>
        </p:nvCxnSpPr>
        <p:spPr>
          <a:xfrm>
            <a:off x="6507668" y="1943679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12968-A455-5DC5-F181-B3E581AD755F}"/>
              </a:ext>
            </a:extLst>
          </p:cNvPr>
          <p:cNvCxnSpPr/>
          <p:nvPr/>
        </p:nvCxnSpPr>
        <p:spPr>
          <a:xfrm>
            <a:off x="5679273" y="2374293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BB7159-CB2A-306D-8B3D-C877495C4818}"/>
              </a:ext>
            </a:extLst>
          </p:cNvPr>
          <p:cNvCxnSpPr/>
          <p:nvPr/>
        </p:nvCxnSpPr>
        <p:spPr>
          <a:xfrm>
            <a:off x="6438323" y="3220925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7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chant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97559-CFCC-685C-A741-1A091BFD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54" y="142331"/>
            <a:ext cx="7311616" cy="4858838"/>
          </a:xfrm>
          <a:prstGeom prst="rect">
            <a:avLst/>
          </a:prstGeom>
        </p:spPr>
      </p:pic>
      <p:pic>
        <p:nvPicPr>
          <p:cNvPr id="18" name="Track 41">
            <a:hlinkClick r:id="" action="ppaction://media"/>
            <a:extLst>
              <a:ext uri="{FF2B5EF4-FFF2-40B4-BE49-F238E27FC236}">
                <a16:creationId xmlns:a16="http://schemas.microsoft.com/office/drawing/2014/main" id="{114942D7-CFEF-B20D-CCAF-4B0EFDA07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211A6F2-4859-B3EB-1F92-AD597817517E}"/>
              </a:ext>
            </a:extLst>
          </p:cNvPr>
          <p:cNvSpPr txBox="1"/>
          <p:nvPr/>
        </p:nvSpPr>
        <p:spPr>
          <a:xfrm>
            <a:off x="953269" y="216807"/>
            <a:ext cx="67928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Write your own version</a:t>
            </a:r>
            <a:endParaRPr lang="en-VN" sz="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9C1EA5-6B78-8207-CB48-45DA4A5864C9}"/>
              </a:ext>
            </a:extLst>
          </p:cNvPr>
          <p:cNvSpPr/>
          <p:nvPr/>
        </p:nvSpPr>
        <p:spPr>
          <a:xfrm>
            <a:off x="424543" y="1171122"/>
            <a:ext cx="8196943" cy="3559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56FD6-556A-5305-33FC-8EC821289C54}"/>
              </a:ext>
            </a:extLst>
          </p:cNvPr>
          <p:cNvSpPr txBox="1"/>
          <p:nvPr/>
        </p:nvSpPr>
        <p:spPr>
          <a:xfrm>
            <a:off x="767443" y="986248"/>
            <a:ext cx="505939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latin typeface="Gabriola" pitchFamily="82" charset="0"/>
              </a:rPr>
              <a:t>_______________ , ________________.</a:t>
            </a:r>
          </a:p>
          <a:p>
            <a:r>
              <a:rPr lang="en-VN" sz="4800" dirty="0">
                <a:latin typeface="Gabriola" pitchFamily="82" charset="0"/>
              </a:rPr>
              <a:t>Do you _____________?</a:t>
            </a:r>
          </a:p>
          <a:p>
            <a:r>
              <a:rPr lang="en-VN" sz="4800" dirty="0">
                <a:latin typeface="Gabriola" pitchFamily="82" charset="0"/>
              </a:rPr>
              <a:t>Yes, I do. Yes, I do.</a:t>
            </a:r>
          </a:p>
          <a:p>
            <a:r>
              <a:rPr lang="en-VN" sz="4800" dirty="0">
                <a:latin typeface="Gabriola" pitchFamily="82" charset="0"/>
              </a:rPr>
              <a:t>When do you _____________?</a:t>
            </a:r>
          </a:p>
          <a:p>
            <a:r>
              <a:rPr lang="en-VN" sz="4800" dirty="0">
                <a:latin typeface="Gabriola" pitchFamily="82" charset="0"/>
              </a:rPr>
              <a:t>In the __________. In the ____________.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6A2120D7-6B29-4D02-2793-660DD0ABA341}"/>
              </a:ext>
            </a:extLst>
          </p:cNvPr>
          <p:cNvSpPr/>
          <p:nvPr/>
        </p:nvSpPr>
        <p:spPr>
          <a:xfrm>
            <a:off x="5306786" y="1420585"/>
            <a:ext cx="3200400" cy="2736667"/>
          </a:xfrm>
          <a:prstGeom prst="hex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bg1">
                    <a:lumMod val="10000"/>
                  </a:schemeClr>
                </a:solidFill>
              </a:rPr>
              <a:t>Draw your activity.</a:t>
            </a:r>
          </a:p>
        </p:txBody>
      </p:sp>
    </p:spTree>
    <p:extLst>
      <p:ext uri="{BB962C8B-B14F-4D97-AF65-F5344CB8AC3E}">
        <p14:creationId xmlns:p14="http://schemas.microsoft.com/office/powerpoint/2010/main" val="1866303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Board Racing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CD99-2642-35D6-195F-63E3D415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0" y="445025"/>
            <a:ext cx="7704000" cy="572700"/>
          </a:xfrm>
        </p:spPr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3A77CA-8DE3-0AE7-6DF7-8CC8C8FB3D8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05380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EA436E-6BEB-0A90-7837-B8D0DC22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3800" y="2203100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76B105-BD34-B027-761A-A5203D5FE453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903850" y="1768150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B1BC90-E942-0153-3F5F-DC08B29BCAE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903852" y="2203105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FBCE0-1385-5898-B951-ABB030809ADA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2053808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B8EA38A-E23D-0DA2-753E-1B5F4498FA2B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2053799" y="3650149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0DE1B10-070A-DC2E-B791-4EA27E1074BB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903850" y="3220925"/>
            <a:ext cx="2518200" cy="354900"/>
          </a:xfrm>
        </p:spPr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0E6DF7D-3FCD-9BBE-E277-8A3243B381A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903852" y="3659253"/>
            <a:ext cx="2518200" cy="492300"/>
          </a:xfrm>
        </p:spPr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DC54ECC-4EBE-CEAB-D50F-B13209F19E11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1045156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39AE6A-F872-6AB9-4322-B936598FCBD9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1045156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A89100C-1884-547B-0343-50A5AE804AE9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925562" y="1996933"/>
            <a:ext cx="978300" cy="454800"/>
          </a:xfrm>
        </p:spPr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27EF13D-72BD-9FDE-EA15-ED6FDCD1F0C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925562" y="3437412"/>
            <a:ext cx="978300" cy="454800"/>
          </a:xfrm>
        </p:spPr>
        <p:txBody>
          <a:bodyPr/>
          <a:lstStyle/>
          <a:p>
            <a:endParaRPr lang="en-VN"/>
          </a:p>
        </p:txBody>
      </p:sp>
      <p:pic>
        <p:nvPicPr>
          <p:cNvPr id="1026" name="Picture 2" descr="Blackboard clipart png images | PNGWing">
            <a:extLst>
              <a:ext uri="{FF2B5EF4-FFF2-40B4-BE49-F238E27FC236}">
                <a16:creationId xmlns:a16="http://schemas.microsoft.com/office/drawing/2014/main" id="{BED66AD3-68A9-36D9-A341-C67668902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2" b="99886" l="870" r="97609">
                        <a14:foregroundMark x1="9239" y1="42580" x2="74239" y2="77740"/>
                        <a14:foregroundMark x1="74239" y1="77740" x2="74565" y2="77740"/>
                        <a14:foregroundMark x1="4130" y1="28196" x2="40978" y2="70091"/>
                        <a14:foregroundMark x1="24239" y1="28767" x2="33370" y2="28995"/>
                        <a14:foregroundMark x1="33370" y1="28995" x2="44239" y2="27968"/>
                        <a14:foregroundMark x1="44239" y1="27968" x2="65761" y2="27968"/>
                        <a14:foregroundMark x1="65761" y1="27968" x2="86522" y2="27283"/>
                        <a14:foregroundMark x1="86522" y1="27283" x2="93804" y2="27740"/>
                        <a14:foregroundMark x1="94022" y1="29680" x2="95652" y2="66324"/>
                        <a14:foregroundMark x1="95652" y1="66324" x2="97826" y2="69178"/>
                        <a14:foregroundMark x1="96630" y1="95662" x2="25761" y2="96689"/>
                        <a14:foregroundMark x1="25761" y1="96689" x2="19457" y2="94292"/>
                        <a14:foregroundMark x1="28261" y1="97603" x2="5217" y2="96233"/>
                        <a14:foregroundMark x1="1087" y1="35502" x2="4348" y2="99886"/>
                        <a14:foregroundMark x1="870" y1="28539" x2="870" y2="28539"/>
                        <a14:foregroundMark x1="870" y1="28539" x2="870" y2="28539"/>
                        <a14:foregroundMark x1="63696" y1="25342" x2="63696" y2="25342"/>
                        <a14:foregroundMark x1="63696" y1="25342" x2="63696" y2="25342"/>
                        <a14:foregroundMark x1="72500" y1="24543" x2="72500" y2="24543"/>
                        <a14:foregroundMark x1="72500" y1="24543" x2="72500" y2="24543"/>
                        <a14:foregroundMark x1="89674" y1="92580" x2="89674" y2="92580"/>
                        <a14:foregroundMark x1="89674" y1="92580" x2="89674" y2="92580"/>
                        <a14:foregroundMark x1="81087" y1="92580" x2="91304" y2="92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30" t="22397" r="-94" b="-1892"/>
          <a:stretch/>
        </p:blipFill>
        <p:spPr bwMode="auto">
          <a:xfrm rot="156742">
            <a:off x="791562" y="-272004"/>
            <a:ext cx="7560875" cy="56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02292F-A8A5-F824-48A2-0B73591D09B7}"/>
              </a:ext>
            </a:extLst>
          </p:cNvPr>
          <p:cNvCxnSpPr>
            <a:cxnSpLocks/>
          </p:cNvCxnSpPr>
          <p:nvPr/>
        </p:nvCxnSpPr>
        <p:spPr>
          <a:xfrm>
            <a:off x="4571999" y="301036"/>
            <a:ext cx="0" cy="4296427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A78610-DA9C-DF2C-139F-81F9D702AAFC}"/>
              </a:ext>
            </a:extLst>
          </p:cNvPr>
          <p:cNvSpPr txBox="1"/>
          <p:nvPr/>
        </p:nvSpPr>
        <p:spPr>
          <a:xfrm>
            <a:off x="2478248" y="301036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BC3CC-D866-6E4D-0957-D7A383112B7F}"/>
              </a:ext>
            </a:extLst>
          </p:cNvPr>
          <p:cNvSpPr txBox="1"/>
          <p:nvPr/>
        </p:nvSpPr>
        <p:spPr>
          <a:xfrm>
            <a:off x="5863114" y="32891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FF00"/>
                </a:solidFill>
                <a:latin typeface="Chalkboard" panose="03050602040202020205" pitchFamily="66" charset="77"/>
              </a:rPr>
              <a:t>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FB1AF-4704-CB88-4BDD-38F8AE09BF11}"/>
              </a:ext>
            </a:extLst>
          </p:cNvPr>
          <p:cNvSpPr txBox="1"/>
          <p:nvPr/>
        </p:nvSpPr>
        <p:spPr>
          <a:xfrm>
            <a:off x="1698242" y="861021"/>
            <a:ext cx="1298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1D557-3188-EEB2-26FB-E082AFE309B0}"/>
              </a:ext>
            </a:extLst>
          </p:cNvPr>
          <p:cNvSpPr txBox="1"/>
          <p:nvPr/>
        </p:nvSpPr>
        <p:spPr>
          <a:xfrm>
            <a:off x="4814350" y="947145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704FD-B8C8-CAEF-68F6-17CE60926964}"/>
              </a:ext>
            </a:extLst>
          </p:cNvPr>
          <p:cNvSpPr txBox="1"/>
          <p:nvPr/>
        </p:nvSpPr>
        <p:spPr>
          <a:xfrm>
            <a:off x="1702991" y="1606742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catch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5DC5E-606E-98EF-E137-28A483DA4B20}"/>
              </a:ext>
            </a:extLst>
          </p:cNvPr>
          <p:cNvSpPr txBox="1"/>
          <p:nvPr/>
        </p:nvSpPr>
        <p:spPr>
          <a:xfrm>
            <a:off x="4865614" y="1638990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306051-3EC3-4FAE-CFA9-448789A090CB}"/>
              </a:ext>
            </a:extLst>
          </p:cNvPr>
          <p:cNvSpPr txBox="1"/>
          <p:nvPr/>
        </p:nvSpPr>
        <p:spPr>
          <a:xfrm>
            <a:off x="1704795" y="2397033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6C15C8-6EBE-4E26-4665-716FD8409AA9}"/>
              </a:ext>
            </a:extLst>
          </p:cNvPr>
          <p:cNvSpPr txBox="1"/>
          <p:nvPr/>
        </p:nvSpPr>
        <p:spPr>
          <a:xfrm>
            <a:off x="4718850" y="2406212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brush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0AC0B2-2B32-80B9-9F7A-FD9F1A0C5EF1}"/>
              </a:ext>
            </a:extLst>
          </p:cNvPr>
          <p:cNvSpPr txBox="1"/>
          <p:nvPr/>
        </p:nvSpPr>
        <p:spPr>
          <a:xfrm>
            <a:off x="1724564" y="3202955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lunch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42645-ADE5-DA49-4259-953E1469DC2E}"/>
              </a:ext>
            </a:extLst>
          </p:cNvPr>
          <p:cNvSpPr txBox="1"/>
          <p:nvPr/>
        </p:nvSpPr>
        <p:spPr>
          <a:xfrm>
            <a:off x="4718858" y="3154250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dish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2BCB87-4611-D22B-CFA7-66239F9B9BC7}"/>
              </a:ext>
            </a:extLst>
          </p:cNvPr>
          <p:cNvSpPr txBox="1"/>
          <p:nvPr/>
        </p:nvSpPr>
        <p:spPr>
          <a:xfrm>
            <a:off x="3164077" y="919576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7A3C71-79AC-114D-0E78-4C9FA9F5B7E1}"/>
              </a:ext>
            </a:extLst>
          </p:cNvPr>
          <p:cNvSpPr txBox="1"/>
          <p:nvPr/>
        </p:nvSpPr>
        <p:spPr>
          <a:xfrm>
            <a:off x="6432387" y="994769"/>
            <a:ext cx="103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wish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5C30C4-3D09-0DCE-693D-DB26E84B8702}"/>
              </a:ext>
            </a:extLst>
          </p:cNvPr>
          <p:cNvSpPr txBox="1"/>
          <p:nvPr/>
        </p:nvSpPr>
        <p:spPr>
          <a:xfrm>
            <a:off x="3166873" y="1606742"/>
            <a:ext cx="1377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match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D6C483-EE9B-73AF-0F35-0009C4466964}"/>
              </a:ext>
            </a:extLst>
          </p:cNvPr>
          <p:cNvSpPr txBox="1"/>
          <p:nvPr/>
        </p:nvSpPr>
        <p:spPr>
          <a:xfrm>
            <a:off x="6432387" y="1655897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bush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B00B5-41E4-6E95-F8B8-53D81F71F033}"/>
              </a:ext>
            </a:extLst>
          </p:cNvPr>
          <p:cNvSpPr txBox="1"/>
          <p:nvPr/>
        </p:nvSpPr>
        <p:spPr>
          <a:xfrm>
            <a:off x="3152575" y="2376054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peach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7A14E-9124-34ED-9C2E-8454A073BE87}"/>
              </a:ext>
            </a:extLst>
          </p:cNvPr>
          <p:cNvSpPr txBox="1"/>
          <p:nvPr/>
        </p:nvSpPr>
        <p:spPr>
          <a:xfrm>
            <a:off x="6455517" y="2375510"/>
            <a:ext cx="124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crush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DECC1C-5519-8D9A-3F03-808490A79496}"/>
              </a:ext>
            </a:extLst>
          </p:cNvPr>
          <p:cNvSpPr txBox="1"/>
          <p:nvPr/>
        </p:nvSpPr>
        <p:spPr>
          <a:xfrm>
            <a:off x="3132757" y="3171354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touch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8812E3-2573-EA24-D48C-E68BE81BBD19}"/>
              </a:ext>
            </a:extLst>
          </p:cNvPr>
          <p:cNvSpPr txBox="1"/>
          <p:nvPr/>
        </p:nvSpPr>
        <p:spPr>
          <a:xfrm>
            <a:off x="6454527" y="3178445"/>
            <a:ext cx="1098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FFFF"/>
                </a:solidFill>
                <a:latin typeface="Gabriola" pitchFamily="82" charset="0"/>
              </a:rPr>
              <a:t>flash</a:t>
            </a:r>
          </a:p>
        </p:txBody>
      </p:sp>
    </p:spTree>
    <p:extLst>
      <p:ext uri="{BB962C8B-B14F-4D97-AF65-F5344CB8AC3E}">
        <p14:creationId xmlns:p14="http://schemas.microsoft.com/office/powerpoint/2010/main" val="37562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8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1" name="AutoShape 9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2" name="AutoShape 10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3" name="AutoShape 11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4" name="AutoShape 12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5" name="AutoShape 13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6" name="AutoShape 14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7" name="Freeform 15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8" name="Freeform 16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59" name="Freeform 17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0" name="Freeform 18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61" name="AutoShape 19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2" name="Oval 20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5" name="Oval 23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6" name="Oval 24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5145" name="Group 25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2083" name="Line 26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084" name="Line 27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69" name="AutoShape 29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0" name="AutoShape 30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1" name="Rectangle 31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2" name="Rectangle 32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73" name="Rectangle 33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54" name="AutoShape 34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2075" name="Picture 3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6" name="Freeform 36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7" name="Freeform 37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2078" name="AutoShape 38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5162" name="AutoShape 42" descr="Picture1"/>
          <p:cNvSpPr>
            <a:spLocks noChangeArrowheads="1"/>
          </p:cNvSpPr>
          <p:nvPr/>
        </p:nvSpPr>
        <p:spPr bwMode="auto">
          <a:xfrm rot="2402195">
            <a:off x="2652713" y="466725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68053" y="275035"/>
            <a:ext cx="6032897" cy="263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Pass the Bomb!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97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5162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/>
      <p:bldP spid="5148" grpId="0" animBg="1"/>
      <p:bldP spid="5154" grpId="0" animBg="1"/>
      <p:bldP spid="5162" grpId="0" animBg="1"/>
      <p:bldP spid="5162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471738" y="1053704"/>
            <a:ext cx="4193381" cy="25836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5769"/>
              </a:avLst>
            </a:prstTxWarp>
          </a:bodyPr>
          <a:lstStyle/>
          <a:p>
            <a:r>
              <a:rPr lang="en-US" sz="2700" kern="10">
                <a:ln w="508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Ready?</a:t>
            </a:r>
          </a:p>
        </p:txBody>
      </p:sp>
      <p:sp>
        <p:nvSpPr>
          <p:cNvPr id="3075" name="AutoShape 6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76" name="AutoShape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100" b="1">
                <a:latin typeface="Sylfaen" pitchFamily="18" charset="0"/>
                <a:ea typeface="Gulim" pitchFamily="50" charset="-127"/>
              </a:rPr>
              <a:t>Start!</a:t>
            </a:r>
            <a:endParaRPr kumimoji="1" lang="en-US" sz="2100" b="1">
              <a:latin typeface="Sylfaen" pitchFamily="18" charset="0"/>
              <a:ea typeface="Gulim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eyou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5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31764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4129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130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8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19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0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1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2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1773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4124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25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4126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77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4128" name="Text Box 34"/>
          <p:cNvSpPr txBox="1">
            <a:spLocks noChangeArrowheads="1"/>
          </p:cNvSpPr>
          <p:nvPr/>
        </p:nvSpPr>
        <p:spPr bwMode="auto">
          <a:xfrm>
            <a:off x="4280297" y="-354807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16s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1777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61" grpId="0" animBg="1"/>
      <p:bldP spid="31767" grpId="0" animBg="1"/>
      <p:bldP spid="31773" grpId="0" animBg="1"/>
      <p:bldP spid="31777" grpId="0" animBg="1"/>
      <p:bldP spid="317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295525" cy="675084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watch TV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What is this activity?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074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E2092C41-C0AF-6EBA-9C8E-86A1C12A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3" y="1386564"/>
            <a:ext cx="3088069" cy="2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889772" y="139898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607719" y="1407319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4963716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545681" y="175379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46960" y="1762125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883819" y="2116931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4601766" y="2125266"/>
            <a:ext cx="685800" cy="2733675"/>
          </a:xfrm>
          <a:prstGeom prst="can">
            <a:avLst>
              <a:gd name="adj" fmla="val 56599"/>
            </a:avLst>
          </a:prstGeom>
          <a:gradFill rotWithShape="1">
            <a:gsLst>
              <a:gs pos="0">
                <a:srgbClr val="993300"/>
              </a:gs>
              <a:gs pos="50000">
                <a:srgbClr val="CC6600"/>
              </a:gs>
              <a:gs pos="100000">
                <a:srgbClr val="993300"/>
              </a:gs>
            </a:gsLst>
            <a:lin ang="0" scaled="1"/>
          </a:gra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626769" y="1939529"/>
            <a:ext cx="896541" cy="1012031"/>
          </a:xfrm>
          <a:custGeom>
            <a:avLst/>
            <a:gdLst>
              <a:gd name="T0" fmla="*/ 2147483647 w 753"/>
              <a:gd name="T1" fmla="*/ 2147483647 h 850"/>
              <a:gd name="T2" fmla="*/ 2147483647 w 753"/>
              <a:gd name="T3" fmla="*/ 2147483647 h 850"/>
              <a:gd name="T4" fmla="*/ 0 w 753"/>
              <a:gd name="T5" fmla="*/ 0 h 8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3" h="850">
                <a:moveTo>
                  <a:pt x="340" y="850"/>
                </a:moveTo>
                <a:cubicBezTo>
                  <a:pt x="399" y="735"/>
                  <a:pt x="753" y="299"/>
                  <a:pt x="696" y="157"/>
                </a:cubicBezTo>
                <a:cubicBezTo>
                  <a:pt x="639" y="15"/>
                  <a:pt x="145" y="33"/>
                  <a:pt x="0" y="0"/>
                </a:cubicBez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4558904" y="1706166"/>
            <a:ext cx="869156" cy="1228725"/>
          </a:xfrm>
          <a:custGeom>
            <a:avLst/>
            <a:gdLst>
              <a:gd name="T0" fmla="*/ 2147483647 w 730"/>
              <a:gd name="T1" fmla="*/ 2147483647 h 1032"/>
              <a:gd name="T2" fmla="*/ 2147483647 w 730"/>
              <a:gd name="T3" fmla="*/ 2147483647 h 1032"/>
              <a:gd name="T4" fmla="*/ 0 w 730"/>
              <a:gd name="T5" fmla="*/ 2147483647 h 10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0" h="1032">
                <a:moveTo>
                  <a:pt x="340" y="1032"/>
                </a:moveTo>
                <a:cubicBezTo>
                  <a:pt x="395" y="884"/>
                  <a:pt x="730" y="284"/>
                  <a:pt x="673" y="142"/>
                </a:cubicBezTo>
                <a:cubicBezTo>
                  <a:pt x="616" y="0"/>
                  <a:pt x="140" y="174"/>
                  <a:pt x="0" y="182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4491038" y="1862137"/>
            <a:ext cx="781050" cy="1072754"/>
          </a:xfrm>
          <a:custGeom>
            <a:avLst/>
            <a:gdLst>
              <a:gd name="T0" fmla="*/ 2147483647 w 656"/>
              <a:gd name="T1" fmla="*/ 2147483647 h 901"/>
              <a:gd name="T2" fmla="*/ 2147483647 w 656"/>
              <a:gd name="T3" fmla="*/ 2147483647 h 901"/>
              <a:gd name="T4" fmla="*/ 0 w 656"/>
              <a:gd name="T5" fmla="*/ 2147483647 h 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6" h="901">
                <a:moveTo>
                  <a:pt x="340" y="901"/>
                </a:moveTo>
                <a:cubicBezTo>
                  <a:pt x="383" y="774"/>
                  <a:pt x="656" y="284"/>
                  <a:pt x="599" y="142"/>
                </a:cubicBezTo>
                <a:cubicBezTo>
                  <a:pt x="542" y="0"/>
                  <a:pt x="125" y="70"/>
                  <a:pt x="0" y="51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4561285" y="1935956"/>
            <a:ext cx="528638" cy="1015604"/>
          </a:xfrm>
          <a:custGeom>
            <a:avLst/>
            <a:gdLst>
              <a:gd name="T0" fmla="*/ 2147483647 w 444"/>
              <a:gd name="T1" fmla="*/ 2147483647 h 853"/>
              <a:gd name="T2" fmla="*/ 2147483647 w 444"/>
              <a:gd name="T3" fmla="*/ 2147483647 h 853"/>
              <a:gd name="T4" fmla="*/ 0 w 444"/>
              <a:gd name="T5" fmla="*/ 0 h 8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4" h="853">
                <a:moveTo>
                  <a:pt x="168" y="853"/>
                </a:moveTo>
                <a:cubicBezTo>
                  <a:pt x="209" y="756"/>
                  <a:pt x="444" y="412"/>
                  <a:pt x="416" y="270"/>
                </a:cubicBezTo>
                <a:cubicBezTo>
                  <a:pt x="388" y="128"/>
                  <a:pt x="87" y="56"/>
                  <a:pt x="0" y="0"/>
                </a:cubicBezTo>
              </a:path>
            </a:pathLst>
          </a:custGeom>
          <a:noFill/>
          <a:ln w="508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3883819" y="2883694"/>
            <a:ext cx="1350169" cy="1215629"/>
          </a:xfrm>
          <a:prstGeom prst="cube">
            <a:avLst>
              <a:gd name="adj" fmla="val 8523"/>
            </a:avLst>
          </a:prstGeom>
          <a:solidFill>
            <a:schemeClr val="tx1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4449366" y="1896666"/>
            <a:ext cx="295275" cy="110728"/>
          </a:xfrm>
          <a:prstGeom prst="ellipse">
            <a:avLst/>
          </a:prstGeom>
          <a:solidFill>
            <a:schemeClr val="tx1"/>
          </a:solidFill>
          <a:ln w="508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945732" y="3045619"/>
            <a:ext cx="698897" cy="40481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tx1"/>
              </a:gs>
              <a:gs pos="100000">
                <a:srgbClr val="FF0000"/>
              </a:gs>
            </a:gsLst>
            <a:lin ang="5400000" scaled="1"/>
          </a:gra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3915966" y="3773091"/>
            <a:ext cx="270272" cy="280988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0076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4730353" y="3664744"/>
            <a:ext cx="338138" cy="35123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66FF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4725591" y="3664744"/>
            <a:ext cx="338138" cy="351235"/>
          </a:xfrm>
          <a:prstGeom prst="ellipse">
            <a:avLst/>
          </a:prstGeom>
          <a:solidFill>
            <a:schemeClr val="tx1"/>
          </a:solidFill>
          <a:ln w="38100" algn="ctr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452" name="Group 20"/>
          <p:cNvGrpSpPr>
            <a:grpSpLocks/>
          </p:cNvGrpSpPr>
          <p:nvPr/>
        </p:nvGrpSpPr>
        <p:grpSpPr bwMode="auto">
          <a:xfrm>
            <a:off x="4901804" y="3698081"/>
            <a:ext cx="66675" cy="282179"/>
            <a:chOff x="1156" y="1933"/>
            <a:chExt cx="0" cy="1271"/>
          </a:xfrm>
        </p:grpSpPr>
        <p:sp>
          <p:nvSpPr>
            <p:cNvPr id="6177" name="Line 21"/>
            <p:cNvSpPr>
              <a:spLocks noChangeShapeType="1"/>
            </p:cNvSpPr>
            <p:nvPr/>
          </p:nvSpPr>
          <p:spPr bwMode="auto">
            <a:xfrm flipV="1">
              <a:off x="1156" y="1933"/>
              <a:ext cx="0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6178" name="Line 22"/>
            <p:cNvSpPr>
              <a:spLocks noChangeShapeType="1"/>
            </p:cNvSpPr>
            <p:nvPr/>
          </p:nvSpPr>
          <p:spPr bwMode="auto">
            <a:xfrm>
              <a:off x="1156" y="2614"/>
              <a:ext cx="0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4025504" y="3133725"/>
            <a:ext cx="76200" cy="228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6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6" name="AutoShape 24"/>
          <p:cNvSpPr>
            <a:spLocks noChangeArrowheads="1"/>
          </p:cNvSpPr>
          <p:nvPr/>
        </p:nvSpPr>
        <p:spPr bwMode="auto">
          <a:xfrm>
            <a:off x="4244579" y="3652837"/>
            <a:ext cx="409575" cy="4143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7" name="AutoShape 25"/>
          <p:cNvSpPr>
            <a:spLocks noChangeArrowheads="1"/>
          </p:cNvSpPr>
          <p:nvPr/>
        </p:nvSpPr>
        <p:spPr bwMode="auto">
          <a:xfrm>
            <a:off x="4006454" y="3481388"/>
            <a:ext cx="266700" cy="247650"/>
          </a:xfrm>
          <a:custGeom>
            <a:avLst/>
            <a:gdLst>
              <a:gd name="T0" fmla="*/ 48188986 w 21600"/>
              <a:gd name="T1" fmla="*/ 0 h 21600"/>
              <a:gd name="T2" fmla="*/ 14113023 w 21600"/>
              <a:gd name="T3" fmla="*/ 11299780 h 21600"/>
              <a:gd name="T4" fmla="*/ 0 w 21600"/>
              <a:gd name="T5" fmla="*/ 38582800 h 21600"/>
              <a:gd name="T6" fmla="*/ 14113023 w 21600"/>
              <a:gd name="T7" fmla="*/ 65865820 h 21600"/>
              <a:gd name="T8" fmla="*/ 48188986 w 21600"/>
              <a:gd name="T9" fmla="*/ 77165600 h 21600"/>
              <a:gd name="T10" fmla="*/ 82264932 w 21600"/>
              <a:gd name="T11" fmla="*/ 65865820 h 21600"/>
              <a:gd name="T12" fmla="*/ 96377972 w 21600"/>
              <a:gd name="T13" fmla="*/ 38582800 h 21600"/>
              <a:gd name="T14" fmla="*/ 82264932 w 21600"/>
              <a:gd name="T15" fmla="*/ 11299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8" name="Rectangle 26"/>
          <p:cNvSpPr>
            <a:spLocks noChangeArrowheads="1"/>
          </p:cNvSpPr>
          <p:nvPr/>
        </p:nvSpPr>
        <p:spPr bwMode="auto">
          <a:xfrm>
            <a:off x="4316016" y="3498056"/>
            <a:ext cx="576263" cy="333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69" name="Rectangle 27"/>
          <p:cNvSpPr>
            <a:spLocks noChangeArrowheads="1"/>
          </p:cNvSpPr>
          <p:nvPr/>
        </p:nvSpPr>
        <p:spPr bwMode="auto">
          <a:xfrm>
            <a:off x="4317206" y="3542110"/>
            <a:ext cx="447675" cy="3214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0" name="Rectangle 28"/>
          <p:cNvSpPr>
            <a:spLocks noChangeArrowheads="1"/>
          </p:cNvSpPr>
          <p:nvPr/>
        </p:nvSpPr>
        <p:spPr bwMode="auto">
          <a:xfrm>
            <a:off x="4318398" y="3586163"/>
            <a:ext cx="307181" cy="3214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4702969" y="3039666"/>
            <a:ext cx="359569" cy="4226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6172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048001"/>
            <a:ext cx="295275" cy="4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3" name="Freeform 31"/>
          <p:cNvSpPr>
            <a:spLocks/>
          </p:cNvSpPr>
          <p:nvPr/>
        </p:nvSpPr>
        <p:spPr bwMode="auto">
          <a:xfrm>
            <a:off x="3539729" y="2902744"/>
            <a:ext cx="342900" cy="953691"/>
          </a:xfrm>
          <a:custGeom>
            <a:avLst/>
            <a:gdLst>
              <a:gd name="T0" fmla="*/ 0 w 288"/>
              <a:gd name="T1" fmla="*/ 2147483647 h 801"/>
              <a:gd name="T2" fmla="*/ 2147483647 w 288"/>
              <a:gd name="T3" fmla="*/ 2147483647 h 801"/>
              <a:gd name="T4" fmla="*/ 2147483647 w 288"/>
              <a:gd name="T5" fmla="*/ 2147483647 h 801"/>
              <a:gd name="T6" fmla="*/ 2147483647 w 288"/>
              <a:gd name="T7" fmla="*/ 2147483647 h 801"/>
              <a:gd name="T8" fmla="*/ 2147483647 w 288"/>
              <a:gd name="T9" fmla="*/ 2147483647 h 801"/>
              <a:gd name="T10" fmla="*/ 0 w 288"/>
              <a:gd name="T11" fmla="*/ 2147483647 h 801"/>
              <a:gd name="T12" fmla="*/ 0 w 288"/>
              <a:gd name="T13" fmla="*/ 2147483647 h 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801">
                <a:moveTo>
                  <a:pt x="0" y="42"/>
                </a:moveTo>
                <a:cubicBezTo>
                  <a:pt x="17" y="0"/>
                  <a:pt x="54" y="181"/>
                  <a:pt x="100" y="230"/>
                </a:cubicBezTo>
                <a:cubicBezTo>
                  <a:pt x="146" y="279"/>
                  <a:pt x="245" y="245"/>
                  <a:pt x="276" y="334"/>
                </a:cubicBezTo>
                <a:lnTo>
                  <a:pt x="288" y="762"/>
                </a:lnTo>
                <a:cubicBezTo>
                  <a:pt x="259" y="801"/>
                  <a:pt x="148" y="617"/>
                  <a:pt x="100" y="570"/>
                </a:cubicBezTo>
                <a:cubicBezTo>
                  <a:pt x="52" y="523"/>
                  <a:pt x="17" y="570"/>
                  <a:pt x="0" y="482"/>
                </a:cubicBezTo>
                <a:lnTo>
                  <a:pt x="0" y="42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FF6600"/>
              </a:gs>
            </a:gsLst>
            <a:lin ang="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6174" name="Freeform 32"/>
          <p:cNvSpPr>
            <a:spLocks/>
          </p:cNvSpPr>
          <p:nvPr/>
        </p:nvSpPr>
        <p:spPr bwMode="auto">
          <a:xfrm>
            <a:off x="5225654" y="3001566"/>
            <a:ext cx="428625" cy="851297"/>
          </a:xfrm>
          <a:custGeom>
            <a:avLst/>
            <a:gdLst>
              <a:gd name="T0" fmla="*/ 2147483647 w 360"/>
              <a:gd name="T1" fmla="*/ 2147483647 h 715"/>
              <a:gd name="T2" fmla="*/ 2147483647 w 360"/>
              <a:gd name="T3" fmla="*/ 2147483647 h 715"/>
              <a:gd name="T4" fmla="*/ 2147483647 w 360"/>
              <a:gd name="T5" fmla="*/ 2147483647 h 715"/>
              <a:gd name="T6" fmla="*/ 2147483647 w 360"/>
              <a:gd name="T7" fmla="*/ 2147483647 h 715"/>
              <a:gd name="T8" fmla="*/ 2147483647 w 360"/>
              <a:gd name="T9" fmla="*/ 2147483647 h 715"/>
              <a:gd name="T10" fmla="*/ 0 w 360"/>
              <a:gd name="T11" fmla="*/ 2147483647 h 715"/>
              <a:gd name="T12" fmla="*/ 2147483647 w 360"/>
              <a:gd name="T13" fmla="*/ 2147483647 h 7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0" h="715">
                <a:moveTo>
                  <a:pt x="4" y="263"/>
                </a:moveTo>
                <a:cubicBezTo>
                  <a:pt x="35" y="184"/>
                  <a:pt x="125" y="228"/>
                  <a:pt x="184" y="191"/>
                </a:cubicBezTo>
                <a:cubicBezTo>
                  <a:pt x="243" y="154"/>
                  <a:pt x="331" y="0"/>
                  <a:pt x="360" y="43"/>
                </a:cubicBezTo>
                <a:lnTo>
                  <a:pt x="360" y="451"/>
                </a:lnTo>
                <a:cubicBezTo>
                  <a:pt x="331" y="540"/>
                  <a:pt x="248" y="540"/>
                  <a:pt x="188" y="575"/>
                </a:cubicBezTo>
                <a:cubicBezTo>
                  <a:pt x="128" y="610"/>
                  <a:pt x="31" y="715"/>
                  <a:pt x="0" y="663"/>
                </a:cubicBezTo>
                <a:lnTo>
                  <a:pt x="4" y="263"/>
                </a:ln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CC6600"/>
              </a:gs>
            </a:gsLst>
            <a:lin ang="0" scaled="1"/>
          </a:gra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8465" name="AutoShape 33" descr="Picture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rot="2402195">
            <a:off x="2883694" y="266700"/>
            <a:ext cx="3590925" cy="3829050"/>
          </a:xfrm>
          <a:prstGeom prst="irregularSeal2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76" name="Text Box 34"/>
          <p:cNvSpPr txBox="1">
            <a:spLocks noChangeArrowheads="1"/>
          </p:cNvSpPr>
          <p:nvPr/>
        </p:nvSpPr>
        <p:spPr bwMode="auto">
          <a:xfrm>
            <a:off x="4295775" y="-370285"/>
            <a:ext cx="59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ko-KR" sz="2400">
                <a:solidFill>
                  <a:schemeClr val="bg1"/>
                </a:solidFill>
                <a:latin typeface="Impact" pitchFamily="34" charset="0"/>
                <a:ea typeface="Gulim" pitchFamily="50" charset="-127"/>
              </a:rPr>
              <a:t>12s</a:t>
            </a:r>
            <a:endParaRPr lang="en-US" sz="24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BombH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06736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8465"/>
                                        </p:tgtEl>
                                      </p:cBhvr>
                                      <p:by x="380000" y="38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49" grpId="0" animBg="1"/>
      <p:bldP spid="18455" grpId="0" animBg="1"/>
      <p:bldP spid="18461" grpId="0" animBg="1"/>
      <p:bldP spid="18465" grpId="0" animBg="1"/>
      <p:bldP spid="184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424238" y="4294585"/>
            <a:ext cx="2717274" cy="754856"/>
          </a:xfrm>
          <a:prstGeom prst="rightArrow">
            <a:avLst>
              <a:gd name="adj1" fmla="val 50000"/>
              <a:gd name="adj2" fmla="val 85009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spcBef>
                <a:spcPct val="50000"/>
              </a:spcBef>
            </a:pPr>
            <a:r>
              <a:rPr kumimoji="1" lang="en-GB" sz="2800" b="1" dirty="0">
                <a:latin typeface="Sylfaen" pitchFamily="18" charset="0"/>
                <a:ea typeface="Gulim" pitchFamily="50" charset="-127"/>
              </a:rPr>
              <a:t>In the .../ at...</a:t>
            </a:r>
            <a:endParaRPr kumimoji="1" lang="en-US" sz="2800" b="1" dirty="0">
              <a:latin typeface="Sylfaen" pitchFamily="18" charset="0"/>
              <a:ea typeface="Gulim" pitchFamily="50" charset="-127"/>
            </a:endParaRPr>
          </a:p>
        </p:txBody>
      </p:sp>
      <p:sp>
        <p:nvSpPr>
          <p:cNvPr id="5123" name="AutoShape 5"/>
          <p:cNvSpPr>
            <a:spLocks noChangeArrowheads="1"/>
          </p:cNvSpPr>
          <p:nvPr/>
        </p:nvSpPr>
        <p:spPr bwMode="auto">
          <a:xfrm>
            <a:off x="1196579" y="64294"/>
            <a:ext cx="6727031" cy="4985147"/>
          </a:xfrm>
          <a:prstGeom prst="roundRect">
            <a:avLst>
              <a:gd name="adj" fmla="val 5972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443037" y="164306"/>
            <a:ext cx="6215063" cy="642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ko-KR" sz="2700" dirty="0">
                <a:latin typeface="Sylfaen" pitchFamily="18" charset="0"/>
                <a:ea typeface="Gulim" pitchFamily="50" charset="-127"/>
              </a:rPr>
              <a:t>When do you watch TV?</a:t>
            </a:r>
            <a:endParaRPr lang="en-US" sz="2700" dirty="0">
              <a:latin typeface="Sylfaen" pitchFamily="18" charset="0"/>
            </a:endParaRPr>
          </a:p>
        </p:txBody>
      </p:sp>
      <p:pic>
        <p:nvPicPr>
          <p:cNvPr id="3" name="Picture 2" descr="Smiling Preschool Boy Kid Sitting And Dreaming Of Own Dog Watching Film On  Tv About Dog And Butterfly Child Cartoon Character Flat Vector Clipart  Illustration Stock Illustration - Download Image Now - iStock">
            <a:extLst>
              <a:ext uri="{FF2B5EF4-FFF2-40B4-BE49-F238E27FC236}">
                <a16:creationId xmlns:a16="http://schemas.microsoft.com/office/drawing/2014/main" id="{269C2BA1-0C36-0D77-632E-A68DDA4E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3" y="1386564"/>
            <a:ext cx="3088069" cy="24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2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81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261</Words>
  <Application>Microsoft Office PowerPoint</Application>
  <PresentationFormat>On-screen Show (16:9)</PresentationFormat>
  <Paragraphs>82</Paragraphs>
  <Slides>37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Sylfaen</vt:lpstr>
      <vt:lpstr>Arial</vt:lpstr>
      <vt:lpstr>Sport Day</vt:lpstr>
      <vt:lpstr>Comic Sans MS</vt:lpstr>
      <vt:lpstr>Gabriola</vt:lpstr>
      <vt:lpstr>Impact</vt:lpstr>
      <vt:lpstr>Chalkboard</vt:lpstr>
      <vt:lpstr>Fredoka One</vt:lpstr>
      <vt:lpstr>Gulim</vt:lpstr>
      <vt:lpstr>Calibri Light</vt:lpstr>
      <vt:lpstr>Times New Roman</vt:lpstr>
      <vt:lpstr>Calibri</vt:lpstr>
      <vt:lpstr>Arial Black</vt:lpstr>
      <vt:lpstr>Titan One</vt:lpstr>
      <vt:lpstr>Office Theme</vt:lpstr>
      <vt:lpstr>PowerPoint Presentation</vt:lpstr>
      <vt:lpstr> Daily  Activities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Fun 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MAIHUNG</cp:lastModifiedBy>
  <cp:revision>26</cp:revision>
  <cp:lastPrinted>2023-02-10T15:45:12Z</cp:lastPrinted>
  <dcterms:modified xsi:type="dcterms:W3CDTF">2025-05-14T01:44:54Z</dcterms:modified>
</cp:coreProperties>
</file>