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5"/>
  </p:notesMasterIdLst>
  <p:sldIdLst>
    <p:sldId id="372" r:id="rId2"/>
    <p:sldId id="256" r:id="rId3"/>
    <p:sldId id="316" r:id="rId4"/>
    <p:sldId id="347" r:id="rId5"/>
    <p:sldId id="371" r:id="rId6"/>
    <p:sldId id="333" r:id="rId7"/>
    <p:sldId id="349" r:id="rId8"/>
    <p:sldId id="330" r:id="rId9"/>
    <p:sldId id="331" r:id="rId10"/>
    <p:sldId id="332" r:id="rId11"/>
    <p:sldId id="327" r:id="rId12"/>
    <p:sldId id="328" r:id="rId13"/>
    <p:sldId id="334" r:id="rId14"/>
    <p:sldId id="350" r:id="rId15"/>
    <p:sldId id="351" r:id="rId16"/>
    <p:sldId id="337" r:id="rId17"/>
    <p:sldId id="353" r:id="rId18"/>
    <p:sldId id="342" r:id="rId19"/>
    <p:sldId id="329" r:id="rId20"/>
    <p:sldId id="343" r:id="rId21"/>
    <p:sldId id="345" r:id="rId22"/>
    <p:sldId id="344" r:id="rId23"/>
    <p:sldId id="354"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FFCCFF"/>
    <a:srgbClr val="FFFF66"/>
    <a:srgbClr val="FFFFCC"/>
    <a:srgbClr val="FAAEB0"/>
    <a:srgbClr val="FFA12A"/>
    <a:srgbClr val="71D400"/>
    <a:srgbClr val="FFCCCC"/>
    <a:srgbClr val="FF5D1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88" autoAdjust="0"/>
    <p:restoredTop sz="94660"/>
  </p:normalViewPr>
  <p:slideViewPr>
    <p:cSldViewPr snapToGrid="0">
      <p:cViewPr varScale="1">
        <p:scale>
          <a:sx n="77" d="100"/>
          <a:sy n="77" d="100"/>
        </p:scale>
        <p:origin x="67" y="27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7AF20-185D-4826-B1F5-6D37D0846972}" type="datetimeFigureOut">
              <a:rPr lang="en-GB" smtClean="0"/>
              <a:t>12/05/2025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834C68-4A99-4475-A477-CCE65664DBB4}" type="slidenum">
              <a:rPr lang="en-GB" smtClean="0"/>
              <a:t>‹#›</a:t>
            </a:fld>
            <a:endParaRPr lang="en-GB"/>
          </a:p>
        </p:txBody>
      </p:sp>
    </p:spTree>
    <p:extLst>
      <p:ext uri="{BB962C8B-B14F-4D97-AF65-F5344CB8AC3E}">
        <p14:creationId xmlns:p14="http://schemas.microsoft.com/office/powerpoint/2010/main" val="2049028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80215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2025/5/12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1348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698377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2813896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016365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1068949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120735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142894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677126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1629838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241764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3591278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2025/5/12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125975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283313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prstClr val="black">
                  <a:lumMod val="95000"/>
                  <a:lumOff val="5000"/>
                </a:prst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3200" dirty="0">
                <a:solidFill>
                  <a:srgbClr val="217875"/>
                </a:solidFill>
                <a:latin typeface="义启小魏楷"/>
                <a:ea typeface="+mj-ea"/>
                <a:cs typeface="Alibaba PuHuiTi" pitchFamily="18" charset="-122"/>
              </a:rPr>
              <a:t>Add title text</a:t>
            </a:r>
            <a:endParaRPr lang="zh-CN" altLang="en-US" sz="3200" dirty="0">
              <a:solidFill>
                <a:srgbClr val="217875"/>
              </a:solidFill>
              <a:latin typeface="义启小魏楷"/>
              <a:ea typeface="+mj-ea"/>
              <a:cs typeface="Alibaba PuHuiTi" pitchFamily="18" charset="-122"/>
            </a:endParaRPr>
          </a:p>
        </p:txBody>
      </p:sp>
    </p:spTree>
    <p:extLst>
      <p:ext uri="{BB962C8B-B14F-4D97-AF65-F5344CB8AC3E}">
        <p14:creationId xmlns:p14="http://schemas.microsoft.com/office/powerpoint/2010/main" val="9673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1297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3BAA36-83D7-4306-A588-FDD11218D53D}" type="datetimeFigureOut">
              <a:rPr lang="zh-CN" altLang="en-US" smtClean="0"/>
              <a:pPr/>
              <a:t>2025/5/12</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2173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3BAA36-83D7-4306-A588-FDD11218D53D}" type="datetimeFigureOut">
              <a:rPr lang="zh-CN" altLang="en-US" smtClean="0"/>
              <a:pPr/>
              <a:t>2025/5/12</a:t>
            </a:fld>
            <a:endParaRPr lang="zh-CN" altLang="en-US" dirty="0"/>
          </a:p>
        </p:txBody>
      </p:sp>
      <p:sp>
        <p:nvSpPr>
          <p:cNvPr id="3" name="Footer Placeholder 2"/>
          <p:cNvSpPr>
            <a:spLocks noGrp="1"/>
          </p:cNvSpPr>
          <p:nvPr>
            <p:ph type="ftr" sz="quarter" idx="11"/>
          </p:nvPr>
        </p:nvSpPr>
        <p:spPr/>
        <p:txBody>
          <a:bodyPr/>
          <a:lstStyle/>
          <a:p>
            <a:endParaRPr lang="zh-CN" altLang="en-US" dirty="0"/>
          </a:p>
        </p:txBody>
      </p:sp>
      <p:sp>
        <p:nvSpPr>
          <p:cNvPr id="4" name="Slide Number Placeholder 3"/>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38355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1279652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3BAA36-83D7-4306-A588-FDD11218D53D}" type="datetimeFigureOut">
              <a:rPr lang="zh-CN" altLang="en-US" smtClean="0"/>
              <a:pPr/>
              <a:t>2025/5/12</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029921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
        <p:nvSpPr>
          <p:cNvPr id="24" name="文本框 12">
            <a:extLst>
              <a:ext uri="{FF2B5EF4-FFF2-40B4-BE49-F238E27FC236}">
                <a16:creationId xmlns:a16="http://schemas.microsoft.com/office/drawing/2014/main" id="{590129CA-1B9B-3F42-94F4-AF91E142D247}"/>
              </a:ext>
            </a:extLst>
          </p:cNvPr>
          <p:cNvSpPr txBox="1">
            <a:spLocks noChangeArrowheads="1"/>
          </p:cNvSpPr>
          <p:nvPr userDrawn="1"/>
        </p:nvSpPr>
        <p:spPr bwMode="auto">
          <a:xfrm>
            <a:off x="1228188" y="728127"/>
            <a:ext cx="321526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1" hangingPunct="1"/>
            <a:r>
              <a:rPr lang="en-US" altLang="zh-CN" sz="3200" b="0" dirty="0">
                <a:solidFill>
                  <a:srgbClr val="217875"/>
                </a:solidFill>
                <a:latin typeface="+mj-ea"/>
                <a:ea typeface="+mj-ea"/>
                <a:cs typeface="Alibaba PuHuiTi" pitchFamily="18" charset="-122"/>
              </a:rPr>
              <a:t>Add title text</a:t>
            </a:r>
            <a:endParaRPr lang="zh-CN" altLang="en-US" sz="3200" b="0" dirty="0">
              <a:solidFill>
                <a:srgbClr val="217875"/>
              </a:solidFill>
              <a:latin typeface="+mj-ea"/>
              <a:ea typeface="+mj-ea"/>
              <a:cs typeface="Alibaba PuHuiTi" pitchFamily="18" charset="-122"/>
            </a:endParaRPr>
          </a:p>
        </p:txBody>
      </p:sp>
    </p:spTree>
    <p:extLst>
      <p:ext uri="{BB962C8B-B14F-4D97-AF65-F5344CB8AC3E}">
        <p14:creationId xmlns:p14="http://schemas.microsoft.com/office/powerpoint/2010/main" val="372477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418382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864309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842" r:id="rId4"/>
    <p:sldLayoutId id="2147483843" r:id="rId5"/>
    <p:sldLayoutId id="2147483844" r:id="rId6"/>
    <p:sldLayoutId id="2147483845" r:id="rId7"/>
    <p:sldLayoutId id="2147483660" r:id="rId8"/>
    <p:sldLayoutId id="2147483745" r:id="rId9"/>
    <p:sldLayoutId id="2147483759" r:id="rId10"/>
    <p:sldLayoutId id="2147483760" r:id="rId11"/>
    <p:sldLayoutId id="2147483773" r:id="rId12"/>
    <p:sldLayoutId id="2147483774" r:id="rId13"/>
    <p:sldLayoutId id="2147483787" r:id="rId14"/>
    <p:sldLayoutId id="2147483788" r:id="rId15"/>
    <p:sldLayoutId id="2147483801" r:id="rId16"/>
    <p:sldLayoutId id="2147483802" r:id="rId17"/>
    <p:sldLayoutId id="2147483815" r:id="rId18"/>
    <p:sldLayoutId id="2147483816" r:id="rId19"/>
    <p:sldLayoutId id="2147483829" r:id="rId20"/>
    <p:sldLayoutId id="2147483830"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598" y="1448301"/>
            <a:ext cx="12253036" cy="1405641"/>
          </a:xfrm>
          <a:prstGeom prst="rect">
            <a:avLst/>
          </a:prstGeom>
          <a:noFill/>
        </p:spPr>
        <p:txBody>
          <a:bodyPr wrap="square">
            <a:spAutoFit/>
          </a:bodyPr>
          <a:lstStyle/>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CHÀO MỪNG </a:t>
            </a:r>
          </a:p>
          <a:p>
            <a:pPr algn="ctr" defTabSz="685766">
              <a:defRPr/>
            </a:pPr>
            <a:r>
              <a:rPr lang="en-US" sz="4267"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267" b="1" dirty="0">
              <a:solidFill>
                <a:srgbClr val="FF0000"/>
              </a:solidFill>
              <a:latin typeface="+mj-lt"/>
              <a:cs typeface="Times New Roman" panose="02020603050405020304" pitchFamily="18" charset="0"/>
            </a:endParaRPr>
          </a:p>
        </p:txBody>
      </p:sp>
      <p:sp>
        <p:nvSpPr>
          <p:cNvPr id="6" name="TextBox 5"/>
          <p:cNvSpPr txBox="1"/>
          <p:nvPr/>
        </p:nvSpPr>
        <p:spPr>
          <a:xfrm>
            <a:off x="3670661" y="378826"/>
            <a:ext cx="7070955" cy="523220"/>
          </a:xfrm>
          <a:prstGeom prst="rect">
            <a:avLst/>
          </a:prstGeom>
          <a:noFill/>
        </p:spPr>
        <p:txBody>
          <a:bodyPr wrap="square">
            <a:spAutoFit/>
          </a:bodyPr>
          <a:lstStyle/>
          <a:p>
            <a:pPr defTabSz="685766">
              <a:defRPr/>
            </a:pPr>
            <a:r>
              <a:rPr lang="en-US" sz="280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1625602" y="3137099"/>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Môn</a:t>
            </a:r>
            <a:r>
              <a:rPr lang="en-US" sz="3200" b="1">
                <a:solidFill>
                  <a:srgbClr val="FF0000"/>
                </a:solidFill>
                <a:latin typeface="Times New Roman" panose="02020603050405020304" pitchFamily="18" charset="0"/>
                <a:cs typeface="Times New Roman" panose="02020603050405020304" pitchFamily="18" charset="0"/>
              </a:rPr>
              <a:t>: Tiếng Việt - </a:t>
            </a:r>
            <a:r>
              <a:rPr lang="en-US" sz="3200" b="1" err="1">
                <a:solidFill>
                  <a:srgbClr val="FF0000"/>
                </a:solidFill>
                <a:latin typeface="Times New Roman" panose="02020603050405020304" pitchFamily="18" charset="0"/>
                <a:cs typeface="Times New Roman" panose="02020603050405020304" pitchFamily="18" charset="0"/>
              </a:rPr>
              <a:t>Lớp</a:t>
            </a:r>
            <a:r>
              <a:rPr lang="en-US" sz="3200" b="1">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5688047"/>
            <a:ext cx="12196868" cy="1356903"/>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08" y="5443866"/>
            <a:ext cx="4328771" cy="1356903"/>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60507" y="3175994"/>
            <a:ext cx="2472596" cy="3624775"/>
          </a:xfrm>
          <a:prstGeom prst="rect">
            <a:avLst/>
          </a:prstGeom>
        </p:spPr>
      </p:pic>
      <p:sp>
        <p:nvSpPr>
          <p:cNvPr id="12" name="TextBox 11"/>
          <p:cNvSpPr txBox="1"/>
          <p:nvPr/>
        </p:nvSpPr>
        <p:spPr>
          <a:xfrm>
            <a:off x="1771659" y="4328506"/>
            <a:ext cx="8506519" cy="584775"/>
          </a:xfrm>
          <a:prstGeom prst="rect">
            <a:avLst/>
          </a:prstGeom>
          <a:noFill/>
        </p:spPr>
        <p:txBody>
          <a:bodyPr wrap="square">
            <a:spAutoFit/>
          </a:bodyPr>
          <a:lstStyle/>
          <a:p>
            <a:pPr algn="ctr" defTabSz="685766">
              <a:defRPr/>
            </a:pPr>
            <a:r>
              <a:rPr lang="en-US" sz="3200" b="1" dirty="0" err="1">
                <a:solidFill>
                  <a:srgbClr val="FF0000"/>
                </a:solidFill>
                <a:latin typeface="Times New Roman" panose="02020603050405020304" pitchFamily="18" charset="0"/>
                <a:cs typeface="Times New Roman" panose="02020603050405020304" pitchFamily="18" charset="0"/>
              </a:rPr>
              <a:t>Giáo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viên</a:t>
            </a:r>
            <a:r>
              <a:rPr lang="en-US" sz="3200" b="1">
                <a:solidFill>
                  <a:srgbClr val="FF0000"/>
                </a:solidFill>
                <a:latin typeface="Times New Roman" panose="02020603050405020304" pitchFamily="18" charset="0"/>
                <a:cs typeface="Times New Roman" panose="02020603050405020304" pitchFamily="18" charset="0"/>
              </a:rPr>
              <a:t>: Phạm Thị Mai Hưng</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8198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18" y="15240"/>
            <a:ext cx="957155" cy="762066"/>
          </a:xfrm>
          <a:prstGeom prst="rect">
            <a:avLst/>
          </a:prstGeom>
        </p:spPr>
      </p:pic>
      <p:sp>
        <p:nvSpPr>
          <p:cNvPr id="8" name="TextBox 7">
            <a:extLst>
              <a:ext uri="{FF2B5EF4-FFF2-40B4-BE49-F238E27FC236}">
                <a16:creationId xmlns:a16="http://schemas.microsoft.com/office/drawing/2014/main" id="{9C1F692C-C164-D94E-B37D-965654EC1CAE}"/>
              </a:ext>
            </a:extLst>
          </p:cNvPr>
          <p:cNvSpPr txBox="1"/>
          <p:nvPr/>
        </p:nvSpPr>
        <p:spPr>
          <a:xfrm>
            <a:off x="1038873" y="363521"/>
            <a:ext cx="2717500"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Baloo 2 SemiBold" pitchFamily="2" charset="0"/>
                <a:cs typeface="Baloo 2 SemiBold" pitchFamily="2" charset="0"/>
              </a:rPr>
              <a:t>Luyện</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câu</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dài</a:t>
            </a:r>
            <a:endParaRPr lang="en-US" sz="2800" dirty="0">
              <a:solidFill>
                <a:schemeClr val="accent6">
                  <a:lumMod val="50000"/>
                </a:schemeClr>
              </a:solidFill>
              <a:latin typeface="Baloo 2 SemiBold" pitchFamily="2" charset="0"/>
              <a:cs typeface="Baloo 2 SemiBold" pitchFamily="2" charset="0"/>
            </a:endParaRPr>
          </a:p>
        </p:txBody>
      </p:sp>
      <p:sp>
        <p:nvSpPr>
          <p:cNvPr id="10" name="TextBox 9">
            <a:extLst>
              <a:ext uri="{FF2B5EF4-FFF2-40B4-BE49-F238E27FC236}">
                <a16:creationId xmlns:a16="http://schemas.microsoft.com/office/drawing/2014/main" id="{4F80DB38-CB5A-93A8-FD02-91BE1811C602}"/>
              </a:ext>
            </a:extLst>
          </p:cNvPr>
          <p:cNvSpPr txBox="1"/>
          <p:nvPr/>
        </p:nvSpPr>
        <p:spPr>
          <a:xfrm>
            <a:off x="716437" y="1437441"/>
            <a:ext cx="10970472" cy="954107"/>
          </a:xfrm>
          <a:prstGeom prst="rect">
            <a:avLst/>
          </a:prstGeom>
          <a:solidFill>
            <a:schemeClr val="accent6">
              <a:lumMod val="20000"/>
              <a:lumOff val="80000"/>
            </a:schemeClr>
          </a:solidFill>
        </p:spPr>
        <p:txBody>
          <a:bodyPr wrap="square">
            <a:spAutoFit/>
          </a:bodyPr>
          <a:lstStyle/>
          <a:p>
            <a:r>
              <a:rPr lang="vi-VN" sz="2800" dirty="0">
                <a:solidFill>
                  <a:schemeClr val="tx2"/>
                </a:solidFill>
                <a:latin typeface="Nunito" pitchFamily="2" charset="0"/>
              </a:rPr>
              <a:t>Một lần, vào giờ kiểm tra Toán cuối năm,</a:t>
            </a:r>
            <a:r>
              <a:rPr lang="en-US" sz="2800" dirty="0">
                <a:solidFill>
                  <a:schemeClr val="tx2"/>
                </a:solidFill>
                <a:latin typeface="Nunito" pitchFamily="2" charset="0"/>
              </a:rPr>
              <a:t> </a:t>
            </a:r>
            <a:r>
              <a:rPr lang="vi-VN" sz="2800" dirty="0">
                <a:solidFill>
                  <a:schemeClr val="tx2"/>
                </a:solidFill>
                <a:latin typeface="Nunito" pitchFamily="2" charset="0"/>
              </a:rPr>
              <a:t>trong khi các bạn khác mải miết làm bài</a:t>
            </a:r>
            <a:r>
              <a:rPr lang="en-US" sz="2800" dirty="0">
                <a:solidFill>
                  <a:schemeClr val="tx2"/>
                </a:solidFill>
                <a:latin typeface="Nunito" pitchFamily="2" charset="0"/>
              </a:rPr>
              <a:t> </a:t>
            </a:r>
            <a:r>
              <a:rPr lang="vi-VN" sz="2800" dirty="0">
                <a:solidFill>
                  <a:schemeClr val="tx2"/>
                </a:solidFill>
                <a:latin typeface="Nunito" pitchFamily="2" charset="0"/>
              </a:rPr>
              <a:t>thì không hiểu sao</a:t>
            </a:r>
            <a:r>
              <a:rPr lang="en-US" sz="2800" dirty="0">
                <a:solidFill>
                  <a:schemeClr val="tx2"/>
                </a:solidFill>
                <a:latin typeface="Nunito" pitchFamily="2" charset="0"/>
              </a:rPr>
              <a:t> </a:t>
            </a:r>
            <a:r>
              <a:rPr lang="vi-VN" sz="2800" dirty="0">
                <a:solidFill>
                  <a:schemeClr val="tx2"/>
                </a:solidFill>
                <a:latin typeface="Nunito" pitchFamily="2" charset="0"/>
              </a:rPr>
              <a:t>Huy-gô lại ngồi cắn bút từ đầu</a:t>
            </a:r>
            <a:r>
              <a:rPr lang="en-US" sz="2800" dirty="0">
                <a:solidFill>
                  <a:schemeClr val="tx2"/>
                </a:solidFill>
                <a:latin typeface="Nunito" pitchFamily="2" charset="0"/>
              </a:rPr>
              <a:t> </a:t>
            </a:r>
            <a:r>
              <a:rPr lang="vi-VN" sz="2800" dirty="0">
                <a:solidFill>
                  <a:schemeClr val="tx2"/>
                </a:solidFill>
                <a:latin typeface="Nunito" pitchFamily="2" charset="0"/>
              </a:rPr>
              <a:t>giờ.</a:t>
            </a:r>
            <a:endParaRPr lang="en-US" sz="2800" dirty="0">
              <a:solidFill>
                <a:schemeClr val="tx2"/>
              </a:solidFill>
            </a:endParaRPr>
          </a:p>
        </p:txBody>
      </p:sp>
      <p:sp>
        <p:nvSpPr>
          <p:cNvPr id="12" name="TextBox 11">
            <a:extLst>
              <a:ext uri="{FF2B5EF4-FFF2-40B4-BE49-F238E27FC236}">
                <a16:creationId xmlns:a16="http://schemas.microsoft.com/office/drawing/2014/main" id="{B877DEC5-837E-62F7-F867-A2C94AD34542}"/>
              </a:ext>
            </a:extLst>
          </p:cNvPr>
          <p:cNvSpPr txBox="1"/>
          <p:nvPr/>
        </p:nvSpPr>
        <p:spPr>
          <a:xfrm>
            <a:off x="716437" y="3259092"/>
            <a:ext cx="10970472" cy="954107"/>
          </a:xfrm>
          <a:prstGeom prst="rect">
            <a:avLst/>
          </a:prstGeom>
          <a:solidFill>
            <a:schemeClr val="accent6">
              <a:lumMod val="20000"/>
              <a:lumOff val="80000"/>
            </a:schemeClr>
          </a:solidFill>
        </p:spPr>
        <p:txBody>
          <a:bodyPr wrap="square">
            <a:spAutoFit/>
          </a:bodyPr>
          <a:lstStyle/>
          <a:p>
            <a:r>
              <a:rPr lang="vi-VN" sz="2800" dirty="0">
                <a:solidFill>
                  <a:schemeClr val="tx2"/>
                </a:solidFill>
                <a:latin typeface="Nunito" pitchFamily="2" charset="0"/>
              </a:rPr>
              <a:t>Huy-gô mải miết viết và may thay, khi tiếng trống báo hết giờ vang lên</a:t>
            </a:r>
            <a:r>
              <a:rPr lang="en-US" sz="2800" dirty="0">
                <a:solidFill>
                  <a:srgbClr val="FF0000"/>
                </a:solidFill>
                <a:latin typeface="Nunito" pitchFamily="2" charset="0"/>
              </a:rPr>
              <a:t> </a:t>
            </a:r>
            <a:r>
              <a:rPr lang="vi-VN" sz="2800" dirty="0">
                <a:solidFill>
                  <a:schemeClr val="tx2"/>
                </a:solidFill>
                <a:latin typeface="Nunito" pitchFamily="2" charset="0"/>
              </a:rPr>
              <a:t>thì cậu cũng viết xong đáp số và mang bài lên nộp.</a:t>
            </a:r>
            <a:endParaRPr lang="en-US" sz="2800" dirty="0">
              <a:solidFill>
                <a:schemeClr val="tx2"/>
              </a:solidFill>
            </a:endParaRPr>
          </a:p>
        </p:txBody>
      </p:sp>
      <p:pic>
        <p:nvPicPr>
          <p:cNvPr id="16" name="Picture 15" descr="A picture containing clipart&#10;&#10;Description automatically generated">
            <a:extLst>
              <a:ext uri="{FF2B5EF4-FFF2-40B4-BE49-F238E27FC236}">
                <a16:creationId xmlns:a16="http://schemas.microsoft.com/office/drawing/2014/main" id="{B3F18CF5-5196-237E-83DB-5C35E00D1CB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367346" y="3902697"/>
            <a:ext cx="3891915" cy="2826030"/>
          </a:xfrm>
          <a:prstGeom prst="rect">
            <a:avLst/>
          </a:prstGeom>
        </p:spPr>
      </p:pic>
      <p:cxnSp>
        <p:nvCxnSpPr>
          <p:cNvPr id="5" name="Straight Connector 4"/>
          <p:cNvCxnSpPr/>
          <p:nvPr/>
        </p:nvCxnSpPr>
        <p:spPr>
          <a:xfrm flipH="1">
            <a:off x="2083323" y="1437441"/>
            <a:ext cx="131975" cy="40169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flipH="1">
            <a:off x="7203649" y="1418587"/>
            <a:ext cx="131975" cy="40169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flipH="1">
            <a:off x="5739759" y="1839137"/>
            <a:ext cx="131975" cy="40169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8" name="Straight Connector 17"/>
          <p:cNvCxnSpPr/>
          <p:nvPr/>
        </p:nvCxnSpPr>
        <p:spPr>
          <a:xfrm flipH="1">
            <a:off x="2754197" y="1885303"/>
            <a:ext cx="131975" cy="40169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9" name="Straight Connector 18"/>
          <p:cNvCxnSpPr/>
          <p:nvPr/>
        </p:nvCxnSpPr>
        <p:spPr>
          <a:xfrm flipH="1">
            <a:off x="6201673" y="3275231"/>
            <a:ext cx="131975" cy="40169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0" name="Straight Connector 19"/>
          <p:cNvCxnSpPr/>
          <p:nvPr/>
        </p:nvCxnSpPr>
        <p:spPr>
          <a:xfrm flipH="1">
            <a:off x="1279059" y="3742389"/>
            <a:ext cx="131975" cy="40169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a:xfrm flipH="1">
            <a:off x="6003710" y="3736145"/>
            <a:ext cx="131975" cy="40169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28824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5000"/>
                    </a14:imgEffect>
                  </a14:imgLayer>
                </a14:imgProps>
              </a:ext>
            </a:extLst>
          </a:blip>
          <a:stretch>
            <a:fillRect/>
          </a:stretch>
        </p:blipFill>
        <p:spPr>
          <a:xfrm>
            <a:off x="2206341" y="1013146"/>
            <a:ext cx="8266838" cy="5392132"/>
          </a:xfrm>
          <a:prstGeom prst="rect">
            <a:avLst/>
          </a:prstGeom>
        </p:spPr>
      </p:pic>
      <p:pic>
        <p:nvPicPr>
          <p:cNvPr id="2" name="Picture 1">
            <a:extLst>
              <a:ext uri="{FF2B5EF4-FFF2-40B4-BE49-F238E27FC236}">
                <a16:creationId xmlns:a16="http://schemas.microsoft.com/office/drawing/2014/main" id="{FDBC4D31-7439-4D6F-C18A-63A0A3F7335D}"/>
              </a:ext>
            </a:extLst>
          </p:cNvPr>
          <p:cNvPicPr>
            <a:picLocks noChangeAspect="1"/>
          </p:cNvPicPr>
          <p:nvPr/>
        </p:nvPicPr>
        <p:blipFill>
          <a:blip r:embed="rId4"/>
          <a:stretch>
            <a:fillRect/>
          </a:stretch>
        </p:blipFill>
        <p:spPr>
          <a:xfrm>
            <a:off x="203638" y="182880"/>
            <a:ext cx="957155" cy="762066"/>
          </a:xfrm>
          <a:prstGeom prst="rect">
            <a:avLst/>
          </a:prstGeom>
        </p:spPr>
      </p:pic>
      <p:sp>
        <p:nvSpPr>
          <p:cNvPr id="3" name="TextBox 2">
            <a:extLst>
              <a:ext uri="{FF2B5EF4-FFF2-40B4-BE49-F238E27FC236}">
                <a16:creationId xmlns:a16="http://schemas.microsoft.com/office/drawing/2014/main" id="{D8FD718C-C998-AE40-1849-23A77C870C8C}"/>
              </a:ext>
            </a:extLst>
          </p:cNvPr>
          <p:cNvSpPr txBox="1"/>
          <p:nvPr/>
        </p:nvSpPr>
        <p:spPr>
          <a:xfrm>
            <a:off x="1160793" y="366064"/>
            <a:ext cx="2546503" cy="578882"/>
          </a:xfrm>
          <a:prstGeom prst="roundRect">
            <a:avLst/>
          </a:prstGeom>
          <a:solidFill>
            <a:srgbClr val="FFFF66"/>
          </a:solidFill>
          <a:ln w="28575">
            <a:solidFill>
              <a:srgbClr val="217875"/>
            </a:solidFill>
            <a:prstDash val="sysDash"/>
          </a:ln>
        </p:spPr>
        <p:txBody>
          <a:bodyPr wrap="square">
            <a:spAutoFit/>
          </a:bodyPr>
          <a:lstStyle/>
          <a:p>
            <a:pPr algn="ctr"/>
            <a:r>
              <a:rPr lang="en-US" sz="2800" dirty="0">
                <a:solidFill>
                  <a:schemeClr val="accent6">
                    <a:lumMod val="50000"/>
                  </a:schemeClr>
                </a:solidFill>
                <a:latin typeface="Nunito Black" pitchFamily="2" charset="0"/>
                <a:cs typeface="Baloo 2 SemiBold" pitchFamily="2" charset="0"/>
              </a:rPr>
              <a:t>Chia </a:t>
            </a:r>
            <a:r>
              <a:rPr lang="en-US" sz="2800" dirty="0" err="1">
                <a:solidFill>
                  <a:schemeClr val="accent6">
                    <a:lumMod val="50000"/>
                  </a:schemeClr>
                </a:solidFill>
                <a:latin typeface="Nunito Black" pitchFamily="2" charset="0"/>
                <a:cs typeface="Baloo 2 SemiBold" pitchFamily="2" charset="0"/>
              </a:rPr>
              <a:t>đoạn</a:t>
            </a:r>
            <a:endParaRPr lang="en-US" sz="2800" dirty="0">
              <a:solidFill>
                <a:schemeClr val="accent6">
                  <a:lumMod val="50000"/>
                </a:schemeClr>
              </a:solidFill>
              <a:latin typeface="Nunito Black" pitchFamily="2" charset="0"/>
              <a:cs typeface="Baloo 2 SemiBold" pitchFamily="2" charset="0"/>
            </a:endParaRPr>
          </a:p>
        </p:txBody>
      </p:sp>
      <p:sp>
        <p:nvSpPr>
          <p:cNvPr id="5" name="TextBox 4">
            <a:extLst>
              <a:ext uri="{FF2B5EF4-FFF2-40B4-BE49-F238E27FC236}">
                <a16:creationId xmlns:a16="http://schemas.microsoft.com/office/drawing/2014/main" id="{98A39F1F-33BB-1A77-A482-42835CCD4F14}"/>
              </a:ext>
            </a:extLst>
          </p:cNvPr>
          <p:cNvSpPr txBox="1"/>
          <p:nvPr/>
        </p:nvSpPr>
        <p:spPr>
          <a:xfrm>
            <a:off x="2998666" y="1365332"/>
            <a:ext cx="7208821"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Nunito Black" pitchFamily="2" charset="0"/>
                <a:cs typeface="Baloo 2 SemiBold" pitchFamily="2" charset="0"/>
              </a:rPr>
              <a:t>Đoạn</a:t>
            </a:r>
            <a:r>
              <a:rPr lang="en-US" sz="2800" dirty="0">
                <a:solidFill>
                  <a:schemeClr val="accent6">
                    <a:lumMod val="50000"/>
                  </a:schemeClr>
                </a:solidFill>
                <a:latin typeface="Nunito Black" pitchFamily="2" charset="0"/>
                <a:cs typeface="Baloo 2 SemiBold" pitchFamily="2" charset="0"/>
              </a:rPr>
              <a:t> 1: </a:t>
            </a:r>
            <a:r>
              <a:rPr lang="en-US" sz="2800" dirty="0" err="1">
                <a:solidFill>
                  <a:schemeClr val="accent6">
                    <a:lumMod val="50000"/>
                  </a:schemeClr>
                </a:solidFill>
                <a:latin typeface="Nunito Black" pitchFamily="2" charset="0"/>
                <a:cs typeface="Baloo 2 SemiBold" pitchFamily="2" charset="0"/>
              </a:rPr>
              <a:t>Từ</a:t>
            </a:r>
            <a:r>
              <a:rPr lang="en-US" sz="2800" dirty="0">
                <a:solidFill>
                  <a:schemeClr val="accent6">
                    <a:lumMod val="50000"/>
                  </a:schemeClr>
                </a:solidFill>
                <a:latin typeface="Nunito Black" pitchFamily="2" charset="0"/>
                <a:cs typeface="Baloo 2 SemiBold" pitchFamily="2" charset="0"/>
              </a:rPr>
              <a:t> </a:t>
            </a:r>
            <a:r>
              <a:rPr lang="en-US" sz="2800" dirty="0" err="1">
                <a:solidFill>
                  <a:schemeClr val="accent6">
                    <a:lumMod val="50000"/>
                  </a:schemeClr>
                </a:solidFill>
                <a:latin typeface="Nunito Black" pitchFamily="2" charset="0"/>
                <a:cs typeface="Baloo 2 SemiBold" pitchFamily="2" charset="0"/>
              </a:rPr>
              <a:t>đầu</a:t>
            </a:r>
            <a:r>
              <a:rPr lang="en-US" sz="2800" dirty="0">
                <a:solidFill>
                  <a:schemeClr val="accent6">
                    <a:lumMod val="50000"/>
                  </a:schemeClr>
                </a:solidFill>
                <a:latin typeface="Nunito Black" pitchFamily="2" charset="0"/>
                <a:cs typeface="Baloo 2 SemiBold" pitchFamily="2" charset="0"/>
              </a:rPr>
              <a:t> </a:t>
            </a:r>
            <a:r>
              <a:rPr lang="en-US" sz="2800" dirty="0" err="1">
                <a:solidFill>
                  <a:schemeClr val="accent6">
                    <a:lumMod val="50000"/>
                  </a:schemeClr>
                </a:solidFill>
                <a:latin typeface="Nunito Black" pitchFamily="2" charset="0"/>
                <a:cs typeface="Baloo 2 SemiBold" pitchFamily="2" charset="0"/>
              </a:rPr>
              <a:t>đến</a:t>
            </a:r>
            <a:r>
              <a:rPr lang="en-US" sz="2800" dirty="0">
                <a:solidFill>
                  <a:schemeClr val="accent6">
                    <a:lumMod val="50000"/>
                  </a:schemeClr>
                </a:solidFill>
                <a:latin typeface="Nunito Black" pitchFamily="2" charset="0"/>
                <a:cs typeface="Baloo 2 SemiBold" pitchFamily="2" charset="0"/>
              </a:rPr>
              <a:t> </a:t>
            </a:r>
            <a:r>
              <a:rPr lang="en-US" sz="2800" i="1" dirty="0" err="1">
                <a:solidFill>
                  <a:schemeClr val="accent6">
                    <a:lumMod val="50000"/>
                  </a:schemeClr>
                </a:solidFill>
                <a:latin typeface="Nunito Black" pitchFamily="2" charset="0"/>
                <a:cs typeface="Baloo 2 SemiBold" pitchFamily="2" charset="0"/>
              </a:rPr>
              <a:t>giỏi</a:t>
            </a:r>
            <a:r>
              <a:rPr lang="en-US" sz="2800" i="1" dirty="0">
                <a:solidFill>
                  <a:schemeClr val="accent6">
                    <a:lumMod val="50000"/>
                  </a:schemeClr>
                </a:solidFill>
                <a:latin typeface="Nunito Black" pitchFamily="2" charset="0"/>
                <a:cs typeface="Baloo 2 SemiBold" pitchFamily="2" charset="0"/>
              </a:rPr>
              <a:t> </a:t>
            </a:r>
            <a:r>
              <a:rPr lang="en-US" sz="2800" i="1" dirty="0" err="1">
                <a:solidFill>
                  <a:schemeClr val="accent6">
                    <a:lumMod val="50000"/>
                  </a:schemeClr>
                </a:solidFill>
                <a:latin typeface="Nunito Black" pitchFamily="2" charset="0"/>
                <a:cs typeface="Baloo 2 SemiBold" pitchFamily="2" charset="0"/>
              </a:rPr>
              <a:t>đều</a:t>
            </a:r>
            <a:r>
              <a:rPr lang="en-US" sz="2800" i="1" dirty="0">
                <a:solidFill>
                  <a:schemeClr val="accent6">
                    <a:lumMod val="50000"/>
                  </a:schemeClr>
                </a:solidFill>
                <a:latin typeface="Nunito Black" pitchFamily="2" charset="0"/>
                <a:cs typeface="Baloo 2 SemiBold" pitchFamily="2" charset="0"/>
              </a:rPr>
              <a:t> </a:t>
            </a:r>
            <a:r>
              <a:rPr lang="en-US" sz="2800" i="1" dirty="0" err="1">
                <a:solidFill>
                  <a:schemeClr val="accent6">
                    <a:lumMod val="50000"/>
                  </a:schemeClr>
                </a:solidFill>
                <a:latin typeface="Nunito Black" pitchFamily="2" charset="0"/>
                <a:cs typeface="Baloo 2 SemiBold" pitchFamily="2" charset="0"/>
              </a:rPr>
              <a:t>các</a:t>
            </a:r>
            <a:r>
              <a:rPr lang="en-US" sz="2800" i="1" dirty="0">
                <a:solidFill>
                  <a:schemeClr val="accent6">
                    <a:lumMod val="50000"/>
                  </a:schemeClr>
                </a:solidFill>
                <a:latin typeface="Nunito Black" pitchFamily="2" charset="0"/>
                <a:cs typeface="Baloo 2 SemiBold" pitchFamily="2" charset="0"/>
              </a:rPr>
              <a:t> </a:t>
            </a:r>
            <a:r>
              <a:rPr lang="en-US" sz="2800" i="1" dirty="0" err="1">
                <a:solidFill>
                  <a:schemeClr val="accent6">
                    <a:lumMod val="50000"/>
                  </a:schemeClr>
                </a:solidFill>
                <a:latin typeface="Nunito Black" pitchFamily="2" charset="0"/>
                <a:cs typeface="Baloo 2 SemiBold" pitchFamily="2" charset="0"/>
              </a:rPr>
              <a:t>môn</a:t>
            </a:r>
            <a:r>
              <a:rPr lang="en-US" sz="2800" i="1" dirty="0">
                <a:solidFill>
                  <a:schemeClr val="accent6">
                    <a:lumMod val="50000"/>
                  </a:schemeClr>
                </a:solidFill>
                <a:latin typeface="Nunito Black" pitchFamily="2" charset="0"/>
                <a:cs typeface="Baloo 2 SemiBold" pitchFamily="2" charset="0"/>
              </a:rPr>
              <a:t>.</a:t>
            </a:r>
          </a:p>
        </p:txBody>
      </p:sp>
      <p:sp>
        <p:nvSpPr>
          <p:cNvPr id="7" name="TextBox 6">
            <a:extLst>
              <a:ext uri="{FF2B5EF4-FFF2-40B4-BE49-F238E27FC236}">
                <a16:creationId xmlns:a16="http://schemas.microsoft.com/office/drawing/2014/main" id="{3BD4A3DF-8895-5A22-FFC3-10B1D9102147}"/>
              </a:ext>
            </a:extLst>
          </p:cNvPr>
          <p:cNvSpPr txBox="1"/>
          <p:nvPr/>
        </p:nvSpPr>
        <p:spPr>
          <a:xfrm>
            <a:off x="2998665" y="2471351"/>
            <a:ext cx="7208822" cy="578882"/>
          </a:xfrm>
          <a:prstGeom prst="roundRect">
            <a:avLst/>
          </a:prstGeom>
          <a:solidFill>
            <a:srgbClr val="FFFF66"/>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Nunito Black" pitchFamily="2" charset="0"/>
                <a:cs typeface="Baloo 2 SemiBold" pitchFamily="2" charset="0"/>
              </a:rPr>
              <a:t>Đoạn</a:t>
            </a:r>
            <a:r>
              <a:rPr lang="en-US" sz="2800" dirty="0">
                <a:solidFill>
                  <a:schemeClr val="accent6">
                    <a:lumMod val="50000"/>
                  </a:schemeClr>
                </a:solidFill>
                <a:latin typeface="Nunito Black" pitchFamily="2" charset="0"/>
                <a:cs typeface="Baloo 2 SemiBold" pitchFamily="2" charset="0"/>
              </a:rPr>
              <a:t> 2: </a:t>
            </a:r>
            <a:r>
              <a:rPr lang="en-US" sz="2800" dirty="0" err="1">
                <a:solidFill>
                  <a:schemeClr val="accent6">
                    <a:lumMod val="50000"/>
                  </a:schemeClr>
                </a:solidFill>
                <a:latin typeface="Nunito Black" pitchFamily="2" charset="0"/>
                <a:cs typeface="Baloo 2 SemiBold" pitchFamily="2" charset="0"/>
              </a:rPr>
              <a:t>Tiếp</a:t>
            </a:r>
            <a:r>
              <a:rPr lang="en-US" sz="2800" dirty="0">
                <a:solidFill>
                  <a:schemeClr val="accent6">
                    <a:lumMod val="50000"/>
                  </a:schemeClr>
                </a:solidFill>
                <a:latin typeface="Nunito Black" pitchFamily="2" charset="0"/>
                <a:cs typeface="Baloo 2 SemiBold" pitchFamily="2" charset="0"/>
              </a:rPr>
              <a:t> </a:t>
            </a:r>
            <a:r>
              <a:rPr lang="en-US" sz="2800" dirty="0" err="1">
                <a:solidFill>
                  <a:schemeClr val="accent6">
                    <a:lumMod val="50000"/>
                  </a:schemeClr>
                </a:solidFill>
                <a:latin typeface="Nunito Black" pitchFamily="2" charset="0"/>
                <a:cs typeface="Baloo 2 SemiBold" pitchFamily="2" charset="0"/>
              </a:rPr>
              <a:t>theo</a:t>
            </a:r>
            <a:r>
              <a:rPr lang="en-US" sz="2800" dirty="0">
                <a:solidFill>
                  <a:schemeClr val="accent6">
                    <a:lumMod val="50000"/>
                  </a:schemeClr>
                </a:solidFill>
                <a:latin typeface="Nunito Black" pitchFamily="2" charset="0"/>
                <a:cs typeface="Baloo 2 SemiBold" pitchFamily="2" charset="0"/>
              </a:rPr>
              <a:t> </a:t>
            </a:r>
            <a:r>
              <a:rPr lang="en-US" sz="2800" dirty="0" err="1">
                <a:solidFill>
                  <a:schemeClr val="accent6">
                    <a:lumMod val="50000"/>
                  </a:schemeClr>
                </a:solidFill>
                <a:latin typeface="Nunito Black" pitchFamily="2" charset="0"/>
                <a:cs typeface="Baloo 2 SemiBold" pitchFamily="2" charset="0"/>
              </a:rPr>
              <a:t>đến</a:t>
            </a:r>
            <a:r>
              <a:rPr lang="en-US" sz="2800" dirty="0">
                <a:solidFill>
                  <a:schemeClr val="accent6">
                    <a:lumMod val="50000"/>
                  </a:schemeClr>
                </a:solidFill>
                <a:latin typeface="Nunito Black" pitchFamily="2" charset="0"/>
                <a:cs typeface="Baloo 2 SemiBold" pitchFamily="2" charset="0"/>
              </a:rPr>
              <a:t> </a:t>
            </a:r>
            <a:r>
              <a:rPr lang="en-US" sz="2800" i="1" dirty="0" err="1">
                <a:solidFill>
                  <a:schemeClr val="accent6">
                    <a:lumMod val="50000"/>
                  </a:schemeClr>
                </a:solidFill>
                <a:latin typeface="Nunito Black" pitchFamily="2" charset="0"/>
                <a:cs typeface="Baloo 2 SemiBold" pitchFamily="2" charset="0"/>
              </a:rPr>
              <a:t>thay</a:t>
            </a:r>
            <a:r>
              <a:rPr lang="en-US" sz="2800" i="1" dirty="0">
                <a:solidFill>
                  <a:schemeClr val="accent6">
                    <a:lumMod val="50000"/>
                  </a:schemeClr>
                </a:solidFill>
                <a:latin typeface="Nunito Black" pitchFamily="2" charset="0"/>
                <a:cs typeface="Baloo 2 SemiBold" pitchFamily="2" charset="0"/>
              </a:rPr>
              <a:t> </a:t>
            </a:r>
            <a:r>
              <a:rPr lang="en-US" sz="2800" i="1" dirty="0" err="1">
                <a:solidFill>
                  <a:schemeClr val="accent6">
                    <a:lumMod val="50000"/>
                  </a:schemeClr>
                </a:solidFill>
                <a:latin typeface="Nunito Black" pitchFamily="2" charset="0"/>
                <a:cs typeface="Baloo 2 SemiBold" pitchFamily="2" charset="0"/>
              </a:rPr>
              <a:t>cho</a:t>
            </a:r>
            <a:r>
              <a:rPr lang="en-US" sz="2800" i="1" dirty="0">
                <a:solidFill>
                  <a:schemeClr val="accent6">
                    <a:lumMod val="50000"/>
                  </a:schemeClr>
                </a:solidFill>
                <a:latin typeface="Nunito Black" pitchFamily="2" charset="0"/>
                <a:cs typeface="Baloo 2 SemiBold" pitchFamily="2" charset="0"/>
              </a:rPr>
              <a:t> </a:t>
            </a:r>
            <a:r>
              <a:rPr lang="en-US" sz="2800" i="1" dirty="0" err="1">
                <a:solidFill>
                  <a:schemeClr val="accent6">
                    <a:lumMod val="50000"/>
                  </a:schemeClr>
                </a:solidFill>
                <a:latin typeface="Nunito Black" pitchFamily="2" charset="0"/>
                <a:cs typeface="Baloo 2 SemiBold" pitchFamily="2" charset="0"/>
              </a:rPr>
              <a:t>Huy-gô</a:t>
            </a:r>
            <a:endParaRPr lang="en-US" sz="2800" i="1" dirty="0">
              <a:solidFill>
                <a:schemeClr val="accent6">
                  <a:lumMod val="50000"/>
                </a:schemeClr>
              </a:solidFill>
              <a:latin typeface="Nunito Black" pitchFamily="2" charset="0"/>
              <a:cs typeface="Baloo 2 SemiBold" pitchFamily="2" charset="0"/>
            </a:endParaRPr>
          </a:p>
        </p:txBody>
      </p:sp>
      <p:sp>
        <p:nvSpPr>
          <p:cNvPr id="8" name="TextBox 7">
            <a:extLst>
              <a:ext uri="{FF2B5EF4-FFF2-40B4-BE49-F238E27FC236}">
                <a16:creationId xmlns:a16="http://schemas.microsoft.com/office/drawing/2014/main" id="{691F0C44-69F1-721F-D256-975AAAB92342}"/>
              </a:ext>
            </a:extLst>
          </p:cNvPr>
          <p:cNvSpPr txBox="1"/>
          <p:nvPr/>
        </p:nvSpPr>
        <p:spPr>
          <a:xfrm>
            <a:off x="2998664" y="3664985"/>
            <a:ext cx="7208823" cy="578882"/>
          </a:xfrm>
          <a:prstGeom prst="roundRect">
            <a:avLst/>
          </a:prstGeom>
          <a:solidFill>
            <a:srgbClr val="FFCCFF"/>
          </a:solidFill>
          <a:ln w="28575">
            <a:solidFill>
              <a:srgbClr val="217875"/>
            </a:solidFill>
            <a:prstDash val="sysDash"/>
          </a:ln>
        </p:spPr>
        <p:txBody>
          <a:bodyPr wrap="square">
            <a:spAutoFit/>
          </a:bodyPr>
          <a:lstStyle/>
          <a:p>
            <a:r>
              <a:rPr lang="en-US" sz="2800" dirty="0" err="1">
                <a:solidFill>
                  <a:schemeClr val="accent6">
                    <a:lumMod val="50000"/>
                  </a:schemeClr>
                </a:solidFill>
                <a:latin typeface="Nunito Black" pitchFamily="2" charset="0"/>
                <a:cs typeface="Baloo 2 SemiBold" pitchFamily="2" charset="0"/>
              </a:rPr>
              <a:t>Đoạn</a:t>
            </a:r>
            <a:r>
              <a:rPr lang="en-US" sz="2800" dirty="0">
                <a:solidFill>
                  <a:schemeClr val="accent6">
                    <a:lumMod val="50000"/>
                  </a:schemeClr>
                </a:solidFill>
                <a:latin typeface="Nunito Black" pitchFamily="2" charset="0"/>
                <a:cs typeface="Baloo 2 SemiBold" pitchFamily="2" charset="0"/>
              </a:rPr>
              <a:t> 3: </a:t>
            </a:r>
            <a:r>
              <a:rPr lang="en-US" sz="2800" dirty="0" err="1">
                <a:solidFill>
                  <a:schemeClr val="accent6">
                    <a:lumMod val="50000"/>
                  </a:schemeClr>
                </a:solidFill>
                <a:latin typeface="Nunito Black" pitchFamily="2" charset="0"/>
                <a:cs typeface="Baloo 2 SemiBold" pitchFamily="2" charset="0"/>
              </a:rPr>
              <a:t>Tiếp</a:t>
            </a:r>
            <a:r>
              <a:rPr lang="en-US" sz="2800" dirty="0">
                <a:solidFill>
                  <a:schemeClr val="accent6">
                    <a:lumMod val="50000"/>
                  </a:schemeClr>
                </a:solidFill>
                <a:latin typeface="Nunito Black" pitchFamily="2" charset="0"/>
                <a:cs typeface="Baloo 2 SemiBold" pitchFamily="2" charset="0"/>
              </a:rPr>
              <a:t> </a:t>
            </a:r>
            <a:r>
              <a:rPr lang="en-US" sz="2800" dirty="0" err="1">
                <a:solidFill>
                  <a:schemeClr val="accent6">
                    <a:lumMod val="50000"/>
                  </a:schemeClr>
                </a:solidFill>
                <a:latin typeface="Nunito Black" pitchFamily="2" charset="0"/>
                <a:cs typeface="Baloo 2 SemiBold" pitchFamily="2" charset="0"/>
              </a:rPr>
              <a:t>theo</a:t>
            </a:r>
            <a:r>
              <a:rPr lang="en-US" sz="2800" dirty="0">
                <a:solidFill>
                  <a:schemeClr val="accent6">
                    <a:lumMod val="50000"/>
                  </a:schemeClr>
                </a:solidFill>
                <a:latin typeface="Nunito Black" pitchFamily="2" charset="0"/>
                <a:cs typeface="Baloo 2 SemiBold" pitchFamily="2" charset="0"/>
              </a:rPr>
              <a:t> </a:t>
            </a:r>
            <a:r>
              <a:rPr lang="en-US" sz="2800" dirty="0" err="1">
                <a:solidFill>
                  <a:schemeClr val="accent6">
                    <a:lumMod val="50000"/>
                  </a:schemeClr>
                </a:solidFill>
                <a:latin typeface="Nunito Black" pitchFamily="2" charset="0"/>
                <a:cs typeface="Baloo 2 SemiBold" pitchFamily="2" charset="0"/>
              </a:rPr>
              <a:t>đến</a:t>
            </a:r>
            <a:r>
              <a:rPr lang="en-US" sz="2800" dirty="0">
                <a:solidFill>
                  <a:schemeClr val="accent6">
                    <a:lumMod val="50000"/>
                  </a:schemeClr>
                </a:solidFill>
                <a:latin typeface="Nunito Black" pitchFamily="2" charset="0"/>
                <a:cs typeface="Baloo 2 SemiBold" pitchFamily="2" charset="0"/>
              </a:rPr>
              <a:t> </a:t>
            </a:r>
            <a:r>
              <a:rPr lang="en-US" sz="2800" i="1" dirty="0">
                <a:solidFill>
                  <a:schemeClr val="accent6">
                    <a:lumMod val="50000"/>
                  </a:schemeClr>
                </a:solidFill>
                <a:latin typeface="Nunito Black" pitchFamily="2" charset="0"/>
                <a:cs typeface="Baloo 2 SemiBold" pitchFamily="2" charset="0"/>
              </a:rPr>
              <a:t>À, </a:t>
            </a:r>
            <a:r>
              <a:rPr lang="en-US" sz="2800" i="1" dirty="0" err="1">
                <a:solidFill>
                  <a:schemeClr val="accent6">
                    <a:lumMod val="50000"/>
                  </a:schemeClr>
                </a:solidFill>
                <a:latin typeface="Nunito Black" pitchFamily="2" charset="0"/>
                <a:cs typeface="Baloo 2 SemiBold" pitchFamily="2" charset="0"/>
              </a:rPr>
              <a:t>ra</a:t>
            </a:r>
            <a:r>
              <a:rPr lang="en-US" sz="2800" i="1" dirty="0">
                <a:solidFill>
                  <a:schemeClr val="accent6">
                    <a:lumMod val="50000"/>
                  </a:schemeClr>
                </a:solidFill>
                <a:latin typeface="Nunito Black" pitchFamily="2" charset="0"/>
                <a:cs typeface="Baloo 2 SemiBold" pitchFamily="2" charset="0"/>
              </a:rPr>
              <a:t> </a:t>
            </a:r>
            <a:r>
              <a:rPr lang="en-US" sz="2800" i="1" dirty="0" err="1">
                <a:solidFill>
                  <a:schemeClr val="accent6">
                    <a:lumMod val="50000"/>
                  </a:schemeClr>
                </a:solidFill>
                <a:latin typeface="Nunito Black" pitchFamily="2" charset="0"/>
                <a:cs typeface="Baloo 2 SemiBold" pitchFamily="2" charset="0"/>
              </a:rPr>
              <a:t>thế</a:t>
            </a:r>
            <a:r>
              <a:rPr lang="en-US" sz="2800" i="1" dirty="0">
                <a:solidFill>
                  <a:schemeClr val="accent6">
                    <a:lumMod val="50000"/>
                  </a:schemeClr>
                </a:solidFill>
                <a:latin typeface="Nunito Black" pitchFamily="2" charset="0"/>
                <a:cs typeface="Baloo 2 SemiBold" pitchFamily="2" charset="0"/>
              </a:rPr>
              <a:t>!</a:t>
            </a:r>
          </a:p>
        </p:txBody>
      </p:sp>
      <p:pic>
        <p:nvPicPr>
          <p:cNvPr id="11" name="Picture 10" descr="A picture containing clipart&#10;&#10;Description automatically generated">
            <a:extLst>
              <a:ext uri="{FF2B5EF4-FFF2-40B4-BE49-F238E27FC236}">
                <a16:creationId xmlns:a16="http://schemas.microsoft.com/office/drawing/2014/main" id="{AC59BC96-666F-2086-9CAB-A1062E3FC6F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9417377" y="3630580"/>
            <a:ext cx="3623035" cy="3082074"/>
          </a:xfrm>
          <a:prstGeom prst="rect">
            <a:avLst/>
          </a:prstGeom>
        </p:spPr>
      </p:pic>
      <p:sp>
        <p:nvSpPr>
          <p:cNvPr id="9" name="TextBox 8">
            <a:extLst>
              <a:ext uri="{FF2B5EF4-FFF2-40B4-BE49-F238E27FC236}">
                <a16:creationId xmlns:a16="http://schemas.microsoft.com/office/drawing/2014/main" id="{691F0C44-69F1-721F-D256-975AAAB92342}"/>
              </a:ext>
            </a:extLst>
          </p:cNvPr>
          <p:cNvSpPr txBox="1"/>
          <p:nvPr/>
        </p:nvSpPr>
        <p:spPr>
          <a:xfrm>
            <a:off x="2998664" y="4745690"/>
            <a:ext cx="7208823" cy="578882"/>
          </a:xfrm>
          <a:prstGeom prst="roundRect">
            <a:avLst/>
          </a:prstGeom>
          <a:solidFill>
            <a:schemeClr val="accent5">
              <a:lumMod val="20000"/>
              <a:lumOff val="80000"/>
            </a:schemeClr>
          </a:solidFill>
          <a:ln w="28575">
            <a:solidFill>
              <a:srgbClr val="217875"/>
            </a:solidFill>
            <a:prstDash val="sysDash"/>
          </a:ln>
        </p:spPr>
        <p:txBody>
          <a:bodyPr wrap="square">
            <a:spAutoFit/>
          </a:bodyPr>
          <a:lstStyle/>
          <a:p>
            <a:r>
              <a:rPr lang="en-US" sz="2800" dirty="0" err="1">
                <a:solidFill>
                  <a:schemeClr val="accent6">
                    <a:lumMod val="50000"/>
                  </a:schemeClr>
                </a:solidFill>
                <a:latin typeface="Nunito Black" pitchFamily="2" charset="0"/>
                <a:cs typeface="Baloo 2 SemiBold" pitchFamily="2" charset="0"/>
              </a:rPr>
              <a:t>Đoạn</a:t>
            </a:r>
            <a:r>
              <a:rPr lang="en-US" sz="2800" dirty="0">
                <a:solidFill>
                  <a:schemeClr val="accent6">
                    <a:lumMod val="50000"/>
                  </a:schemeClr>
                </a:solidFill>
                <a:latin typeface="Nunito Black" pitchFamily="2" charset="0"/>
                <a:cs typeface="Baloo 2 SemiBold" pitchFamily="2" charset="0"/>
              </a:rPr>
              <a:t> 4: </a:t>
            </a:r>
            <a:r>
              <a:rPr lang="en-US" sz="2800" dirty="0" err="1">
                <a:solidFill>
                  <a:schemeClr val="accent6">
                    <a:lumMod val="50000"/>
                  </a:schemeClr>
                </a:solidFill>
                <a:latin typeface="Nunito Black" pitchFamily="2" charset="0"/>
                <a:cs typeface="Baloo 2 SemiBold" pitchFamily="2" charset="0"/>
              </a:rPr>
              <a:t>Đoạn</a:t>
            </a:r>
            <a:r>
              <a:rPr lang="en-US" sz="2800" dirty="0">
                <a:solidFill>
                  <a:schemeClr val="accent6">
                    <a:lumMod val="50000"/>
                  </a:schemeClr>
                </a:solidFill>
                <a:latin typeface="Nunito Black" pitchFamily="2" charset="0"/>
                <a:cs typeface="Baloo 2 SemiBold" pitchFamily="2" charset="0"/>
              </a:rPr>
              <a:t> </a:t>
            </a:r>
            <a:r>
              <a:rPr lang="en-US" sz="2800" dirty="0" err="1">
                <a:solidFill>
                  <a:schemeClr val="accent6">
                    <a:lumMod val="50000"/>
                  </a:schemeClr>
                </a:solidFill>
                <a:latin typeface="Nunito Black" pitchFamily="2" charset="0"/>
                <a:cs typeface="Baloo 2 SemiBold" pitchFamily="2" charset="0"/>
              </a:rPr>
              <a:t>còn</a:t>
            </a:r>
            <a:r>
              <a:rPr lang="en-US" sz="2800" dirty="0">
                <a:solidFill>
                  <a:schemeClr val="accent6">
                    <a:lumMod val="50000"/>
                  </a:schemeClr>
                </a:solidFill>
                <a:latin typeface="Nunito Black" pitchFamily="2" charset="0"/>
                <a:cs typeface="Baloo 2 SemiBold" pitchFamily="2" charset="0"/>
              </a:rPr>
              <a:t> </a:t>
            </a:r>
            <a:r>
              <a:rPr lang="en-US" sz="2800" dirty="0" err="1">
                <a:solidFill>
                  <a:schemeClr val="accent6">
                    <a:lumMod val="50000"/>
                  </a:schemeClr>
                </a:solidFill>
                <a:latin typeface="Nunito Black" pitchFamily="2" charset="0"/>
                <a:cs typeface="Baloo 2 SemiBold" pitchFamily="2" charset="0"/>
              </a:rPr>
              <a:t>lại</a:t>
            </a:r>
            <a:endParaRPr lang="en-US" sz="2800" dirty="0">
              <a:solidFill>
                <a:schemeClr val="accent6">
                  <a:lumMod val="50000"/>
                </a:schemeClr>
              </a:solidFill>
              <a:latin typeface="Nunito Black" pitchFamily="2" charset="0"/>
              <a:cs typeface="Baloo 2 SemiBold" pitchFamily="2" charset="0"/>
            </a:endParaRPr>
          </a:p>
        </p:txBody>
      </p:sp>
    </p:spTree>
    <p:extLst>
      <p:ext uri="{BB962C8B-B14F-4D97-AF65-F5344CB8AC3E}">
        <p14:creationId xmlns:p14="http://schemas.microsoft.com/office/powerpoint/2010/main" val="15288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7DC9C9-401E-050D-60F8-57CD2F752115}"/>
              </a:ext>
            </a:extLst>
          </p:cNvPr>
          <p:cNvPicPr>
            <a:picLocks noChangeAspect="1"/>
          </p:cNvPicPr>
          <p:nvPr/>
        </p:nvPicPr>
        <p:blipFill>
          <a:blip r:embed="rId2"/>
          <a:stretch>
            <a:fillRect/>
          </a:stretch>
        </p:blipFill>
        <p:spPr>
          <a:xfrm>
            <a:off x="203638" y="182880"/>
            <a:ext cx="957155" cy="762066"/>
          </a:xfrm>
          <a:prstGeom prst="rect">
            <a:avLst/>
          </a:prstGeom>
        </p:spPr>
      </p:pic>
      <p:sp>
        <p:nvSpPr>
          <p:cNvPr id="3" name="TextBox 2">
            <a:extLst>
              <a:ext uri="{FF2B5EF4-FFF2-40B4-BE49-F238E27FC236}">
                <a16:creationId xmlns:a16="http://schemas.microsoft.com/office/drawing/2014/main" id="{0DE2CAE5-8068-DA4F-2AF1-F864FEDAAE54}"/>
              </a:ext>
            </a:extLst>
          </p:cNvPr>
          <p:cNvSpPr txBox="1"/>
          <p:nvPr/>
        </p:nvSpPr>
        <p:spPr>
          <a:xfrm>
            <a:off x="1160792" y="366064"/>
            <a:ext cx="4478007"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Luyện đọc đoạn nối tiếp</a:t>
            </a:r>
          </a:p>
        </p:txBody>
      </p:sp>
      <p:sp>
        <p:nvSpPr>
          <p:cNvPr id="5" name="TextBox 4">
            <a:extLst>
              <a:ext uri="{FF2B5EF4-FFF2-40B4-BE49-F238E27FC236}">
                <a16:creationId xmlns:a16="http://schemas.microsoft.com/office/drawing/2014/main" id="{11F2EECF-EA72-4290-92E1-7003FFDF1E2E}"/>
              </a:ext>
            </a:extLst>
          </p:cNvPr>
          <p:cNvSpPr txBox="1"/>
          <p:nvPr/>
        </p:nvSpPr>
        <p:spPr>
          <a:xfrm>
            <a:off x="408034" y="1234167"/>
            <a:ext cx="11507248" cy="1055608"/>
          </a:xfrm>
          <a:prstGeom prst="roundRect">
            <a:avLst/>
          </a:prstGeom>
          <a:solidFill>
            <a:schemeClr val="accent6">
              <a:lumMod val="20000"/>
              <a:lumOff val="80000"/>
            </a:schemeClr>
          </a:solidFill>
        </p:spPr>
        <p:txBody>
          <a:bodyPr wrap="square">
            <a:spAutoFit/>
          </a:bodyPr>
          <a:lstStyle/>
          <a:p>
            <a:pPr lvl="0" algn="just"/>
            <a:r>
              <a:rPr lang="en-US" sz="2800" dirty="0">
                <a:solidFill>
                  <a:prstClr val="black"/>
                </a:solidFill>
                <a:latin typeface="Nunito" pitchFamily="2" charset="0"/>
              </a:rPr>
              <a:t>       </a:t>
            </a:r>
            <a:r>
              <a:rPr lang="vi-VN" sz="2800" dirty="0">
                <a:solidFill>
                  <a:prstClr val="black"/>
                </a:solidFill>
                <a:latin typeface="Nunito" pitchFamily="2" charset="0"/>
              </a:rPr>
              <a:t>Vích-to Huy-gô bộc lộ tài năng thơ ca của mình từ rất sớm. Hồi còn là học sinh tiểu học, cậu học chăm, thông minh, giỏi đều các môn.</a:t>
            </a:r>
            <a:endParaRPr lang="en-US" sz="2800" dirty="0">
              <a:solidFill>
                <a:prstClr val="black"/>
              </a:solidFill>
              <a:latin typeface="Nunito" pitchFamily="2" charset="0"/>
            </a:endParaRPr>
          </a:p>
        </p:txBody>
      </p:sp>
      <p:sp>
        <p:nvSpPr>
          <p:cNvPr id="7" name="TextBox 6">
            <a:extLst>
              <a:ext uri="{FF2B5EF4-FFF2-40B4-BE49-F238E27FC236}">
                <a16:creationId xmlns:a16="http://schemas.microsoft.com/office/drawing/2014/main" id="{C4AFF311-7F56-27D5-C7CB-32BF9712F71F}"/>
              </a:ext>
            </a:extLst>
          </p:cNvPr>
          <p:cNvSpPr txBox="1"/>
          <p:nvPr/>
        </p:nvSpPr>
        <p:spPr>
          <a:xfrm>
            <a:off x="203638" y="2583488"/>
            <a:ext cx="11690109" cy="3915966"/>
          </a:xfrm>
          <a:prstGeom prst="roundRect">
            <a:avLst/>
          </a:prstGeom>
          <a:solidFill>
            <a:schemeClr val="accent5">
              <a:lumMod val="20000"/>
              <a:lumOff val="80000"/>
            </a:schemeClr>
          </a:solidFill>
        </p:spPr>
        <p:txBody>
          <a:bodyPr wrap="square">
            <a:spAutoFit/>
          </a:bodyPr>
          <a:lstStyle/>
          <a:p>
            <a:pPr lvl="0" algn="just"/>
            <a:r>
              <a:rPr lang="en-US" sz="2800" dirty="0">
                <a:solidFill>
                  <a:prstClr val="black"/>
                </a:solidFill>
                <a:latin typeface="Nunito" pitchFamily="2" charset="0"/>
              </a:rPr>
              <a:t>       </a:t>
            </a:r>
            <a:r>
              <a:rPr lang="vi-VN" sz="2800" dirty="0">
                <a:solidFill>
                  <a:prstClr val="black"/>
                </a:solidFill>
                <a:latin typeface="Nunito" pitchFamily="2" charset="0"/>
              </a:rPr>
              <a:t>Một lần, vào giờ kiểm tra Toán cuối năm, trong khi các bạn khác mải miết làm bài thì không hiểu sao Huy-gô lại ngồi cắn bút từ đầu</a:t>
            </a:r>
            <a:r>
              <a:rPr lang="en-US" sz="2800" dirty="0">
                <a:solidFill>
                  <a:prstClr val="black"/>
                </a:solidFill>
                <a:latin typeface="Nunito" pitchFamily="2" charset="0"/>
              </a:rPr>
              <a:t> </a:t>
            </a:r>
            <a:r>
              <a:rPr lang="vi-VN" sz="2800" dirty="0">
                <a:solidFill>
                  <a:prstClr val="black"/>
                </a:solidFill>
                <a:latin typeface="Nunito" pitchFamily="2"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p:txBody>
      </p:sp>
      <p:pic>
        <p:nvPicPr>
          <p:cNvPr id="11" name="Picture 10">
            <a:extLst>
              <a:ext uri="{FF2B5EF4-FFF2-40B4-BE49-F238E27FC236}">
                <a16:creationId xmlns:a16="http://schemas.microsoft.com/office/drawing/2014/main" id="{FB2A4979-177C-1697-AD1E-873FDD293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43" y="1099905"/>
            <a:ext cx="851094" cy="584333"/>
          </a:xfrm>
          <a:prstGeom prst="rect">
            <a:avLst/>
          </a:prstGeom>
        </p:spPr>
      </p:pic>
      <p:sp>
        <p:nvSpPr>
          <p:cNvPr id="12" name="TextBox 11">
            <a:extLst>
              <a:ext uri="{FF2B5EF4-FFF2-40B4-BE49-F238E27FC236}">
                <a16:creationId xmlns:a16="http://schemas.microsoft.com/office/drawing/2014/main" id="{82E09ADC-F62C-6234-1A15-CDDDC5CD0C4A}"/>
              </a:ext>
            </a:extLst>
          </p:cNvPr>
          <p:cNvSpPr txBox="1"/>
          <p:nvPr/>
        </p:nvSpPr>
        <p:spPr>
          <a:xfrm>
            <a:off x="431222" y="1159384"/>
            <a:ext cx="3289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1</a:t>
            </a:r>
          </a:p>
        </p:txBody>
      </p:sp>
      <p:pic>
        <p:nvPicPr>
          <p:cNvPr id="13" name="Picture 12">
            <a:extLst>
              <a:ext uri="{FF2B5EF4-FFF2-40B4-BE49-F238E27FC236}">
                <a16:creationId xmlns:a16="http://schemas.microsoft.com/office/drawing/2014/main" id="{7C67A8C5-A054-0719-112D-7FCA1C1BC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59" y="2604260"/>
            <a:ext cx="851094" cy="584333"/>
          </a:xfrm>
          <a:prstGeom prst="rect">
            <a:avLst/>
          </a:prstGeom>
        </p:spPr>
      </p:pic>
      <p:sp>
        <p:nvSpPr>
          <p:cNvPr id="14" name="TextBox 13">
            <a:extLst>
              <a:ext uri="{FF2B5EF4-FFF2-40B4-BE49-F238E27FC236}">
                <a16:creationId xmlns:a16="http://schemas.microsoft.com/office/drawing/2014/main" id="{1393D743-5F7E-9466-8830-28117816CB11}"/>
              </a:ext>
            </a:extLst>
          </p:cNvPr>
          <p:cNvSpPr txBox="1"/>
          <p:nvPr/>
        </p:nvSpPr>
        <p:spPr>
          <a:xfrm>
            <a:off x="431222" y="2665373"/>
            <a:ext cx="37702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spTree>
    <p:extLst>
      <p:ext uri="{BB962C8B-B14F-4D97-AF65-F5344CB8AC3E}">
        <p14:creationId xmlns:p14="http://schemas.microsoft.com/office/powerpoint/2010/main" val="289329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71910D-D9D1-8282-AEC3-6762E4480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9" y="3527092"/>
            <a:ext cx="851094" cy="584333"/>
          </a:xfrm>
          <a:prstGeom prst="rect">
            <a:avLst/>
          </a:prstGeom>
        </p:spPr>
      </p:pic>
      <p:sp>
        <p:nvSpPr>
          <p:cNvPr id="7" name="TextBox 6">
            <a:extLst>
              <a:ext uri="{FF2B5EF4-FFF2-40B4-BE49-F238E27FC236}">
                <a16:creationId xmlns:a16="http://schemas.microsoft.com/office/drawing/2014/main" id="{D641A8E2-3352-1BF0-706F-42EB7B7A0BD2}"/>
              </a:ext>
            </a:extLst>
          </p:cNvPr>
          <p:cNvSpPr txBox="1"/>
          <p:nvPr/>
        </p:nvSpPr>
        <p:spPr>
          <a:xfrm>
            <a:off x="740849" y="1292340"/>
            <a:ext cx="11146351" cy="2009061"/>
          </a:xfrm>
          <a:prstGeom prst="roundRect">
            <a:avLst/>
          </a:prstGeom>
          <a:solidFill>
            <a:schemeClr val="accent4">
              <a:lumMod val="20000"/>
              <a:lumOff val="80000"/>
            </a:schemeClr>
          </a:solidFill>
        </p:spPr>
        <p:txBody>
          <a:bodyPr wrap="square">
            <a:spAutoFit/>
          </a:bodyPr>
          <a:lstStyle/>
          <a:p>
            <a:pPr lvl="0" algn="just"/>
            <a:r>
              <a:rPr lang="en-US" sz="2800" dirty="0">
                <a:solidFill>
                  <a:prstClr val="black"/>
                </a:solidFill>
                <a:latin typeface="Nunito" pitchFamily="2" charset="0"/>
              </a:rPr>
              <a:t>    </a:t>
            </a:r>
            <a:r>
              <a:rPr lang="vi-VN" sz="2800" dirty="0">
                <a:solidFill>
                  <a:prstClr val="black"/>
                </a:solidFill>
                <a:latin typeface="Nunito" pitchFamily="2" charset="0"/>
              </a:rPr>
              <a:t>Huy-gô mải miết viết và may thay, khi tiếng trống báo hết giờ vang lên thì cậu cũng viết xong đáp số và mang bài lên nộp. Thầy giáo liếc nhìn bài của Huy-gô. Đáp số đúng rồi! Chợt thầy reo lên:</a:t>
            </a:r>
          </a:p>
          <a:p>
            <a:pPr lvl="0" algn="just"/>
            <a:r>
              <a:rPr lang="en-US" sz="2800" dirty="0">
                <a:solidFill>
                  <a:prstClr val="black"/>
                </a:solidFill>
                <a:latin typeface="Nunito" pitchFamily="2" charset="0"/>
              </a:rPr>
              <a:t>    </a:t>
            </a:r>
            <a:r>
              <a:rPr lang="vi-VN" sz="2800" dirty="0">
                <a:solidFill>
                  <a:prstClr val="black"/>
                </a:solidFill>
                <a:latin typeface="Nunito" pitchFamily="2" charset="0"/>
              </a:rPr>
              <a:t>- Lời giải bài toán được viết bằng thơ! À, ra thế!</a:t>
            </a:r>
          </a:p>
        </p:txBody>
      </p:sp>
      <p:pic>
        <p:nvPicPr>
          <p:cNvPr id="2" name="Picture 1">
            <a:extLst>
              <a:ext uri="{FF2B5EF4-FFF2-40B4-BE49-F238E27FC236}">
                <a16:creationId xmlns:a16="http://schemas.microsoft.com/office/drawing/2014/main" id="{757DC9C9-401E-050D-60F8-57CD2F752115}"/>
              </a:ext>
            </a:extLst>
          </p:cNvPr>
          <p:cNvPicPr>
            <a:picLocks noChangeAspect="1"/>
          </p:cNvPicPr>
          <p:nvPr/>
        </p:nvPicPr>
        <p:blipFill>
          <a:blip r:embed="rId3"/>
          <a:stretch>
            <a:fillRect/>
          </a:stretch>
        </p:blipFill>
        <p:spPr>
          <a:xfrm>
            <a:off x="203638" y="182880"/>
            <a:ext cx="957155" cy="762066"/>
          </a:xfrm>
          <a:prstGeom prst="rect">
            <a:avLst/>
          </a:prstGeom>
        </p:spPr>
      </p:pic>
      <p:sp>
        <p:nvSpPr>
          <p:cNvPr id="3" name="TextBox 2">
            <a:extLst>
              <a:ext uri="{FF2B5EF4-FFF2-40B4-BE49-F238E27FC236}">
                <a16:creationId xmlns:a16="http://schemas.microsoft.com/office/drawing/2014/main" id="{0DE2CAE5-8068-DA4F-2AF1-F864FEDAAE54}"/>
              </a:ext>
            </a:extLst>
          </p:cNvPr>
          <p:cNvSpPr txBox="1"/>
          <p:nvPr/>
        </p:nvSpPr>
        <p:spPr>
          <a:xfrm>
            <a:off x="1160792" y="366064"/>
            <a:ext cx="4478007" cy="578882"/>
          </a:xfrm>
          <a:prstGeom prst="roundRect">
            <a:avLst/>
          </a:prstGeom>
          <a:solidFill>
            <a:srgbClr val="FFFFCC"/>
          </a:solidFill>
          <a:ln w="28575">
            <a:solidFill>
              <a:srgbClr val="217875"/>
            </a:solidFill>
            <a:prstDash val="sysDash"/>
          </a:ln>
        </p:spPr>
        <p:txBody>
          <a:bodyPr wrap="square">
            <a:spAutoFit/>
          </a:bodyPr>
          <a:lstStyle/>
          <a:p>
            <a:pPr algn="ctr"/>
            <a:r>
              <a:rPr lang="en-US" sz="2800">
                <a:solidFill>
                  <a:schemeClr val="accent6">
                    <a:lumMod val="50000"/>
                  </a:schemeClr>
                </a:solidFill>
                <a:latin typeface="Baloo 2 SemiBold" pitchFamily="2" charset="0"/>
                <a:cs typeface="Baloo 2 SemiBold" pitchFamily="2" charset="0"/>
              </a:rPr>
              <a:t>Luyện đọc đoạn nối tiếp</a:t>
            </a:r>
          </a:p>
        </p:txBody>
      </p:sp>
      <p:sp>
        <p:nvSpPr>
          <p:cNvPr id="9" name="TextBox 8">
            <a:extLst>
              <a:ext uri="{FF2B5EF4-FFF2-40B4-BE49-F238E27FC236}">
                <a16:creationId xmlns:a16="http://schemas.microsoft.com/office/drawing/2014/main" id="{D641A8E2-3352-1BF0-706F-42EB7B7A0BD2}"/>
              </a:ext>
            </a:extLst>
          </p:cNvPr>
          <p:cNvSpPr txBox="1"/>
          <p:nvPr/>
        </p:nvSpPr>
        <p:spPr>
          <a:xfrm>
            <a:off x="740849" y="3648795"/>
            <a:ext cx="11146351" cy="1055608"/>
          </a:xfrm>
          <a:prstGeom prst="roundRect">
            <a:avLst/>
          </a:prstGeom>
          <a:solidFill>
            <a:schemeClr val="accent3">
              <a:lumMod val="60000"/>
              <a:lumOff val="40000"/>
            </a:schemeClr>
          </a:solidFill>
        </p:spPr>
        <p:txBody>
          <a:bodyPr wrap="square">
            <a:spAutoFit/>
          </a:bodyPr>
          <a:lstStyle/>
          <a:p>
            <a:pPr algn="just"/>
            <a:r>
              <a:rPr lang="en-US" sz="2800" dirty="0">
                <a:solidFill>
                  <a:prstClr val="black"/>
                </a:solidFill>
                <a:latin typeface="Nunito" pitchFamily="2" charset="0"/>
              </a:rPr>
              <a:t>    </a:t>
            </a:r>
            <a:r>
              <a:rPr lang="en-US" sz="2800" dirty="0" err="1">
                <a:solidFill>
                  <a:prstClr val="black"/>
                </a:solidFill>
                <a:latin typeface="Nunito" pitchFamily="2" charset="0"/>
              </a:rPr>
              <a:t>Sau</a:t>
            </a:r>
            <a:r>
              <a:rPr lang="en-US" sz="2800" dirty="0">
                <a:solidFill>
                  <a:prstClr val="black"/>
                </a:solidFill>
                <a:latin typeface="Nunito" pitchFamily="2" charset="0"/>
              </a:rPr>
              <a:t> </a:t>
            </a:r>
            <a:r>
              <a:rPr lang="en-US" sz="2800" dirty="0" err="1">
                <a:solidFill>
                  <a:prstClr val="black"/>
                </a:solidFill>
                <a:latin typeface="Nunito" pitchFamily="2" charset="0"/>
              </a:rPr>
              <a:t>này</a:t>
            </a:r>
            <a:r>
              <a:rPr lang="en-US" sz="2800" dirty="0">
                <a:solidFill>
                  <a:prstClr val="black"/>
                </a:solidFill>
                <a:latin typeface="Nunito" pitchFamily="2" charset="0"/>
              </a:rPr>
              <a:t>, </a:t>
            </a:r>
            <a:r>
              <a:rPr lang="vi-VN" sz="2800" dirty="0">
                <a:solidFill>
                  <a:prstClr val="black"/>
                </a:solidFill>
                <a:latin typeface="Nunito" pitchFamily="2" charset="0"/>
              </a:rPr>
              <a:t>Vích-to Huy-gô </a:t>
            </a:r>
            <a:r>
              <a:rPr lang="en-US" sz="2800" dirty="0" err="1">
                <a:solidFill>
                  <a:prstClr val="black"/>
                </a:solidFill>
                <a:latin typeface="Nunito" pitchFamily="2" charset="0"/>
              </a:rPr>
              <a:t>đã</a:t>
            </a:r>
            <a:r>
              <a:rPr lang="en-US" sz="2800" dirty="0">
                <a:solidFill>
                  <a:prstClr val="black"/>
                </a:solidFill>
                <a:latin typeface="Nunito" pitchFamily="2" charset="0"/>
              </a:rPr>
              <a:t> </a:t>
            </a:r>
            <a:r>
              <a:rPr lang="en-US" sz="2800" dirty="0" err="1">
                <a:solidFill>
                  <a:prstClr val="black"/>
                </a:solidFill>
                <a:latin typeface="Nunito" pitchFamily="2" charset="0"/>
              </a:rPr>
              <a:t>trở</a:t>
            </a:r>
            <a:r>
              <a:rPr lang="en-US" sz="2800" dirty="0">
                <a:solidFill>
                  <a:prstClr val="black"/>
                </a:solidFill>
                <a:latin typeface="Nunito" pitchFamily="2" charset="0"/>
              </a:rPr>
              <a:t> </a:t>
            </a:r>
            <a:r>
              <a:rPr lang="en-US" sz="2800" dirty="0" err="1">
                <a:solidFill>
                  <a:prstClr val="black"/>
                </a:solidFill>
                <a:latin typeface="Nunito" pitchFamily="2" charset="0"/>
              </a:rPr>
              <a:t>thành</a:t>
            </a:r>
            <a:r>
              <a:rPr lang="en-US" sz="2800" dirty="0">
                <a:solidFill>
                  <a:prstClr val="black"/>
                </a:solidFill>
                <a:latin typeface="Nunito" pitchFamily="2" charset="0"/>
              </a:rPr>
              <a:t> </a:t>
            </a:r>
            <a:r>
              <a:rPr lang="en-US" sz="2800" dirty="0" err="1">
                <a:solidFill>
                  <a:prstClr val="black"/>
                </a:solidFill>
                <a:latin typeface="Nunito" pitchFamily="2" charset="0"/>
              </a:rPr>
              <a:t>nhà</a:t>
            </a:r>
            <a:r>
              <a:rPr lang="en-US" sz="2800" dirty="0">
                <a:solidFill>
                  <a:prstClr val="black"/>
                </a:solidFill>
                <a:latin typeface="Nunito" pitchFamily="2" charset="0"/>
              </a:rPr>
              <a:t> </a:t>
            </a:r>
            <a:r>
              <a:rPr lang="en-US" sz="2800" dirty="0" err="1">
                <a:solidFill>
                  <a:prstClr val="black"/>
                </a:solidFill>
                <a:latin typeface="Nunito" pitchFamily="2" charset="0"/>
              </a:rPr>
              <a:t>văn</a:t>
            </a:r>
            <a:r>
              <a:rPr lang="en-US" sz="2800" dirty="0">
                <a:solidFill>
                  <a:prstClr val="black"/>
                </a:solidFill>
                <a:latin typeface="Nunito" pitchFamily="2" charset="0"/>
              </a:rPr>
              <a:t>, </a:t>
            </a:r>
            <a:r>
              <a:rPr lang="en-US" sz="2800" dirty="0" err="1">
                <a:solidFill>
                  <a:prstClr val="black"/>
                </a:solidFill>
                <a:latin typeface="Nunito" pitchFamily="2" charset="0"/>
              </a:rPr>
              <a:t>nhà</a:t>
            </a:r>
            <a:r>
              <a:rPr lang="en-US" sz="2800" dirty="0">
                <a:solidFill>
                  <a:prstClr val="black"/>
                </a:solidFill>
                <a:latin typeface="Nunito" pitchFamily="2" charset="0"/>
              </a:rPr>
              <a:t> </a:t>
            </a:r>
            <a:r>
              <a:rPr lang="en-US" sz="2800" dirty="0" err="1">
                <a:solidFill>
                  <a:prstClr val="black"/>
                </a:solidFill>
                <a:latin typeface="Nunito" pitchFamily="2" charset="0"/>
              </a:rPr>
              <a:t>thơ</a:t>
            </a:r>
            <a:r>
              <a:rPr lang="en-US" sz="2800" dirty="0">
                <a:solidFill>
                  <a:prstClr val="black"/>
                </a:solidFill>
                <a:latin typeface="Nunito" pitchFamily="2" charset="0"/>
              </a:rPr>
              <a:t>, </a:t>
            </a:r>
            <a:r>
              <a:rPr lang="en-US" sz="2800" dirty="0" err="1">
                <a:solidFill>
                  <a:prstClr val="black"/>
                </a:solidFill>
                <a:latin typeface="Nunito" pitchFamily="2" charset="0"/>
              </a:rPr>
              <a:t>nhà</a:t>
            </a:r>
            <a:r>
              <a:rPr lang="en-US" sz="2800" dirty="0">
                <a:solidFill>
                  <a:prstClr val="black"/>
                </a:solidFill>
                <a:latin typeface="Nunito" pitchFamily="2" charset="0"/>
              </a:rPr>
              <a:t> </a:t>
            </a:r>
            <a:r>
              <a:rPr lang="en-US" sz="2800" dirty="0" err="1">
                <a:solidFill>
                  <a:prstClr val="black"/>
                </a:solidFill>
                <a:latin typeface="Nunito" pitchFamily="2" charset="0"/>
              </a:rPr>
              <a:t>viết</a:t>
            </a:r>
            <a:r>
              <a:rPr lang="en-US" sz="2800" dirty="0">
                <a:solidFill>
                  <a:prstClr val="black"/>
                </a:solidFill>
                <a:latin typeface="Nunito" pitchFamily="2" charset="0"/>
              </a:rPr>
              <a:t> </a:t>
            </a:r>
            <a:r>
              <a:rPr lang="en-US" sz="2800" dirty="0" err="1">
                <a:solidFill>
                  <a:prstClr val="black"/>
                </a:solidFill>
                <a:latin typeface="Nunito" pitchFamily="2" charset="0"/>
              </a:rPr>
              <a:t>kịch</a:t>
            </a:r>
            <a:r>
              <a:rPr lang="en-US" sz="2800" dirty="0">
                <a:solidFill>
                  <a:prstClr val="black"/>
                </a:solidFill>
                <a:latin typeface="Nunito" pitchFamily="2" charset="0"/>
              </a:rPr>
              <a:t> </a:t>
            </a:r>
            <a:r>
              <a:rPr lang="en-US" sz="2800" dirty="0" err="1">
                <a:solidFill>
                  <a:prstClr val="black"/>
                </a:solidFill>
                <a:latin typeface="Nunito" pitchFamily="2" charset="0"/>
              </a:rPr>
              <a:t>nổi</a:t>
            </a:r>
            <a:r>
              <a:rPr lang="en-US" sz="2800" dirty="0">
                <a:solidFill>
                  <a:prstClr val="black"/>
                </a:solidFill>
                <a:latin typeface="Nunito" pitchFamily="2" charset="0"/>
              </a:rPr>
              <a:t> </a:t>
            </a:r>
            <a:r>
              <a:rPr lang="en-US" sz="2800" dirty="0" err="1">
                <a:solidFill>
                  <a:prstClr val="black"/>
                </a:solidFill>
                <a:latin typeface="Nunito" pitchFamily="2" charset="0"/>
              </a:rPr>
              <a:t>tiếng</a:t>
            </a:r>
            <a:r>
              <a:rPr lang="en-US" sz="2800" dirty="0">
                <a:solidFill>
                  <a:prstClr val="black"/>
                </a:solidFill>
                <a:latin typeface="Nunito" pitchFamily="2" charset="0"/>
              </a:rPr>
              <a:t> </a:t>
            </a:r>
            <a:r>
              <a:rPr lang="en-US" sz="2800" dirty="0" err="1">
                <a:solidFill>
                  <a:prstClr val="black"/>
                </a:solidFill>
                <a:latin typeface="Nunito" pitchFamily="2" charset="0"/>
              </a:rPr>
              <a:t>thế</a:t>
            </a:r>
            <a:r>
              <a:rPr lang="en-US" sz="2800" dirty="0">
                <a:solidFill>
                  <a:prstClr val="black"/>
                </a:solidFill>
                <a:latin typeface="Nunito" pitchFamily="2" charset="0"/>
              </a:rPr>
              <a:t> </a:t>
            </a:r>
            <a:r>
              <a:rPr lang="en-US" sz="2800" dirty="0" err="1">
                <a:solidFill>
                  <a:prstClr val="black"/>
                </a:solidFill>
                <a:latin typeface="Nunito" pitchFamily="2" charset="0"/>
              </a:rPr>
              <a:t>giới</a:t>
            </a:r>
            <a:r>
              <a:rPr lang="en-US" sz="2800" dirty="0">
                <a:solidFill>
                  <a:prstClr val="black"/>
                </a:solidFill>
                <a:latin typeface="Nunito" pitchFamily="2" charset="0"/>
              </a:rPr>
              <a:t>. </a:t>
            </a:r>
            <a:endParaRPr lang="vi-VN" sz="2400" b="0" i="0" dirty="0">
              <a:solidFill>
                <a:srgbClr val="002060"/>
              </a:solidFill>
              <a:effectLst/>
              <a:latin typeface="Baloo 2 ExtraBold" pitchFamily="2" charset="0"/>
              <a:cs typeface="Baloo 2 ExtraBold" pitchFamily="2" charset="0"/>
            </a:endParaRPr>
          </a:p>
        </p:txBody>
      </p:sp>
      <p:pic>
        <p:nvPicPr>
          <p:cNvPr id="8" name="Picture 7">
            <a:extLst>
              <a:ext uri="{FF2B5EF4-FFF2-40B4-BE49-F238E27FC236}">
                <a16:creationId xmlns:a16="http://schemas.microsoft.com/office/drawing/2014/main" id="{E671910D-D9D1-8282-AEC3-6762E4480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8" y="1170637"/>
            <a:ext cx="851094" cy="584333"/>
          </a:xfrm>
          <a:prstGeom prst="rect">
            <a:avLst/>
          </a:prstGeom>
        </p:spPr>
      </p:pic>
      <p:sp>
        <p:nvSpPr>
          <p:cNvPr id="10" name="TextBox 9">
            <a:extLst>
              <a:ext uri="{FF2B5EF4-FFF2-40B4-BE49-F238E27FC236}">
                <a16:creationId xmlns:a16="http://schemas.microsoft.com/office/drawing/2014/main" id="{8C045D91-CED4-4CCA-9067-CC611A0B274E}"/>
              </a:ext>
            </a:extLst>
          </p:cNvPr>
          <p:cNvSpPr txBox="1"/>
          <p:nvPr/>
        </p:nvSpPr>
        <p:spPr>
          <a:xfrm>
            <a:off x="324013" y="1194941"/>
            <a:ext cx="37382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3</a:t>
            </a:r>
          </a:p>
        </p:txBody>
      </p:sp>
      <p:sp>
        <p:nvSpPr>
          <p:cNvPr id="11" name="TextBox 10">
            <a:extLst>
              <a:ext uri="{FF2B5EF4-FFF2-40B4-BE49-F238E27FC236}">
                <a16:creationId xmlns:a16="http://schemas.microsoft.com/office/drawing/2014/main" id="{8C045D91-CED4-4CCA-9067-CC611A0B274E}"/>
              </a:ext>
            </a:extLst>
          </p:cNvPr>
          <p:cNvSpPr txBox="1"/>
          <p:nvPr/>
        </p:nvSpPr>
        <p:spPr>
          <a:xfrm>
            <a:off x="287555" y="3557648"/>
            <a:ext cx="39466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4</a:t>
            </a:r>
          </a:p>
        </p:txBody>
      </p:sp>
      <p:pic>
        <p:nvPicPr>
          <p:cNvPr id="4" name="Picture 3"/>
          <p:cNvPicPr>
            <a:picLocks noChangeAspect="1"/>
          </p:cNvPicPr>
          <p:nvPr/>
        </p:nvPicPr>
        <p:blipFill>
          <a:blip r:embed="rId4"/>
          <a:stretch>
            <a:fillRect/>
          </a:stretch>
        </p:blipFill>
        <p:spPr>
          <a:xfrm>
            <a:off x="9043718" y="4704403"/>
            <a:ext cx="3889585" cy="1943644"/>
          </a:xfrm>
          <a:prstGeom prst="rect">
            <a:avLst/>
          </a:prstGeom>
        </p:spPr>
      </p:pic>
    </p:spTree>
    <p:extLst>
      <p:ext uri="{BB962C8B-B14F-4D97-AF65-F5344CB8AC3E}">
        <p14:creationId xmlns:p14="http://schemas.microsoft.com/office/powerpoint/2010/main" val="51633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57DC9C9-401E-050D-60F8-57CD2F752115}"/>
              </a:ext>
            </a:extLst>
          </p:cNvPr>
          <p:cNvPicPr>
            <a:picLocks noChangeAspect="1"/>
          </p:cNvPicPr>
          <p:nvPr/>
        </p:nvPicPr>
        <p:blipFill>
          <a:blip r:embed="rId2"/>
          <a:stretch>
            <a:fillRect/>
          </a:stretch>
        </p:blipFill>
        <p:spPr>
          <a:xfrm>
            <a:off x="203638" y="182880"/>
            <a:ext cx="957155" cy="762066"/>
          </a:xfrm>
          <a:prstGeom prst="rect">
            <a:avLst/>
          </a:prstGeom>
        </p:spPr>
      </p:pic>
      <p:sp>
        <p:nvSpPr>
          <p:cNvPr id="3" name="TextBox 2">
            <a:extLst>
              <a:ext uri="{FF2B5EF4-FFF2-40B4-BE49-F238E27FC236}">
                <a16:creationId xmlns:a16="http://schemas.microsoft.com/office/drawing/2014/main" id="{0DE2CAE5-8068-DA4F-2AF1-F864FEDAAE54}"/>
              </a:ext>
            </a:extLst>
          </p:cNvPr>
          <p:cNvSpPr txBox="1"/>
          <p:nvPr/>
        </p:nvSpPr>
        <p:spPr>
          <a:xfrm>
            <a:off x="1160792" y="366064"/>
            <a:ext cx="5324849"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Baloo 2 SemiBold" pitchFamily="2" charset="0"/>
                <a:cs typeface="Baloo 2 SemiBold" pitchFamily="2" charset="0"/>
              </a:rPr>
              <a:t>Luyện</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đọc</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đoạn</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theo</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nhóm</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nhỏ</a:t>
            </a:r>
            <a:endParaRPr lang="en-US" sz="2800" dirty="0">
              <a:solidFill>
                <a:schemeClr val="accent6">
                  <a:lumMod val="50000"/>
                </a:schemeClr>
              </a:solidFill>
              <a:latin typeface="Baloo 2 SemiBold" pitchFamily="2" charset="0"/>
              <a:cs typeface="Baloo 2 SemiBold" pitchFamily="2" charset="0"/>
            </a:endParaRPr>
          </a:p>
        </p:txBody>
      </p:sp>
      <p:sp>
        <p:nvSpPr>
          <p:cNvPr id="5" name="TextBox 4">
            <a:extLst>
              <a:ext uri="{FF2B5EF4-FFF2-40B4-BE49-F238E27FC236}">
                <a16:creationId xmlns:a16="http://schemas.microsoft.com/office/drawing/2014/main" id="{11F2EECF-EA72-4290-92E1-7003FFDF1E2E}"/>
              </a:ext>
            </a:extLst>
          </p:cNvPr>
          <p:cNvSpPr txBox="1"/>
          <p:nvPr/>
        </p:nvSpPr>
        <p:spPr>
          <a:xfrm>
            <a:off x="408034" y="1234167"/>
            <a:ext cx="11507248" cy="1055608"/>
          </a:xfrm>
          <a:prstGeom prst="roundRect">
            <a:avLst/>
          </a:prstGeom>
          <a:solidFill>
            <a:schemeClr val="accent6">
              <a:lumMod val="20000"/>
              <a:lumOff val="80000"/>
            </a:schemeClr>
          </a:solidFill>
        </p:spPr>
        <p:txBody>
          <a:bodyPr wrap="square">
            <a:spAutoFit/>
          </a:bodyPr>
          <a:lstStyle/>
          <a:p>
            <a:pPr lvl="0" algn="just"/>
            <a:r>
              <a:rPr lang="en-US" sz="2800" dirty="0">
                <a:solidFill>
                  <a:prstClr val="black"/>
                </a:solidFill>
                <a:latin typeface="Nunito" pitchFamily="2" charset="0"/>
              </a:rPr>
              <a:t>       </a:t>
            </a:r>
            <a:r>
              <a:rPr lang="vi-VN" sz="2800" dirty="0">
                <a:solidFill>
                  <a:prstClr val="black"/>
                </a:solidFill>
                <a:latin typeface="Nunito" pitchFamily="2" charset="0"/>
              </a:rPr>
              <a:t>Vích-to Huy-gô bộc lộ tài năng thơ ca của mình từ rất sớm. Hồi còn là học sinh tiểu học, cậu học chăm, thông minh, giỏi đều các môn.</a:t>
            </a:r>
            <a:endParaRPr lang="en-US" sz="2800" dirty="0">
              <a:solidFill>
                <a:prstClr val="black"/>
              </a:solidFill>
              <a:latin typeface="Nunito" pitchFamily="2" charset="0"/>
            </a:endParaRPr>
          </a:p>
        </p:txBody>
      </p:sp>
      <p:sp>
        <p:nvSpPr>
          <p:cNvPr id="7" name="TextBox 6">
            <a:extLst>
              <a:ext uri="{FF2B5EF4-FFF2-40B4-BE49-F238E27FC236}">
                <a16:creationId xmlns:a16="http://schemas.microsoft.com/office/drawing/2014/main" id="{C4AFF311-7F56-27D5-C7CB-32BF9712F71F}"/>
              </a:ext>
            </a:extLst>
          </p:cNvPr>
          <p:cNvSpPr txBox="1"/>
          <p:nvPr/>
        </p:nvSpPr>
        <p:spPr>
          <a:xfrm>
            <a:off x="203638" y="2583488"/>
            <a:ext cx="11690109" cy="3915966"/>
          </a:xfrm>
          <a:prstGeom prst="roundRect">
            <a:avLst/>
          </a:prstGeom>
          <a:solidFill>
            <a:schemeClr val="accent5">
              <a:lumMod val="20000"/>
              <a:lumOff val="80000"/>
            </a:schemeClr>
          </a:solidFill>
        </p:spPr>
        <p:txBody>
          <a:bodyPr wrap="square">
            <a:spAutoFit/>
          </a:bodyPr>
          <a:lstStyle/>
          <a:p>
            <a:pPr lvl="0" algn="just"/>
            <a:r>
              <a:rPr lang="en-US" sz="2800" dirty="0">
                <a:solidFill>
                  <a:prstClr val="black"/>
                </a:solidFill>
                <a:latin typeface="Nunito" pitchFamily="2" charset="0"/>
              </a:rPr>
              <a:t>       </a:t>
            </a:r>
            <a:r>
              <a:rPr lang="vi-VN" sz="2800" dirty="0">
                <a:solidFill>
                  <a:prstClr val="black"/>
                </a:solidFill>
                <a:latin typeface="Nunito" pitchFamily="2" charset="0"/>
              </a:rPr>
              <a:t>Một lần, vào giờ kiểm tra Toán cuối năm, trong khi các bạn khác mải miết làm bài thì không hiểu sao Huy-gô lại ngồi cắn bút từ đầu</a:t>
            </a:r>
            <a:r>
              <a:rPr lang="en-US" sz="2800" dirty="0">
                <a:solidFill>
                  <a:prstClr val="black"/>
                </a:solidFill>
                <a:latin typeface="Nunito" pitchFamily="2" charset="0"/>
              </a:rPr>
              <a:t> </a:t>
            </a:r>
            <a:r>
              <a:rPr lang="vi-VN" sz="2800" dirty="0">
                <a:solidFill>
                  <a:prstClr val="black"/>
                </a:solidFill>
                <a:latin typeface="Nunito" pitchFamily="2"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p:txBody>
      </p:sp>
      <p:pic>
        <p:nvPicPr>
          <p:cNvPr id="11" name="Picture 10">
            <a:extLst>
              <a:ext uri="{FF2B5EF4-FFF2-40B4-BE49-F238E27FC236}">
                <a16:creationId xmlns:a16="http://schemas.microsoft.com/office/drawing/2014/main" id="{FB2A4979-177C-1697-AD1E-873FDD293C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43" y="1099905"/>
            <a:ext cx="851094" cy="584333"/>
          </a:xfrm>
          <a:prstGeom prst="rect">
            <a:avLst/>
          </a:prstGeom>
        </p:spPr>
      </p:pic>
      <p:sp>
        <p:nvSpPr>
          <p:cNvPr id="12" name="TextBox 11">
            <a:extLst>
              <a:ext uri="{FF2B5EF4-FFF2-40B4-BE49-F238E27FC236}">
                <a16:creationId xmlns:a16="http://schemas.microsoft.com/office/drawing/2014/main" id="{82E09ADC-F62C-6234-1A15-CDDDC5CD0C4A}"/>
              </a:ext>
            </a:extLst>
          </p:cNvPr>
          <p:cNvSpPr txBox="1"/>
          <p:nvPr/>
        </p:nvSpPr>
        <p:spPr>
          <a:xfrm>
            <a:off x="431222" y="1159384"/>
            <a:ext cx="328936" cy="523220"/>
          </a:xfrm>
          <a:prstGeom prst="rect">
            <a:avLst/>
          </a:prstGeom>
          <a:noFill/>
        </p:spPr>
        <p:txBody>
          <a:bodyPr wrap="none" rtlCol="0">
            <a:spAutoFit/>
          </a:bodyPr>
          <a:lstStyle/>
          <a:p>
            <a:r>
              <a:rPr lang="en-US" sz="2800">
                <a:solidFill>
                  <a:schemeClr val="tx1">
                    <a:lumMod val="95000"/>
                    <a:lumOff val="5000"/>
                  </a:schemeClr>
                </a:solidFill>
                <a:latin typeface="#9Slide03 AmpleSoft Bold" panose="02000000000000000000" pitchFamily="2" charset="0"/>
                <a:cs typeface="Baloo 2 Medium" pitchFamily="2" charset="0"/>
              </a:rPr>
              <a:t>1</a:t>
            </a:r>
          </a:p>
        </p:txBody>
      </p:sp>
      <p:pic>
        <p:nvPicPr>
          <p:cNvPr id="13" name="Picture 12">
            <a:extLst>
              <a:ext uri="{FF2B5EF4-FFF2-40B4-BE49-F238E27FC236}">
                <a16:creationId xmlns:a16="http://schemas.microsoft.com/office/drawing/2014/main" id="{7C67A8C5-A054-0719-112D-7FCA1C1BC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59" y="2604260"/>
            <a:ext cx="851094" cy="584333"/>
          </a:xfrm>
          <a:prstGeom prst="rect">
            <a:avLst/>
          </a:prstGeom>
        </p:spPr>
      </p:pic>
      <p:sp>
        <p:nvSpPr>
          <p:cNvPr id="14" name="TextBox 13">
            <a:extLst>
              <a:ext uri="{FF2B5EF4-FFF2-40B4-BE49-F238E27FC236}">
                <a16:creationId xmlns:a16="http://schemas.microsoft.com/office/drawing/2014/main" id="{1393D743-5F7E-9466-8830-28117816CB11}"/>
              </a:ext>
            </a:extLst>
          </p:cNvPr>
          <p:cNvSpPr txBox="1"/>
          <p:nvPr/>
        </p:nvSpPr>
        <p:spPr>
          <a:xfrm>
            <a:off x="431222" y="2665373"/>
            <a:ext cx="37702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spTree>
    <p:extLst>
      <p:ext uri="{BB962C8B-B14F-4D97-AF65-F5344CB8AC3E}">
        <p14:creationId xmlns:p14="http://schemas.microsoft.com/office/powerpoint/2010/main" val="64769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12"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671910D-D9D1-8282-AEC3-6762E4480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69" y="3527092"/>
            <a:ext cx="851094" cy="584333"/>
          </a:xfrm>
          <a:prstGeom prst="rect">
            <a:avLst/>
          </a:prstGeom>
        </p:spPr>
      </p:pic>
      <p:sp>
        <p:nvSpPr>
          <p:cNvPr id="7" name="TextBox 6">
            <a:extLst>
              <a:ext uri="{FF2B5EF4-FFF2-40B4-BE49-F238E27FC236}">
                <a16:creationId xmlns:a16="http://schemas.microsoft.com/office/drawing/2014/main" id="{D641A8E2-3352-1BF0-706F-42EB7B7A0BD2}"/>
              </a:ext>
            </a:extLst>
          </p:cNvPr>
          <p:cNvSpPr txBox="1"/>
          <p:nvPr/>
        </p:nvSpPr>
        <p:spPr>
          <a:xfrm>
            <a:off x="740849" y="1292340"/>
            <a:ext cx="11146351" cy="2009061"/>
          </a:xfrm>
          <a:prstGeom prst="roundRect">
            <a:avLst/>
          </a:prstGeom>
          <a:solidFill>
            <a:schemeClr val="accent4">
              <a:lumMod val="20000"/>
              <a:lumOff val="80000"/>
            </a:schemeClr>
          </a:solidFill>
        </p:spPr>
        <p:txBody>
          <a:bodyPr wrap="square">
            <a:spAutoFit/>
          </a:bodyPr>
          <a:lstStyle/>
          <a:p>
            <a:pPr lvl="0" algn="just"/>
            <a:r>
              <a:rPr lang="en-US" sz="2800" dirty="0">
                <a:solidFill>
                  <a:prstClr val="black"/>
                </a:solidFill>
                <a:latin typeface="Nunito" pitchFamily="2" charset="0"/>
              </a:rPr>
              <a:t>    </a:t>
            </a:r>
            <a:r>
              <a:rPr lang="vi-VN" sz="2800" dirty="0">
                <a:solidFill>
                  <a:prstClr val="black"/>
                </a:solidFill>
                <a:latin typeface="Nunito" pitchFamily="2" charset="0"/>
              </a:rPr>
              <a:t>Huy-gô mải miết viết và may thay, khi tiếng trống báo hết giờ vang lên thì cậu cũng viết xong đáp số và mang bài lên nộp. Thầy giáo liếc nhìn bài của Huy-gô. Đáp số đúng rồi! Chợt thầy reo lên:</a:t>
            </a:r>
          </a:p>
          <a:p>
            <a:pPr lvl="0" algn="just"/>
            <a:r>
              <a:rPr lang="en-US" sz="2800" dirty="0">
                <a:solidFill>
                  <a:prstClr val="black"/>
                </a:solidFill>
                <a:latin typeface="Nunito" pitchFamily="2" charset="0"/>
              </a:rPr>
              <a:t>    </a:t>
            </a:r>
            <a:r>
              <a:rPr lang="vi-VN" sz="2800" dirty="0">
                <a:solidFill>
                  <a:prstClr val="black"/>
                </a:solidFill>
                <a:latin typeface="Nunito" pitchFamily="2" charset="0"/>
              </a:rPr>
              <a:t>- Lời giải bài toán được viết bằng thơ! À, ra thế!</a:t>
            </a:r>
          </a:p>
        </p:txBody>
      </p:sp>
      <p:pic>
        <p:nvPicPr>
          <p:cNvPr id="2" name="Picture 1">
            <a:extLst>
              <a:ext uri="{FF2B5EF4-FFF2-40B4-BE49-F238E27FC236}">
                <a16:creationId xmlns:a16="http://schemas.microsoft.com/office/drawing/2014/main" id="{757DC9C9-401E-050D-60F8-57CD2F752115}"/>
              </a:ext>
            </a:extLst>
          </p:cNvPr>
          <p:cNvPicPr>
            <a:picLocks noChangeAspect="1"/>
          </p:cNvPicPr>
          <p:nvPr/>
        </p:nvPicPr>
        <p:blipFill>
          <a:blip r:embed="rId3"/>
          <a:stretch>
            <a:fillRect/>
          </a:stretch>
        </p:blipFill>
        <p:spPr>
          <a:xfrm>
            <a:off x="203638" y="182880"/>
            <a:ext cx="957155" cy="762066"/>
          </a:xfrm>
          <a:prstGeom prst="rect">
            <a:avLst/>
          </a:prstGeom>
        </p:spPr>
      </p:pic>
      <p:sp>
        <p:nvSpPr>
          <p:cNvPr id="3" name="TextBox 2">
            <a:extLst>
              <a:ext uri="{FF2B5EF4-FFF2-40B4-BE49-F238E27FC236}">
                <a16:creationId xmlns:a16="http://schemas.microsoft.com/office/drawing/2014/main" id="{0DE2CAE5-8068-DA4F-2AF1-F864FEDAAE54}"/>
              </a:ext>
            </a:extLst>
          </p:cNvPr>
          <p:cNvSpPr txBox="1"/>
          <p:nvPr/>
        </p:nvSpPr>
        <p:spPr>
          <a:xfrm>
            <a:off x="1160792" y="366064"/>
            <a:ext cx="5664214"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Baloo 2 SemiBold" pitchFamily="2" charset="0"/>
                <a:cs typeface="Baloo 2 SemiBold" pitchFamily="2" charset="0"/>
              </a:rPr>
              <a:t>Luyện</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đọc</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đoạn</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theo</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nhóm</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nhỏ</a:t>
            </a:r>
            <a:endParaRPr lang="en-US" sz="2800" dirty="0">
              <a:solidFill>
                <a:schemeClr val="accent6">
                  <a:lumMod val="50000"/>
                </a:schemeClr>
              </a:solidFill>
              <a:latin typeface="Baloo 2 SemiBold" pitchFamily="2" charset="0"/>
              <a:cs typeface="Baloo 2 SemiBold" pitchFamily="2" charset="0"/>
            </a:endParaRPr>
          </a:p>
        </p:txBody>
      </p:sp>
      <p:sp>
        <p:nvSpPr>
          <p:cNvPr id="9" name="TextBox 8">
            <a:extLst>
              <a:ext uri="{FF2B5EF4-FFF2-40B4-BE49-F238E27FC236}">
                <a16:creationId xmlns:a16="http://schemas.microsoft.com/office/drawing/2014/main" id="{D641A8E2-3352-1BF0-706F-42EB7B7A0BD2}"/>
              </a:ext>
            </a:extLst>
          </p:cNvPr>
          <p:cNvSpPr txBox="1"/>
          <p:nvPr/>
        </p:nvSpPr>
        <p:spPr>
          <a:xfrm>
            <a:off x="740849" y="3648795"/>
            <a:ext cx="11146351" cy="1055608"/>
          </a:xfrm>
          <a:prstGeom prst="roundRect">
            <a:avLst/>
          </a:prstGeom>
          <a:solidFill>
            <a:schemeClr val="accent3">
              <a:lumMod val="60000"/>
              <a:lumOff val="40000"/>
            </a:schemeClr>
          </a:solidFill>
        </p:spPr>
        <p:txBody>
          <a:bodyPr wrap="square">
            <a:spAutoFit/>
          </a:bodyPr>
          <a:lstStyle/>
          <a:p>
            <a:pPr algn="just"/>
            <a:r>
              <a:rPr lang="en-US" sz="2800" dirty="0">
                <a:solidFill>
                  <a:prstClr val="black"/>
                </a:solidFill>
                <a:latin typeface="Nunito" pitchFamily="2" charset="0"/>
              </a:rPr>
              <a:t>    </a:t>
            </a:r>
            <a:r>
              <a:rPr lang="en-US" sz="2800" dirty="0" err="1">
                <a:solidFill>
                  <a:prstClr val="black"/>
                </a:solidFill>
                <a:latin typeface="Nunito" pitchFamily="2" charset="0"/>
              </a:rPr>
              <a:t>Sau</a:t>
            </a:r>
            <a:r>
              <a:rPr lang="en-US" sz="2800" dirty="0">
                <a:solidFill>
                  <a:prstClr val="black"/>
                </a:solidFill>
                <a:latin typeface="Nunito" pitchFamily="2" charset="0"/>
              </a:rPr>
              <a:t> </a:t>
            </a:r>
            <a:r>
              <a:rPr lang="en-US" sz="2800" dirty="0" err="1">
                <a:solidFill>
                  <a:prstClr val="black"/>
                </a:solidFill>
                <a:latin typeface="Nunito" pitchFamily="2" charset="0"/>
              </a:rPr>
              <a:t>này</a:t>
            </a:r>
            <a:r>
              <a:rPr lang="en-US" sz="2800" dirty="0">
                <a:solidFill>
                  <a:prstClr val="black"/>
                </a:solidFill>
                <a:latin typeface="Nunito" pitchFamily="2" charset="0"/>
              </a:rPr>
              <a:t>, </a:t>
            </a:r>
            <a:r>
              <a:rPr lang="vi-VN" sz="2800" dirty="0">
                <a:solidFill>
                  <a:prstClr val="black"/>
                </a:solidFill>
                <a:latin typeface="Nunito" pitchFamily="2" charset="0"/>
              </a:rPr>
              <a:t>Vích-to Huy-gô </a:t>
            </a:r>
            <a:r>
              <a:rPr lang="en-US" sz="2800" dirty="0" err="1">
                <a:solidFill>
                  <a:prstClr val="black"/>
                </a:solidFill>
                <a:latin typeface="Nunito" pitchFamily="2" charset="0"/>
              </a:rPr>
              <a:t>đã</a:t>
            </a:r>
            <a:r>
              <a:rPr lang="en-US" sz="2800" dirty="0">
                <a:solidFill>
                  <a:prstClr val="black"/>
                </a:solidFill>
                <a:latin typeface="Nunito" pitchFamily="2" charset="0"/>
              </a:rPr>
              <a:t> </a:t>
            </a:r>
            <a:r>
              <a:rPr lang="en-US" sz="2800" dirty="0" err="1">
                <a:solidFill>
                  <a:prstClr val="black"/>
                </a:solidFill>
                <a:latin typeface="Nunito" pitchFamily="2" charset="0"/>
              </a:rPr>
              <a:t>trở</a:t>
            </a:r>
            <a:r>
              <a:rPr lang="en-US" sz="2800" dirty="0">
                <a:solidFill>
                  <a:prstClr val="black"/>
                </a:solidFill>
                <a:latin typeface="Nunito" pitchFamily="2" charset="0"/>
              </a:rPr>
              <a:t> </a:t>
            </a:r>
            <a:r>
              <a:rPr lang="en-US" sz="2800" dirty="0" err="1">
                <a:solidFill>
                  <a:prstClr val="black"/>
                </a:solidFill>
                <a:latin typeface="Nunito" pitchFamily="2" charset="0"/>
              </a:rPr>
              <a:t>thành</a:t>
            </a:r>
            <a:r>
              <a:rPr lang="en-US" sz="2800" dirty="0">
                <a:solidFill>
                  <a:prstClr val="black"/>
                </a:solidFill>
                <a:latin typeface="Nunito" pitchFamily="2" charset="0"/>
              </a:rPr>
              <a:t> </a:t>
            </a:r>
            <a:r>
              <a:rPr lang="en-US" sz="2800" dirty="0" err="1">
                <a:solidFill>
                  <a:prstClr val="black"/>
                </a:solidFill>
                <a:latin typeface="Nunito" pitchFamily="2" charset="0"/>
              </a:rPr>
              <a:t>nhà</a:t>
            </a:r>
            <a:r>
              <a:rPr lang="en-US" sz="2800" dirty="0">
                <a:solidFill>
                  <a:prstClr val="black"/>
                </a:solidFill>
                <a:latin typeface="Nunito" pitchFamily="2" charset="0"/>
              </a:rPr>
              <a:t> </a:t>
            </a:r>
            <a:r>
              <a:rPr lang="en-US" sz="2800" dirty="0" err="1">
                <a:solidFill>
                  <a:prstClr val="black"/>
                </a:solidFill>
                <a:latin typeface="Nunito" pitchFamily="2" charset="0"/>
              </a:rPr>
              <a:t>văn</a:t>
            </a:r>
            <a:r>
              <a:rPr lang="en-US" sz="2800" dirty="0">
                <a:solidFill>
                  <a:prstClr val="black"/>
                </a:solidFill>
                <a:latin typeface="Nunito" pitchFamily="2" charset="0"/>
              </a:rPr>
              <a:t>, </a:t>
            </a:r>
            <a:r>
              <a:rPr lang="en-US" sz="2800" dirty="0" err="1">
                <a:solidFill>
                  <a:prstClr val="black"/>
                </a:solidFill>
                <a:latin typeface="Nunito" pitchFamily="2" charset="0"/>
              </a:rPr>
              <a:t>nhà</a:t>
            </a:r>
            <a:r>
              <a:rPr lang="en-US" sz="2800" dirty="0">
                <a:solidFill>
                  <a:prstClr val="black"/>
                </a:solidFill>
                <a:latin typeface="Nunito" pitchFamily="2" charset="0"/>
              </a:rPr>
              <a:t> </a:t>
            </a:r>
            <a:r>
              <a:rPr lang="en-US" sz="2800" dirty="0" err="1">
                <a:solidFill>
                  <a:prstClr val="black"/>
                </a:solidFill>
                <a:latin typeface="Nunito" pitchFamily="2" charset="0"/>
              </a:rPr>
              <a:t>thơ</a:t>
            </a:r>
            <a:r>
              <a:rPr lang="en-US" sz="2800" dirty="0">
                <a:solidFill>
                  <a:prstClr val="black"/>
                </a:solidFill>
                <a:latin typeface="Nunito" pitchFamily="2" charset="0"/>
              </a:rPr>
              <a:t>, </a:t>
            </a:r>
            <a:r>
              <a:rPr lang="en-US" sz="2800" dirty="0" err="1">
                <a:solidFill>
                  <a:prstClr val="black"/>
                </a:solidFill>
                <a:latin typeface="Nunito" pitchFamily="2" charset="0"/>
              </a:rPr>
              <a:t>nhà</a:t>
            </a:r>
            <a:r>
              <a:rPr lang="en-US" sz="2800" dirty="0">
                <a:solidFill>
                  <a:prstClr val="black"/>
                </a:solidFill>
                <a:latin typeface="Nunito" pitchFamily="2" charset="0"/>
              </a:rPr>
              <a:t> </a:t>
            </a:r>
            <a:r>
              <a:rPr lang="en-US" sz="2800" dirty="0" err="1">
                <a:solidFill>
                  <a:prstClr val="black"/>
                </a:solidFill>
                <a:latin typeface="Nunito" pitchFamily="2" charset="0"/>
              </a:rPr>
              <a:t>viết</a:t>
            </a:r>
            <a:r>
              <a:rPr lang="en-US" sz="2800" dirty="0">
                <a:solidFill>
                  <a:prstClr val="black"/>
                </a:solidFill>
                <a:latin typeface="Nunito" pitchFamily="2" charset="0"/>
              </a:rPr>
              <a:t> </a:t>
            </a:r>
            <a:r>
              <a:rPr lang="en-US" sz="2800" dirty="0" err="1">
                <a:solidFill>
                  <a:prstClr val="black"/>
                </a:solidFill>
                <a:latin typeface="Nunito" pitchFamily="2" charset="0"/>
              </a:rPr>
              <a:t>kịch</a:t>
            </a:r>
            <a:r>
              <a:rPr lang="en-US" sz="2800" dirty="0">
                <a:solidFill>
                  <a:prstClr val="black"/>
                </a:solidFill>
                <a:latin typeface="Nunito" pitchFamily="2" charset="0"/>
              </a:rPr>
              <a:t> </a:t>
            </a:r>
            <a:r>
              <a:rPr lang="en-US" sz="2800" dirty="0" err="1">
                <a:solidFill>
                  <a:prstClr val="black"/>
                </a:solidFill>
                <a:latin typeface="Nunito" pitchFamily="2" charset="0"/>
              </a:rPr>
              <a:t>nổi</a:t>
            </a:r>
            <a:r>
              <a:rPr lang="en-US" sz="2800" dirty="0">
                <a:solidFill>
                  <a:prstClr val="black"/>
                </a:solidFill>
                <a:latin typeface="Nunito" pitchFamily="2" charset="0"/>
              </a:rPr>
              <a:t> </a:t>
            </a:r>
            <a:r>
              <a:rPr lang="en-US" sz="2800" dirty="0" err="1">
                <a:solidFill>
                  <a:prstClr val="black"/>
                </a:solidFill>
                <a:latin typeface="Nunito" pitchFamily="2" charset="0"/>
              </a:rPr>
              <a:t>tiếng</a:t>
            </a:r>
            <a:r>
              <a:rPr lang="en-US" sz="2800" dirty="0">
                <a:solidFill>
                  <a:prstClr val="black"/>
                </a:solidFill>
                <a:latin typeface="Nunito" pitchFamily="2" charset="0"/>
              </a:rPr>
              <a:t> </a:t>
            </a:r>
            <a:r>
              <a:rPr lang="en-US" sz="2800" dirty="0" err="1">
                <a:solidFill>
                  <a:prstClr val="black"/>
                </a:solidFill>
                <a:latin typeface="Nunito" pitchFamily="2" charset="0"/>
              </a:rPr>
              <a:t>thế</a:t>
            </a:r>
            <a:r>
              <a:rPr lang="en-US" sz="2800" dirty="0">
                <a:solidFill>
                  <a:prstClr val="black"/>
                </a:solidFill>
                <a:latin typeface="Nunito" pitchFamily="2" charset="0"/>
              </a:rPr>
              <a:t> </a:t>
            </a:r>
            <a:r>
              <a:rPr lang="en-US" sz="2800" dirty="0" err="1">
                <a:solidFill>
                  <a:prstClr val="black"/>
                </a:solidFill>
                <a:latin typeface="Nunito" pitchFamily="2" charset="0"/>
              </a:rPr>
              <a:t>giới</a:t>
            </a:r>
            <a:r>
              <a:rPr lang="en-US" sz="2800" dirty="0">
                <a:solidFill>
                  <a:prstClr val="black"/>
                </a:solidFill>
                <a:latin typeface="Nunito" pitchFamily="2" charset="0"/>
              </a:rPr>
              <a:t>. </a:t>
            </a:r>
            <a:endParaRPr lang="vi-VN" sz="2400" b="0" i="0" dirty="0">
              <a:solidFill>
                <a:srgbClr val="002060"/>
              </a:solidFill>
              <a:effectLst/>
              <a:latin typeface="Baloo 2 ExtraBold" pitchFamily="2" charset="0"/>
              <a:cs typeface="Baloo 2 ExtraBold" pitchFamily="2" charset="0"/>
            </a:endParaRPr>
          </a:p>
        </p:txBody>
      </p:sp>
      <p:pic>
        <p:nvPicPr>
          <p:cNvPr id="8" name="Picture 7">
            <a:extLst>
              <a:ext uri="{FF2B5EF4-FFF2-40B4-BE49-F238E27FC236}">
                <a16:creationId xmlns:a16="http://schemas.microsoft.com/office/drawing/2014/main" id="{E671910D-D9D1-8282-AEC3-6762E44808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8" y="1170637"/>
            <a:ext cx="851094" cy="584333"/>
          </a:xfrm>
          <a:prstGeom prst="rect">
            <a:avLst/>
          </a:prstGeom>
        </p:spPr>
      </p:pic>
      <p:sp>
        <p:nvSpPr>
          <p:cNvPr id="10" name="TextBox 9">
            <a:extLst>
              <a:ext uri="{FF2B5EF4-FFF2-40B4-BE49-F238E27FC236}">
                <a16:creationId xmlns:a16="http://schemas.microsoft.com/office/drawing/2014/main" id="{8C045D91-CED4-4CCA-9067-CC611A0B274E}"/>
              </a:ext>
            </a:extLst>
          </p:cNvPr>
          <p:cNvSpPr txBox="1"/>
          <p:nvPr/>
        </p:nvSpPr>
        <p:spPr>
          <a:xfrm>
            <a:off x="324013" y="1194941"/>
            <a:ext cx="37382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3</a:t>
            </a:r>
          </a:p>
        </p:txBody>
      </p:sp>
      <p:sp>
        <p:nvSpPr>
          <p:cNvPr id="11" name="TextBox 10">
            <a:extLst>
              <a:ext uri="{FF2B5EF4-FFF2-40B4-BE49-F238E27FC236}">
                <a16:creationId xmlns:a16="http://schemas.microsoft.com/office/drawing/2014/main" id="{8C045D91-CED4-4CCA-9067-CC611A0B274E}"/>
              </a:ext>
            </a:extLst>
          </p:cNvPr>
          <p:cNvSpPr txBox="1"/>
          <p:nvPr/>
        </p:nvSpPr>
        <p:spPr>
          <a:xfrm>
            <a:off x="287555" y="3557648"/>
            <a:ext cx="39466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4</a:t>
            </a:r>
          </a:p>
        </p:txBody>
      </p:sp>
      <p:pic>
        <p:nvPicPr>
          <p:cNvPr id="4" name="Picture 3"/>
          <p:cNvPicPr>
            <a:picLocks noChangeAspect="1"/>
          </p:cNvPicPr>
          <p:nvPr/>
        </p:nvPicPr>
        <p:blipFill>
          <a:blip r:embed="rId4"/>
          <a:stretch>
            <a:fillRect/>
          </a:stretch>
        </p:blipFill>
        <p:spPr>
          <a:xfrm>
            <a:off x="9043718" y="4704403"/>
            <a:ext cx="3889585" cy="1943644"/>
          </a:xfrm>
          <a:prstGeom prst="rect">
            <a:avLst/>
          </a:prstGeom>
        </p:spPr>
      </p:pic>
    </p:spTree>
    <p:extLst>
      <p:ext uri="{BB962C8B-B14F-4D97-AF65-F5344CB8AC3E}">
        <p14:creationId xmlns:p14="http://schemas.microsoft.com/office/powerpoint/2010/main" val="408671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1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101000"/>
                    </a14:imgEffect>
                    <a14:imgEffect>
                      <a14:brightnessContrast bright="20000" contrast="-20000"/>
                    </a14:imgEffect>
                  </a14:imgLayer>
                </a14:imgProps>
              </a:ext>
            </a:extLst>
          </a:blip>
          <a:stretch>
            <a:fillRect/>
          </a:stretch>
        </p:blipFill>
        <p:spPr>
          <a:xfrm>
            <a:off x="333829" y="1736306"/>
            <a:ext cx="11858172" cy="5121693"/>
          </a:xfrm>
          <a:prstGeom prst="rect">
            <a:avLst/>
          </a:prstGeom>
        </p:spPr>
      </p:pic>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4"/>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919508D3-EA67-D284-EF4A-E7A6B5E21124}"/>
              </a:ext>
            </a:extLst>
          </p:cNvPr>
          <p:cNvSpPr txBox="1"/>
          <p:nvPr/>
        </p:nvSpPr>
        <p:spPr>
          <a:xfrm>
            <a:off x="8865666" y="84842"/>
            <a:ext cx="3207657" cy="715089"/>
          </a:xfrm>
          <a:prstGeom prst="roundRect">
            <a:avLst/>
          </a:prstGeom>
          <a:solidFill>
            <a:srgbClr val="FFFFCC"/>
          </a:solidFill>
          <a:ln w="28575">
            <a:solidFill>
              <a:srgbClr val="217875"/>
            </a:solidFill>
            <a:prstDash val="sysDash"/>
          </a:ln>
        </p:spPr>
        <p:txBody>
          <a:bodyPr wrap="square">
            <a:spAutoFit/>
          </a:bodyPr>
          <a:lstStyle/>
          <a:p>
            <a:pPr algn="ctr"/>
            <a:r>
              <a:rPr lang="en-US" sz="3600" dirty="0" err="1">
                <a:solidFill>
                  <a:srgbClr val="FF0000"/>
                </a:solidFill>
                <a:latin typeface="Baloo 2 SemiBold" pitchFamily="2" charset="0"/>
                <a:cs typeface="Baloo 2 SemiBold" pitchFamily="2" charset="0"/>
              </a:rPr>
              <a:t>Đọc</a:t>
            </a:r>
            <a:r>
              <a:rPr lang="en-US" sz="3600" dirty="0">
                <a:solidFill>
                  <a:srgbClr val="FF0000"/>
                </a:solidFill>
                <a:latin typeface="Baloo 2 SemiBold" pitchFamily="2" charset="0"/>
                <a:cs typeface="Baloo 2 SemiBold" pitchFamily="2" charset="0"/>
              </a:rPr>
              <a:t> </a:t>
            </a:r>
            <a:r>
              <a:rPr lang="en-US" sz="3600" dirty="0" err="1">
                <a:solidFill>
                  <a:srgbClr val="FF0000"/>
                </a:solidFill>
                <a:latin typeface="Baloo 2 SemiBold" pitchFamily="2" charset="0"/>
                <a:cs typeface="Baloo 2 SemiBold" pitchFamily="2" charset="0"/>
              </a:rPr>
              <a:t>toàn</a:t>
            </a:r>
            <a:r>
              <a:rPr lang="en-US" sz="3600" dirty="0">
                <a:solidFill>
                  <a:srgbClr val="FF0000"/>
                </a:solidFill>
                <a:latin typeface="Baloo 2 SemiBold" pitchFamily="2" charset="0"/>
                <a:cs typeface="Baloo 2 SemiBold" pitchFamily="2" charset="0"/>
              </a:rPr>
              <a:t> </a:t>
            </a:r>
            <a:r>
              <a:rPr lang="en-US" sz="3600" dirty="0" err="1">
                <a:solidFill>
                  <a:srgbClr val="FF0000"/>
                </a:solidFill>
                <a:latin typeface="Baloo 2 SemiBold" pitchFamily="2" charset="0"/>
                <a:cs typeface="Baloo 2 SemiBold" pitchFamily="2" charset="0"/>
              </a:rPr>
              <a:t>bài</a:t>
            </a:r>
            <a:endParaRPr lang="en-US" sz="3600" dirty="0">
              <a:solidFill>
                <a:srgbClr val="FF0000"/>
              </a:solidFill>
              <a:latin typeface="Baloo 2 SemiBold" pitchFamily="2" charset="0"/>
              <a:cs typeface="Baloo 2 SemiBold" pitchFamily="2" charset="0"/>
            </a:endParaRPr>
          </a:p>
        </p:txBody>
      </p:sp>
      <p:sp>
        <p:nvSpPr>
          <p:cNvPr id="8" name="TextBox 7">
            <a:extLst>
              <a:ext uri="{FF2B5EF4-FFF2-40B4-BE49-F238E27FC236}">
                <a16:creationId xmlns:a16="http://schemas.microsoft.com/office/drawing/2014/main" id="{568E8B30-18EB-CEA4-1536-86D0768112CA}"/>
              </a:ext>
            </a:extLst>
          </p:cNvPr>
          <p:cNvSpPr txBox="1"/>
          <p:nvPr/>
        </p:nvSpPr>
        <p:spPr>
          <a:xfrm>
            <a:off x="333829" y="-143758"/>
            <a:ext cx="11487385" cy="7201972"/>
          </a:xfrm>
          <a:prstGeom prst="rect">
            <a:avLst/>
          </a:prstGeom>
          <a:noFill/>
        </p:spPr>
        <p:txBody>
          <a:bodyPr wrap="square">
            <a:spAutoFit/>
          </a:bodyPr>
          <a:lstStyle/>
          <a:p>
            <a:pPr algn="ctr"/>
            <a:endParaRPr lang="en-US" sz="2000" dirty="0">
              <a:solidFill>
                <a:srgbClr val="002060"/>
              </a:solidFill>
              <a:latin typeface="Baloo 2 ExtraBold" pitchFamily="2" charset="0"/>
              <a:cs typeface="Baloo 2 ExtraBold" pitchFamily="2" charset="0"/>
            </a:endParaRPr>
          </a:p>
          <a:p>
            <a:pPr algn="ctr"/>
            <a:r>
              <a:rPr lang="en-US" sz="4000" dirty="0" err="1" smtClean="0">
                <a:solidFill>
                  <a:srgbClr val="FF0000"/>
                </a:solidFill>
                <a:latin typeface="Baloo 2 ExtraBold" pitchFamily="2" charset="0"/>
                <a:cs typeface="Baloo 2 ExtraBold" pitchFamily="2" charset="0"/>
              </a:rPr>
              <a:t>Lời</a:t>
            </a:r>
            <a:r>
              <a:rPr lang="en-US" sz="4000" dirty="0" smtClean="0">
                <a:solidFill>
                  <a:srgbClr val="FF0000"/>
                </a:solidFill>
                <a:latin typeface="Baloo 2 ExtraBold" pitchFamily="2" charset="0"/>
                <a:cs typeface="Baloo 2 ExtraBold" pitchFamily="2" charset="0"/>
              </a:rPr>
              <a:t> </a:t>
            </a:r>
            <a:r>
              <a:rPr lang="en-US" sz="4000" dirty="0" err="1" smtClean="0">
                <a:solidFill>
                  <a:srgbClr val="FF0000"/>
                </a:solidFill>
                <a:latin typeface="Baloo 2 ExtraBold" pitchFamily="2" charset="0"/>
                <a:cs typeface="Baloo 2 ExtraBold" pitchFamily="2" charset="0"/>
              </a:rPr>
              <a:t>giải</a:t>
            </a:r>
            <a:r>
              <a:rPr lang="en-US" sz="4000" dirty="0" smtClean="0">
                <a:solidFill>
                  <a:srgbClr val="FF0000"/>
                </a:solidFill>
                <a:latin typeface="Baloo 2 ExtraBold" pitchFamily="2" charset="0"/>
                <a:cs typeface="Baloo 2 ExtraBold" pitchFamily="2" charset="0"/>
              </a:rPr>
              <a:t> </a:t>
            </a:r>
            <a:r>
              <a:rPr lang="en-US" sz="4000" dirty="0" err="1" smtClean="0">
                <a:solidFill>
                  <a:srgbClr val="FF0000"/>
                </a:solidFill>
                <a:latin typeface="Baloo 2 ExtraBold" pitchFamily="2" charset="0"/>
                <a:cs typeface="Baloo 2 ExtraBold" pitchFamily="2" charset="0"/>
              </a:rPr>
              <a:t>toán</a:t>
            </a:r>
            <a:r>
              <a:rPr lang="en-US" sz="4000" dirty="0" smtClean="0">
                <a:solidFill>
                  <a:srgbClr val="FF0000"/>
                </a:solidFill>
                <a:latin typeface="Baloo 2 ExtraBold" pitchFamily="2" charset="0"/>
                <a:cs typeface="Baloo 2 ExtraBold" pitchFamily="2" charset="0"/>
              </a:rPr>
              <a:t> </a:t>
            </a:r>
            <a:r>
              <a:rPr lang="en-US" sz="4000" dirty="0" err="1" smtClean="0">
                <a:solidFill>
                  <a:srgbClr val="FF0000"/>
                </a:solidFill>
                <a:latin typeface="Baloo 2 ExtraBold" pitchFamily="2" charset="0"/>
                <a:cs typeface="Baloo 2 ExtraBold" pitchFamily="2" charset="0"/>
              </a:rPr>
              <a:t>đặc</a:t>
            </a:r>
            <a:r>
              <a:rPr lang="en-US" sz="4000" dirty="0" smtClean="0">
                <a:solidFill>
                  <a:srgbClr val="FF0000"/>
                </a:solidFill>
                <a:latin typeface="Baloo 2 ExtraBold" pitchFamily="2" charset="0"/>
                <a:cs typeface="Baloo 2 ExtraBold" pitchFamily="2" charset="0"/>
              </a:rPr>
              <a:t> </a:t>
            </a:r>
            <a:r>
              <a:rPr lang="en-US" sz="4000" dirty="0" err="1" smtClean="0">
                <a:solidFill>
                  <a:srgbClr val="FF0000"/>
                </a:solidFill>
                <a:latin typeface="Baloo 2 ExtraBold" pitchFamily="2" charset="0"/>
                <a:cs typeface="Baloo 2 ExtraBold" pitchFamily="2" charset="0"/>
              </a:rPr>
              <a:t>biệt</a:t>
            </a:r>
            <a:endParaRPr lang="en-US" sz="4000" b="0" i="0" dirty="0" smtClean="0">
              <a:solidFill>
                <a:srgbClr val="FF0000"/>
              </a:solidFill>
              <a:effectLst/>
              <a:latin typeface="Baloo 2 ExtraBold" pitchFamily="2" charset="0"/>
              <a:cs typeface="Baloo 2 ExtraBold" pitchFamily="2" charset="0"/>
            </a:endParaRPr>
          </a:p>
          <a:p>
            <a:pPr lvl="0" algn="just"/>
            <a:r>
              <a:rPr lang="en-US" sz="2000" dirty="0">
                <a:solidFill>
                  <a:srgbClr val="002060"/>
                </a:solidFill>
                <a:latin typeface="Baloo 2 ExtraBold" pitchFamily="2" charset="0"/>
                <a:cs typeface="Baloo 2 ExtraBold" pitchFamily="2" charset="0"/>
              </a:rPr>
              <a:t>	</a:t>
            </a:r>
            <a:r>
              <a:rPr lang="en-US" sz="2800" dirty="0">
                <a:solidFill>
                  <a:srgbClr val="002060"/>
                </a:solidFill>
                <a:latin typeface="Nunito" pitchFamily="2" charset="0"/>
              </a:rPr>
              <a:t> </a:t>
            </a:r>
            <a:r>
              <a:rPr lang="vi-VN" sz="2400" dirty="0">
                <a:solidFill>
                  <a:srgbClr val="002060"/>
                </a:solidFill>
                <a:latin typeface="Nunito" pitchFamily="2" charset="0"/>
              </a:rPr>
              <a:t>Vích-to Huy-gô bộc lộ tài năng thơ ca của mình từ rất sớm. Hồi còn là học sinh tiểu học, cậu học chăm, thông minh, giỏi đều các môn.</a:t>
            </a:r>
            <a:endParaRPr lang="en-US" sz="2400" dirty="0">
              <a:solidFill>
                <a:srgbClr val="002060"/>
              </a:solidFill>
              <a:latin typeface="Nunito" pitchFamily="2" charset="0"/>
            </a:endParaRPr>
          </a:p>
          <a:p>
            <a:pPr lvl="0" algn="just"/>
            <a:r>
              <a:rPr lang="en-US" sz="2400" dirty="0">
                <a:solidFill>
                  <a:srgbClr val="002060"/>
                </a:solidFill>
                <a:latin typeface="Nunito" pitchFamily="2" charset="0"/>
              </a:rPr>
              <a:t>            </a:t>
            </a:r>
            <a:r>
              <a:rPr lang="vi-VN" sz="2400" dirty="0">
                <a:solidFill>
                  <a:srgbClr val="002060"/>
                </a:solidFill>
                <a:latin typeface="Nunito" pitchFamily="2" charset="0"/>
              </a:rPr>
              <a:t>Một lần, vào giờ kiểm tra Toán cuối năm, trong khi các bạn khác mải miết làm bài thì không hiểu sao Huy-gô lại ngồi cắn bút từ đầu</a:t>
            </a:r>
            <a:r>
              <a:rPr lang="en-US" sz="2400" dirty="0">
                <a:solidFill>
                  <a:srgbClr val="002060"/>
                </a:solidFill>
                <a:latin typeface="Nunito" pitchFamily="2" charset="0"/>
              </a:rPr>
              <a:t> </a:t>
            </a:r>
            <a:r>
              <a:rPr lang="vi-VN" sz="2400" dirty="0">
                <a:solidFill>
                  <a:srgbClr val="002060"/>
                </a:solidFill>
                <a:latin typeface="Nunito" pitchFamily="2"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endParaRPr lang="en-US" sz="2400" dirty="0">
              <a:solidFill>
                <a:srgbClr val="002060"/>
              </a:solidFill>
              <a:latin typeface="Nunito" pitchFamily="2" charset="0"/>
            </a:endParaRPr>
          </a:p>
          <a:p>
            <a:pPr lvl="0" algn="just"/>
            <a:r>
              <a:rPr lang="en-US" sz="2400" dirty="0">
                <a:solidFill>
                  <a:srgbClr val="002060"/>
                </a:solidFill>
                <a:latin typeface="Nunito" pitchFamily="2" charset="0"/>
                <a:cs typeface="Baloo 2 ExtraBold" pitchFamily="2" charset="0"/>
              </a:rPr>
              <a:t>           </a:t>
            </a:r>
            <a:r>
              <a:rPr lang="vi-VN" sz="2400" dirty="0">
                <a:solidFill>
                  <a:srgbClr val="002060"/>
                </a:solidFill>
                <a:latin typeface="Nunito" pitchFamily="2" charset="0"/>
              </a:rPr>
              <a:t>Huy-gô mải miết viết và may thay, khi tiếng trống báo hết giờ vang lên thì cậu cũng viết xong đáp số và mang bài lên nộp. Thầy giáo liếc nhìn bài của Huy-gô. Đáp số đúng rồi! Chợt thầy reo lên:</a:t>
            </a:r>
          </a:p>
          <a:p>
            <a:pPr lvl="0" algn="just"/>
            <a:r>
              <a:rPr lang="en-US" sz="2400" dirty="0">
                <a:solidFill>
                  <a:srgbClr val="002060"/>
                </a:solidFill>
                <a:latin typeface="Nunito" pitchFamily="2" charset="0"/>
              </a:rPr>
              <a:t>          </a:t>
            </a:r>
            <a:r>
              <a:rPr lang="vi-VN" sz="2400" dirty="0">
                <a:solidFill>
                  <a:srgbClr val="002060"/>
                </a:solidFill>
                <a:latin typeface="Nunito" pitchFamily="2" charset="0"/>
              </a:rPr>
              <a:t>- Lời giải bài toán được viết bằng thơ! À, ra thế!</a:t>
            </a:r>
          </a:p>
          <a:p>
            <a:pPr lvl="0" algn="just"/>
            <a:r>
              <a:rPr lang="en-US" sz="2400" dirty="0">
                <a:solidFill>
                  <a:srgbClr val="002060"/>
                </a:solidFill>
                <a:latin typeface="Nunito" pitchFamily="2" charset="0"/>
              </a:rPr>
              <a:t>          </a:t>
            </a:r>
            <a:r>
              <a:rPr lang="en-US" sz="2400" dirty="0" err="1">
                <a:solidFill>
                  <a:srgbClr val="002060"/>
                </a:solidFill>
                <a:latin typeface="Nunito" pitchFamily="2" charset="0"/>
              </a:rPr>
              <a:t>Sau</a:t>
            </a:r>
            <a:r>
              <a:rPr lang="en-US" sz="2400" dirty="0">
                <a:solidFill>
                  <a:srgbClr val="002060"/>
                </a:solidFill>
                <a:latin typeface="Nunito" pitchFamily="2" charset="0"/>
              </a:rPr>
              <a:t> </a:t>
            </a:r>
            <a:r>
              <a:rPr lang="en-US" sz="2400" dirty="0" err="1">
                <a:solidFill>
                  <a:srgbClr val="002060"/>
                </a:solidFill>
                <a:latin typeface="Nunito" pitchFamily="2" charset="0"/>
              </a:rPr>
              <a:t>này</a:t>
            </a:r>
            <a:r>
              <a:rPr lang="en-US" sz="2400" dirty="0">
                <a:solidFill>
                  <a:srgbClr val="002060"/>
                </a:solidFill>
                <a:latin typeface="Nunito" pitchFamily="2" charset="0"/>
              </a:rPr>
              <a:t>, </a:t>
            </a:r>
            <a:r>
              <a:rPr lang="vi-VN" sz="2400" dirty="0">
                <a:solidFill>
                  <a:srgbClr val="002060"/>
                </a:solidFill>
                <a:latin typeface="Nunito" pitchFamily="2" charset="0"/>
              </a:rPr>
              <a:t>Vích-to Huy-gô </a:t>
            </a:r>
            <a:r>
              <a:rPr lang="en-US" sz="2400" dirty="0" err="1">
                <a:solidFill>
                  <a:srgbClr val="002060"/>
                </a:solidFill>
                <a:latin typeface="Nunito" pitchFamily="2" charset="0"/>
              </a:rPr>
              <a:t>đã</a:t>
            </a:r>
            <a:r>
              <a:rPr lang="en-US" sz="2400" dirty="0">
                <a:solidFill>
                  <a:srgbClr val="002060"/>
                </a:solidFill>
                <a:latin typeface="Nunito" pitchFamily="2" charset="0"/>
              </a:rPr>
              <a:t> </a:t>
            </a:r>
            <a:r>
              <a:rPr lang="en-US" sz="2400" dirty="0" err="1">
                <a:solidFill>
                  <a:srgbClr val="002060"/>
                </a:solidFill>
                <a:latin typeface="Nunito" pitchFamily="2" charset="0"/>
              </a:rPr>
              <a:t>trở</a:t>
            </a:r>
            <a:r>
              <a:rPr lang="en-US" sz="2400" dirty="0">
                <a:solidFill>
                  <a:srgbClr val="002060"/>
                </a:solidFill>
                <a:latin typeface="Nunito" pitchFamily="2" charset="0"/>
              </a:rPr>
              <a:t> </a:t>
            </a:r>
            <a:r>
              <a:rPr lang="en-US" sz="2400" dirty="0" err="1">
                <a:solidFill>
                  <a:srgbClr val="002060"/>
                </a:solidFill>
                <a:latin typeface="Nunito" pitchFamily="2" charset="0"/>
              </a:rPr>
              <a:t>thành</a:t>
            </a:r>
            <a:r>
              <a:rPr lang="en-US" sz="2400" dirty="0">
                <a:solidFill>
                  <a:srgbClr val="002060"/>
                </a:solidFill>
                <a:latin typeface="Nunito" pitchFamily="2" charset="0"/>
              </a:rPr>
              <a:t> </a:t>
            </a:r>
            <a:r>
              <a:rPr lang="en-US" sz="2400" dirty="0" err="1">
                <a:solidFill>
                  <a:srgbClr val="002060"/>
                </a:solidFill>
                <a:latin typeface="Nunito" pitchFamily="2" charset="0"/>
              </a:rPr>
              <a:t>nhà</a:t>
            </a:r>
            <a:r>
              <a:rPr lang="en-US" sz="2400" dirty="0">
                <a:solidFill>
                  <a:srgbClr val="002060"/>
                </a:solidFill>
                <a:latin typeface="Nunito" pitchFamily="2" charset="0"/>
              </a:rPr>
              <a:t> </a:t>
            </a:r>
            <a:r>
              <a:rPr lang="en-US" sz="2400" dirty="0" err="1">
                <a:solidFill>
                  <a:srgbClr val="002060"/>
                </a:solidFill>
                <a:latin typeface="Nunito" pitchFamily="2" charset="0"/>
              </a:rPr>
              <a:t>văn</a:t>
            </a:r>
            <a:r>
              <a:rPr lang="en-US" sz="2400" dirty="0">
                <a:solidFill>
                  <a:srgbClr val="002060"/>
                </a:solidFill>
                <a:latin typeface="Nunito" pitchFamily="2" charset="0"/>
              </a:rPr>
              <a:t>, </a:t>
            </a:r>
            <a:r>
              <a:rPr lang="en-US" sz="2400" dirty="0" err="1">
                <a:solidFill>
                  <a:srgbClr val="002060"/>
                </a:solidFill>
                <a:latin typeface="Nunito" pitchFamily="2" charset="0"/>
              </a:rPr>
              <a:t>nhà</a:t>
            </a:r>
            <a:r>
              <a:rPr lang="en-US" sz="2400" dirty="0">
                <a:solidFill>
                  <a:srgbClr val="002060"/>
                </a:solidFill>
                <a:latin typeface="Nunito" pitchFamily="2" charset="0"/>
              </a:rPr>
              <a:t> </a:t>
            </a:r>
            <a:r>
              <a:rPr lang="en-US" sz="2400" dirty="0" err="1">
                <a:solidFill>
                  <a:srgbClr val="002060"/>
                </a:solidFill>
                <a:latin typeface="Nunito" pitchFamily="2" charset="0"/>
              </a:rPr>
              <a:t>thơ</a:t>
            </a:r>
            <a:r>
              <a:rPr lang="en-US" sz="2400" dirty="0">
                <a:solidFill>
                  <a:srgbClr val="002060"/>
                </a:solidFill>
                <a:latin typeface="Nunito" pitchFamily="2" charset="0"/>
              </a:rPr>
              <a:t>, </a:t>
            </a:r>
            <a:r>
              <a:rPr lang="en-US" sz="2400" dirty="0" err="1">
                <a:solidFill>
                  <a:srgbClr val="002060"/>
                </a:solidFill>
                <a:latin typeface="Nunito" pitchFamily="2" charset="0"/>
              </a:rPr>
              <a:t>nhà</a:t>
            </a:r>
            <a:r>
              <a:rPr lang="en-US" sz="2400" dirty="0">
                <a:solidFill>
                  <a:srgbClr val="002060"/>
                </a:solidFill>
                <a:latin typeface="Nunito" pitchFamily="2" charset="0"/>
              </a:rPr>
              <a:t> </a:t>
            </a:r>
            <a:r>
              <a:rPr lang="en-US" sz="2400" dirty="0" err="1">
                <a:solidFill>
                  <a:srgbClr val="002060"/>
                </a:solidFill>
                <a:latin typeface="Nunito" pitchFamily="2" charset="0"/>
              </a:rPr>
              <a:t>viết</a:t>
            </a:r>
            <a:r>
              <a:rPr lang="en-US" sz="2400" dirty="0">
                <a:solidFill>
                  <a:srgbClr val="002060"/>
                </a:solidFill>
                <a:latin typeface="Nunito" pitchFamily="2" charset="0"/>
              </a:rPr>
              <a:t> </a:t>
            </a:r>
            <a:r>
              <a:rPr lang="en-US" sz="2400" dirty="0" err="1">
                <a:solidFill>
                  <a:srgbClr val="002060"/>
                </a:solidFill>
                <a:latin typeface="Nunito" pitchFamily="2" charset="0"/>
              </a:rPr>
              <a:t>kịch</a:t>
            </a:r>
            <a:r>
              <a:rPr lang="en-US" sz="2400" dirty="0">
                <a:solidFill>
                  <a:srgbClr val="002060"/>
                </a:solidFill>
                <a:latin typeface="Nunito" pitchFamily="2" charset="0"/>
              </a:rPr>
              <a:t> </a:t>
            </a:r>
            <a:r>
              <a:rPr lang="en-US" sz="2400" dirty="0" err="1">
                <a:solidFill>
                  <a:srgbClr val="002060"/>
                </a:solidFill>
                <a:latin typeface="Nunito" pitchFamily="2" charset="0"/>
              </a:rPr>
              <a:t>nổi</a:t>
            </a:r>
            <a:r>
              <a:rPr lang="en-US" sz="2400" dirty="0">
                <a:solidFill>
                  <a:srgbClr val="002060"/>
                </a:solidFill>
                <a:latin typeface="Nunito" pitchFamily="2" charset="0"/>
              </a:rPr>
              <a:t> </a:t>
            </a:r>
            <a:r>
              <a:rPr lang="en-US" sz="2400" dirty="0" err="1">
                <a:solidFill>
                  <a:srgbClr val="002060"/>
                </a:solidFill>
                <a:latin typeface="Nunito" pitchFamily="2" charset="0"/>
              </a:rPr>
              <a:t>tiếng</a:t>
            </a:r>
            <a:r>
              <a:rPr lang="en-US" sz="2400" dirty="0">
                <a:solidFill>
                  <a:srgbClr val="002060"/>
                </a:solidFill>
                <a:latin typeface="Nunito" pitchFamily="2" charset="0"/>
              </a:rPr>
              <a:t> </a:t>
            </a:r>
            <a:r>
              <a:rPr lang="en-US" sz="2400" dirty="0" err="1">
                <a:solidFill>
                  <a:srgbClr val="002060"/>
                </a:solidFill>
                <a:latin typeface="Nunito" pitchFamily="2" charset="0"/>
              </a:rPr>
              <a:t>thế</a:t>
            </a:r>
            <a:r>
              <a:rPr lang="en-US" sz="2400" dirty="0">
                <a:solidFill>
                  <a:srgbClr val="002060"/>
                </a:solidFill>
                <a:latin typeface="Nunito" pitchFamily="2" charset="0"/>
              </a:rPr>
              <a:t> </a:t>
            </a:r>
            <a:r>
              <a:rPr lang="en-US" sz="2400" dirty="0" err="1">
                <a:solidFill>
                  <a:srgbClr val="002060"/>
                </a:solidFill>
                <a:latin typeface="Nunito" pitchFamily="2" charset="0"/>
              </a:rPr>
              <a:t>giới</a:t>
            </a:r>
            <a:r>
              <a:rPr lang="en-US" sz="2400" dirty="0">
                <a:solidFill>
                  <a:srgbClr val="002060"/>
                </a:solidFill>
                <a:latin typeface="Nunito" pitchFamily="2" charset="0"/>
              </a:rPr>
              <a:t>. </a:t>
            </a:r>
          </a:p>
          <a:p>
            <a:pPr lvl="0" algn="r"/>
            <a:r>
              <a:rPr lang="vi-VN" sz="2400" i="1" dirty="0">
                <a:solidFill>
                  <a:srgbClr val="002060"/>
                </a:solidFill>
                <a:latin typeface="Nunito" pitchFamily="2" charset="0"/>
              </a:rPr>
              <a:t>(Theo Kể chuyện danh nhân thế giới)</a:t>
            </a:r>
          </a:p>
          <a:p>
            <a:pPr lvl="0" algn="just"/>
            <a:endParaRPr lang="en-US" dirty="0">
              <a:solidFill>
                <a:srgbClr val="002060"/>
              </a:solidFill>
              <a:latin typeface="Baloo 2 ExtraBold" pitchFamily="2" charset="0"/>
              <a:cs typeface="Baloo 2 ExtraBold" pitchFamily="2" charset="0"/>
            </a:endParaRPr>
          </a:p>
        </p:txBody>
      </p:sp>
    </p:spTree>
    <p:extLst>
      <p:ext uri="{BB962C8B-B14F-4D97-AF65-F5344CB8AC3E}">
        <p14:creationId xmlns:p14="http://schemas.microsoft.com/office/powerpoint/2010/main" val="117224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E4F093-8EF5-FFBE-9B5C-4F6FEFDB5181}"/>
              </a:ext>
            </a:extLst>
          </p:cNvPr>
          <p:cNvSpPr txBox="1"/>
          <p:nvPr/>
        </p:nvSpPr>
        <p:spPr>
          <a:xfrm>
            <a:off x="218249" y="2895428"/>
            <a:ext cx="1591697" cy="1532334"/>
          </a:xfrm>
          <a:prstGeom prst="roundRect">
            <a:avLst/>
          </a:prstGeom>
          <a:solidFill>
            <a:schemeClr val="accent5">
              <a:lumMod val="20000"/>
              <a:lumOff val="80000"/>
            </a:schemeClr>
          </a:solidFill>
          <a:ln w="28575">
            <a:solidFill>
              <a:srgbClr val="217875"/>
            </a:solidFill>
            <a:prstDash val="sysDash"/>
          </a:ln>
        </p:spPr>
        <p:txBody>
          <a:bodyPr wrap="square">
            <a:spAutoFit/>
          </a:bodyPr>
          <a:lstStyle/>
          <a:p>
            <a:pPr algn="ctr"/>
            <a:r>
              <a:rPr lang="en-US" sz="2800" dirty="0">
                <a:solidFill>
                  <a:srgbClr val="F79646">
                    <a:lumMod val="50000"/>
                  </a:srgbClr>
                </a:solidFill>
                <a:latin typeface="Nunito Black" pitchFamily="2" charset="0"/>
                <a:cs typeface="Baloo 2 SemiBold" pitchFamily="2" charset="0"/>
              </a:rPr>
              <a:t>GIẢI NGHĨA TỪ</a:t>
            </a:r>
          </a:p>
        </p:txBody>
      </p:sp>
      <p:sp>
        <p:nvSpPr>
          <p:cNvPr id="6" name="TextBox 5">
            <a:extLst>
              <a:ext uri="{FF2B5EF4-FFF2-40B4-BE49-F238E27FC236}">
                <a16:creationId xmlns:a16="http://schemas.microsoft.com/office/drawing/2014/main" id="{D0D28243-CC6E-203C-3750-6D9327DDEB28}"/>
              </a:ext>
            </a:extLst>
          </p:cNvPr>
          <p:cNvSpPr txBox="1"/>
          <p:nvPr/>
        </p:nvSpPr>
        <p:spPr>
          <a:xfrm>
            <a:off x="1616220" y="886367"/>
            <a:ext cx="7197842" cy="2009061"/>
          </a:xfrm>
          <a:prstGeom prst="roundRect">
            <a:avLst/>
          </a:prstGeom>
          <a:solidFill>
            <a:srgbClr val="FFFFCC"/>
          </a:solidFill>
          <a:ln w="28575">
            <a:solidFill>
              <a:srgbClr val="217875"/>
            </a:solidFill>
            <a:prstDash val="sysDash"/>
          </a:ln>
        </p:spPr>
        <p:txBody>
          <a:bodyPr wrap="square">
            <a:spAutoFit/>
          </a:bodyPr>
          <a:lstStyle/>
          <a:p>
            <a:pPr algn="just"/>
            <a:r>
              <a:rPr lang="en-US" sz="2800" dirty="0" err="1">
                <a:latin typeface="Nunito Black" pitchFamily="2" charset="0"/>
                <a:cs typeface="Baloo 2 SemiBold" pitchFamily="2" charset="0"/>
              </a:rPr>
              <a:t>Vích</a:t>
            </a:r>
            <a:r>
              <a:rPr lang="en-US" sz="2800" dirty="0">
                <a:latin typeface="Nunito Black" pitchFamily="2" charset="0"/>
                <a:cs typeface="Baloo 2 SemiBold" pitchFamily="2" charset="0"/>
              </a:rPr>
              <a:t> to-</a:t>
            </a:r>
            <a:r>
              <a:rPr lang="en-US" sz="2800" dirty="0" err="1">
                <a:latin typeface="Nunito Black" pitchFamily="2" charset="0"/>
                <a:cs typeface="Baloo 2 SemiBold" pitchFamily="2" charset="0"/>
              </a:rPr>
              <a:t>Huy</a:t>
            </a:r>
            <a:r>
              <a:rPr lang="en-US" sz="2800" dirty="0">
                <a:latin typeface="Nunito Black" pitchFamily="2" charset="0"/>
                <a:cs typeface="Baloo 2 SemiBold" pitchFamily="2" charset="0"/>
              </a:rPr>
              <a:t>-</a:t>
            </a:r>
            <a:r>
              <a:rPr lang="en-US" sz="2800" dirty="0" err="1">
                <a:latin typeface="Nunito Black" pitchFamily="2" charset="0"/>
                <a:cs typeface="Baloo 2 SemiBold" pitchFamily="2" charset="0"/>
              </a:rPr>
              <a:t>gô</a:t>
            </a:r>
            <a:r>
              <a:rPr lang="en-US" sz="2800" dirty="0">
                <a:latin typeface="Nunito Black" pitchFamily="2" charset="0"/>
                <a:cs typeface="Baloo 2 SemiBold" pitchFamily="2" charset="0"/>
              </a:rPr>
              <a:t>:</a:t>
            </a:r>
          </a:p>
          <a:p>
            <a:pPr algn="just"/>
            <a:endParaRPr lang="en-US" sz="2800" dirty="0">
              <a:latin typeface="Nunito" pitchFamily="2" charset="0"/>
              <a:cs typeface="Baloo 2 SemiBold" pitchFamily="2" charset="0"/>
            </a:endParaRPr>
          </a:p>
          <a:p>
            <a:pPr algn="just"/>
            <a:endParaRPr lang="en-US" sz="2800" dirty="0">
              <a:solidFill>
                <a:srgbClr val="FF0000"/>
              </a:solidFill>
              <a:latin typeface="Nunito" pitchFamily="2" charset="0"/>
              <a:cs typeface="Baloo 2 SemiBold" pitchFamily="2" charset="0"/>
            </a:endParaRPr>
          </a:p>
          <a:p>
            <a:pPr algn="just"/>
            <a:endParaRPr lang="en-US" sz="2800" dirty="0">
              <a:solidFill>
                <a:srgbClr val="FF0000"/>
              </a:solidFill>
              <a:latin typeface="Nunito" pitchFamily="2" charset="0"/>
              <a:cs typeface="Baloo 2 SemiBold" pitchFamily="2" charset="0"/>
            </a:endParaRPr>
          </a:p>
        </p:txBody>
      </p:sp>
      <p:pic>
        <p:nvPicPr>
          <p:cNvPr id="15" name="Picture 14">
            <a:extLst>
              <a:ext uri="{FF2B5EF4-FFF2-40B4-BE49-F238E27FC236}">
                <a16:creationId xmlns:a16="http://schemas.microsoft.com/office/drawing/2014/main" id="{CDD144C1-C057-1232-D6C1-B7F15E3178D8}"/>
              </a:ext>
            </a:extLst>
          </p:cNvPr>
          <p:cNvPicPr>
            <a:picLocks noChangeAspect="1"/>
          </p:cNvPicPr>
          <p:nvPr/>
        </p:nvPicPr>
        <p:blipFill>
          <a:blip r:embed="rId2"/>
          <a:stretch>
            <a:fillRect/>
          </a:stretch>
        </p:blipFill>
        <p:spPr>
          <a:xfrm>
            <a:off x="340798" y="213360"/>
            <a:ext cx="957155" cy="762066"/>
          </a:xfrm>
          <a:prstGeom prst="rect">
            <a:avLst/>
          </a:prstGeom>
        </p:spPr>
      </p:pic>
      <p:sp>
        <p:nvSpPr>
          <p:cNvPr id="19" name="TextBox 18">
            <a:extLst>
              <a:ext uri="{FF2B5EF4-FFF2-40B4-BE49-F238E27FC236}">
                <a16:creationId xmlns:a16="http://schemas.microsoft.com/office/drawing/2014/main" id="{64D63269-D98C-41F8-4180-4E6C8FCF1A0B}"/>
              </a:ext>
            </a:extLst>
          </p:cNvPr>
          <p:cNvSpPr txBox="1"/>
          <p:nvPr/>
        </p:nvSpPr>
        <p:spPr>
          <a:xfrm>
            <a:off x="1712622" y="4409519"/>
            <a:ext cx="7101440" cy="2009061"/>
          </a:xfrm>
          <a:prstGeom prst="roundRect">
            <a:avLst/>
          </a:prstGeom>
          <a:solidFill>
            <a:srgbClr val="FFFFCC"/>
          </a:solidFill>
          <a:ln w="28575">
            <a:solidFill>
              <a:srgbClr val="217875"/>
            </a:solidFill>
            <a:prstDash val="sysDash"/>
          </a:ln>
        </p:spPr>
        <p:txBody>
          <a:bodyPr wrap="square">
            <a:spAutoFit/>
          </a:bodyPr>
          <a:lstStyle/>
          <a:p>
            <a:pPr algn="just"/>
            <a:r>
              <a:rPr lang="vi-VN" sz="2800" dirty="0">
                <a:latin typeface="Nunito Black" pitchFamily="2" charset="0"/>
              </a:rPr>
              <a:t>Thở phào:</a:t>
            </a:r>
            <a:endParaRPr lang="en-US" sz="2800" dirty="0">
              <a:latin typeface="Nunito Black" pitchFamily="2" charset="0"/>
            </a:endParaRPr>
          </a:p>
          <a:p>
            <a:pPr algn="just"/>
            <a:endParaRPr lang="en-US" sz="2800" dirty="0">
              <a:latin typeface="Nunito" pitchFamily="2" charset="0"/>
            </a:endParaRPr>
          </a:p>
          <a:p>
            <a:pPr algn="just"/>
            <a:endParaRPr lang="en-US" sz="2800" dirty="0">
              <a:solidFill>
                <a:srgbClr val="FF0000"/>
              </a:solidFill>
              <a:latin typeface="Nunito" pitchFamily="2" charset="0"/>
              <a:cs typeface="Baloo 2 SemiBold" pitchFamily="2" charset="0"/>
            </a:endParaRPr>
          </a:p>
          <a:p>
            <a:pPr algn="just"/>
            <a:endParaRPr lang="en-US" sz="2800" dirty="0">
              <a:solidFill>
                <a:srgbClr val="FF0000"/>
              </a:solidFill>
              <a:latin typeface="Nunito" pitchFamily="2" charset="0"/>
              <a:cs typeface="Baloo 2 SemiBold" pitchFamily="2" charset="0"/>
            </a:endParaRPr>
          </a:p>
        </p:txBody>
      </p:sp>
      <p:sp>
        <p:nvSpPr>
          <p:cNvPr id="3" name="TextBox 2"/>
          <p:cNvSpPr txBox="1"/>
          <p:nvPr/>
        </p:nvSpPr>
        <p:spPr>
          <a:xfrm>
            <a:off x="1616220" y="1433433"/>
            <a:ext cx="7113001" cy="1661993"/>
          </a:xfrm>
          <a:prstGeom prst="rect">
            <a:avLst/>
          </a:prstGeom>
          <a:noFill/>
        </p:spPr>
        <p:txBody>
          <a:bodyPr wrap="square" rtlCol="0">
            <a:spAutoFit/>
          </a:bodyPr>
          <a:lstStyle/>
          <a:p>
            <a:pPr lvl="0" algn="just"/>
            <a:r>
              <a:rPr lang="vi-VN" sz="2800" dirty="0">
                <a:solidFill>
                  <a:srgbClr val="FF0000"/>
                </a:solidFill>
                <a:latin typeface="Nunito Black" pitchFamily="2" charset="0"/>
              </a:rPr>
              <a:t>(1802 – 1885, có sách phiên âm là Uy-gô): nhà văn, nhà thơ, nhà viết kịch nổi tiếng người Pháp.</a:t>
            </a:r>
            <a:endParaRPr lang="en-US" sz="2800" dirty="0">
              <a:solidFill>
                <a:srgbClr val="FF0000"/>
              </a:solidFill>
              <a:latin typeface="Nunito Black" pitchFamily="2" charset="0"/>
              <a:cs typeface="Baloo 2 SemiBold" pitchFamily="2" charset="0"/>
            </a:endParaRPr>
          </a:p>
          <a:p>
            <a:endParaRPr lang="en-US" dirty="0"/>
          </a:p>
        </p:txBody>
      </p:sp>
      <p:sp>
        <p:nvSpPr>
          <p:cNvPr id="5" name="TextBox 4"/>
          <p:cNvSpPr txBox="1"/>
          <p:nvPr/>
        </p:nvSpPr>
        <p:spPr>
          <a:xfrm>
            <a:off x="1809945" y="4861496"/>
            <a:ext cx="6919275" cy="1384995"/>
          </a:xfrm>
          <a:prstGeom prst="rect">
            <a:avLst/>
          </a:prstGeom>
          <a:noFill/>
        </p:spPr>
        <p:txBody>
          <a:bodyPr wrap="square" rtlCol="0">
            <a:spAutoFit/>
          </a:bodyPr>
          <a:lstStyle/>
          <a:p>
            <a:pPr lvl="0" algn="just"/>
            <a:r>
              <a:rPr lang="vi-VN" sz="2800" dirty="0">
                <a:solidFill>
                  <a:srgbClr val="FF0000"/>
                </a:solidFill>
                <a:latin typeface="Nunito Black" pitchFamily="2" charset="0"/>
              </a:rPr>
              <a:t>thở ra một hơi dài vẻ khoan khái, nhẹ nhõm vì đã trút được điều lo lắng trong lòng.</a:t>
            </a:r>
            <a:endParaRPr lang="en-US" sz="2800" dirty="0">
              <a:solidFill>
                <a:srgbClr val="FF0000"/>
              </a:solidFill>
              <a:latin typeface="Nunito Black" pitchFamily="2" charset="0"/>
              <a:cs typeface="Baloo 2 SemiBold" pitchFamily="2"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41000"/>
                    </a14:imgEffect>
                  </a14:imgLayer>
                </a14:imgProps>
              </a:ext>
            </a:extLst>
          </a:blip>
          <a:stretch>
            <a:fillRect/>
          </a:stretch>
        </p:blipFill>
        <p:spPr>
          <a:xfrm>
            <a:off x="8826293" y="331940"/>
            <a:ext cx="2531400" cy="3110554"/>
          </a:xfrm>
          <a:prstGeom prst="rect">
            <a:avLst/>
          </a:prstGeom>
          <a:ln>
            <a:noFill/>
          </a:ln>
          <a:effectLst>
            <a:softEdge rad="112500"/>
          </a:effectLst>
        </p:spPr>
      </p:pic>
      <p:pic>
        <p:nvPicPr>
          <p:cNvPr id="9" name="Picture 8"/>
          <p:cNvPicPr>
            <a:picLocks noChangeAspect="1"/>
          </p:cNvPicPr>
          <p:nvPr/>
        </p:nvPicPr>
        <p:blipFill>
          <a:blip r:embed="rId5"/>
          <a:stretch>
            <a:fillRect/>
          </a:stretch>
        </p:blipFill>
        <p:spPr>
          <a:xfrm>
            <a:off x="8582472" y="3442494"/>
            <a:ext cx="3006103" cy="3178954"/>
          </a:xfrm>
          <a:prstGeom prst="rect">
            <a:avLst/>
          </a:prstGeom>
        </p:spPr>
      </p:pic>
    </p:spTree>
    <p:extLst>
      <p:ext uri="{BB962C8B-B14F-4D97-AF65-F5344CB8AC3E}">
        <p14:creationId xmlns:p14="http://schemas.microsoft.com/office/powerpoint/2010/main" val="265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9"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3025F6-03E4-F7FE-A115-15A451327F80}"/>
              </a:ext>
            </a:extLst>
          </p:cNvPr>
          <p:cNvSpPr txBox="1"/>
          <p:nvPr/>
        </p:nvSpPr>
        <p:spPr>
          <a:xfrm>
            <a:off x="2994891" y="2040231"/>
            <a:ext cx="6552000" cy="861774"/>
          </a:xfrm>
          <a:prstGeom prst="rect">
            <a:avLst/>
          </a:prstGeom>
          <a:noFill/>
        </p:spPr>
        <p:txBody>
          <a:bodyPr wrap="square" rtlCol="0">
            <a:spAutoFit/>
          </a:bodyPr>
          <a:lstStyle/>
          <a:p>
            <a:r>
              <a:rPr lang="en-US" sz="5000" b="1" dirty="0" err="1">
                <a:solidFill>
                  <a:srgbClr val="71D400"/>
                </a:solidFill>
                <a:latin typeface="Sigmar One" panose="00000500000000000000" pitchFamily="2" charset="0"/>
              </a:rPr>
              <a:t>Trả</a:t>
            </a:r>
            <a:r>
              <a:rPr lang="en-US" sz="5000" b="1" dirty="0">
                <a:solidFill>
                  <a:srgbClr val="71D400"/>
                </a:solidFill>
                <a:latin typeface="Sigmar One" panose="00000500000000000000" pitchFamily="2" charset="0"/>
              </a:rPr>
              <a:t> </a:t>
            </a:r>
            <a:r>
              <a:rPr lang="en-US" sz="5000" b="1" dirty="0" err="1">
                <a:solidFill>
                  <a:srgbClr val="71D400"/>
                </a:solidFill>
                <a:latin typeface="Sigmar One" panose="00000500000000000000" pitchFamily="2" charset="0"/>
              </a:rPr>
              <a:t>lời</a:t>
            </a:r>
            <a:r>
              <a:rPr lang="en-US" sz="5000" b="1" dirty="0">
                <a:solidFill>
                  <a:srgbClr val="71D400"/>
                </a:solidFill>
                <a:latin typeface="Sigmar One" panose="00000500000000000000" pitchFamily="2" charset="0"/>
              </a:rPr>
              <a:t> </a:t>
            </a:r>
            <a:r>
              <a:rPr lang="en-US" sz="5000" b="1" dirty="0" err="1">
                <a:solidFill>
                  <a:srgbClr val="71D400"/>
                </a:solidFill>
                <a:latin typeface="Sigmar One" panose="00000500000000000000" pitchFamily="2" charset="0"/>
              </a:rPr>
              <a:t>câu</a:t>
            </a:r>
            <a:r>
              <a:rPr lang="en-US" sz="5000" b="1" dirty="0">
                <a:solidFill>
                  <a:srgbClr val="71D400"/>
                </a:solidFill>
                <a:latin typeface="Sigmar One" panose="00000500000000000000" pitchFamily="2" charset="0"/>
              </a:rPr>
              <a:t> </a:t>
            </a:r>
            <a:r>
              <a:rPr lang="en-US" sz="5000" b="1" dirty="0" err="1">
                <a:solidFill>
                  <a:srgbClr val="71D400"/>
                </a:solidFill>
                <a:latin typeface="Sigmar One" panose="00000500000000000000" pitchFamily="2" charset="0"/>
              </a:rPr>
              <a:t>hỏi</a:t>
            </a:r>
            <a:endParaRPr lang="en-US" sz="5000" b="1" dirty="0">
              <a:solidFill>
                <a:srgbClr val="71D400"/>
              </a:solidFill>
              <a:latin typeface="Sigmar One" panose="00000500000000000000" pitchFamily="2" charset="0"/>
            </a:endParaRPr>
          </a:p>
        </p:txBody>
      </p:sp>
    </p:spTree>
    <p:extLst>
      <p:ext uri="{BB962C8B-B14F-4D97-AF65-F5344CB8AC3E}">
        <p14:creationId xmlns:p14="http://schemas.microsoft.com/office/powerpoint/2010/main" val="1653701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D63790-68FE-32CA-6AFA-0C82DF8E3878}"/>
              </a:ext>
            </a:extLst>
          </p:cNvPr>
          <p:cNvSpPr txBox="1"/>
          <p:nvPr/>
        </p:nvSpPr>
        <p:spPr>
          <a:xfrm>
            <a:off x="546497" y="628293"/>
            <a:ext cx="10426302" cy="578882"/>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i="0" dirty="0">
                <a:solidFill>
                  <a:srgbClr val="002060"/>
                </a:solidFill>
                <a:effectLst/>
                <a:latin typeface="Nunito Black" pitchFamily="2" charset="0"/>
              </a:rPr>
              <a:t>Câu 1</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Vích-tô</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Huy-gô</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đã</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bộc</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lộ</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năng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khiếu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gì</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từ</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rất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sớm</a:t>
            </a:r>
            <a:r>
              <a:rPr lang="en-US" sz="2800" b="1" dirty="0">
                <a:solidFill>
                  <a:srgbClr val="002060"/>
                </a:solidFill>
                <a:latin typeface="Nunito Black" pitchFamily="2" charset="0"/>
              </a:rPr>
              <a:t>?</a:t>
            </a:r>
            <a:endParaRPr lang="vi-VN" sz="2800" b="1" i="0" dirty="0">
              <a:solidFill>
                <a:srgbClr val="002060"/>
              </a:solidFill>
              <a:effectLst/>
              <a:latin typeface="Nunito Black" pitchFamily="2" charset="0"/>
            </a:endParaRPr>
          </a:p>
        </p:txBody>
      </p:sp>
      <p:sp>
        <p:nvSpPr>
          <p:cNvPr id="5" name="TextBox 4">
            <a:extLst>
              <a:ext uri="{FF2B5EF4-FFF2-40B4-BE49-F238E27FC236}">
                <a16:creationId xmlns:a16="http://schemas.microsoft.com/office/drawing/2014/main" id="{999C7461-5DB4-74E9-B3D5-A6AD0882DE90}"/>
              </a:ext>
            </a:extLst>
          </p:cNvPr>
          <p:cNvSpPr txBox="1"/>
          <p:nvPr/>
        </p:nvSpPr>
        <p:spPr>
          <a:xfrm>
            <a:off x="2498101" y="1708807"/>
            <a:ext cx="7522592" cy="1328023"/>
          </a:xfrm>
          <a:prstGeom prst="flowChartAlternateProcess">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3600" b="1" dirty="0">
                <a:solidFill>
                  <a:srgbClr val="000000"/>
                </a:solidFill>
                <a:latin typeface="Nunito" pitchFamily="2" charset="0"/>
              </a:rPr>
              <a:t>Vích-tô Huy-gô đã bộc lộ năng khiếu thơ ca của mình từ rất sớm.</a:t>
            </a:r>
            <a:endParaRPr lang="en-US" sz="3600" b="1" dirty="0">
              <a:latin typeface="Nunito" pitchFamily="2" charset="0"/>
            </a:endParaRPr>
          </a:p>
        </p:txBody>
      </p:sp>
      <p:sp>
        <p:nvSpPr>
          <p:cNvPr id="6" name="Cloud 5">
            <a:extLst>
              <a:ext uri="{FF2B5EF4-FFF2-40B4-BE49-F238E27FC236}">
                <a16:creationId xmlns:a16="http://schemas.microsoft.com/office/drawing/2014/main" id="{5B95967D-E221-71F3-A00B-A57A89BFF3F0}"/>
              </a:ext>
            </a:extLst>
          </p:cNvPr>
          <p:cNvSpPr/>
          <p:nvPr/>
        </p:nvSpPr>
        <p:spPr>
          <a:xfrm>
            <a:off x="546497" y="1575056"/>
            <a:ext cx="3016835" cy="1595527"/>
          </a:xfrm>
          <a:prstGeom prst="cloud">
            <a:avLst/>
          </a:prstGeom>
          <a:solidFill>
            <a:srgbClr val="66FF66"/>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79646">
                    <a:lumMod val="50000"/>
                  </a:srgbClr>
                </a:solidFill>
                <a:latin typeface="Nunito" pitchFamily="2" charset="0"/>
                <a:cs typeface="Baloo 2 SemiBold" pitchFamily="2" charset="0"/>
              </a:rPr>
              <a:t>Đọc</a:t>
            </a:r>
            <a:r>
              <a:rPr lang="en-US" sz="2800" dirty="0">
                <a:solidFill>
                  <a:srgbClr val="F79646">
                    <a:lumMod val="50000"/>
                  </a:srgbClr>
                </a:solidFill>
                <a:latin typeface="Nunito" pitchFamily="2" charset="0"/>
                <a:cs typeface="Baloo 2 SemiBold" pitchFamily="2" charset="0"/>
              </a:rPr>
              <a:t> </a:t>
            </a:r>
            <a:r>
              <a:rPr lang="en-US" sz="2800" dirty="0" err="1">
                <a:solidFill>
                  <a:srgbClr val="F79646">
                    <a:lumMod val="50000"/>
                  </a:srgbClr>
                </a:solidFill>
                <a:latin typeface="Nunito" pitchFamily="2" charset="0"/>
                <a:cs typeface="Baloo 2 SemiBold" pitchFamily="2" charset="0"/>
              </a:rPr>
              <a:t>thầm</a:t>
            </a:r>
            <a:r>
              <a:rPr lang="en-US" sz="2800" dirty="0">
                <a:solidFill>
                  <a:srgbClr val="F79646">
                    <a:lumMod val="50000"/>
                  </a:srgbClr>
                </a:solidFill>
                <a:latin typeface="Nunito" pitchFamily="2" charset="0"/>
                <a:cs typeface="Baloo 2 SemiBold" pitchFamily="2" charset="0"/>
              </a:rPr>
              <a:t> </a:t>
            </a:r>
            <a:r>
              <a:rPr lang="en-US" sz="2800" dirty="0" err="1">
                <a:solidFill>
                  <a:srgbClr val="F79646">
                    <a:lumMod val="50000"/>
                  </a:srgbClr>
                </a:solidFill>
                <a:latin typeface="Nunito" pitchFamily="2" charset="0"/>
                <a:cs typeface="Baloo 2 SemiBold" pitchFamily="2" charset="0"/>
              </a:rPr>
              <a:t>đoạn</a:t>
            </a:r>
            <a:r>
              <a:rPr lang="en-US" sz="2800" dirty="0">
                <a:solidFill>
                  <a:srgbClr val="F79646">
                    <a:lumMod val="50000"/>
                  </a:srgbClr>
                </a:solidFill>
                <a:latin typeface="Nunito" pitchFamily="2" charset="0"/>
                <a:cs typeface="Baloo 2 SemiBold" pitchFamily="2" charset="0"/>
              </a:rPr>
              <a:t> 1</a:t>
            </a:r>
          </a:p>
        </p:txBody>
      </p:sp>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saturation sat="227000"/>
                    </a14:imgEffect>
                  </a14:imgLayer>
                </a14:imgProps>
              </a:ext>
            </a:extLst>
          </a:blip>
          <a:stretch>
            <a:fillRect/>
          </a:stretch>
        </p:blipFill>
        <p:spPr>
          <a:xfrm>
            <a:off x="3035431" y="3304334"/>
            <a:ext cx="5891751" cy="3289954"/>
          </a:xfrm>
          <a:prstGeom prst="ellipse">
            <a:avLst/>
          </a:prstGeom>
          <a:ln>
            <a:noFill/>
          </a:ln>
          <a:effectLst>
            <a:softEdge rad="112500"/>
          </a:effectLst>
        </p:spPr>
      </p:pic>
    </p:spTree>
    <p:extLst>
      <p:ext uri="{BB962C8B-B14F-4D97-AF65-F5344CB8AC3E}">
        <p14:creationId xmlns:p14="http://schemas.microsoft.com/office/powerpoint/2010/main" val="17909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algn="dist"/>
            <a:r>
              <a:rPr kumimoji="1" lang="en-US" altLang="zh-CN" sz="2400" dirty="0">
                <a:solidFill>
                  <a:schemeClr val="bg1"/>
                </a:solidFill>
                <a:cs typeface="+mn-ea"/>
                <a:sym typeface="+mn-lt"/>
              </a:rPr>
              <a:t>LOGO</a:t>
            </a:r>
            <a:endParaRPr kumimoji="1" lang="zh-CN" altLang="en-US" sz="2400" dirty="0">
              <a:solidFill>
                <a:schemeClr val="bg1"/>
              </a:solidFill>
              <a:cs typeface="+mn-ea"/>
              <a:sym typeface="+mn-lt"/>
            </a:endParaRPr>
          </a:p>
        </p:txBody>
      </p:sp>
      <p:sp>
        <p:nvSpPr>
          <p:cNvPr id="7" name="矩形 26">
            <a:extLst>
              <a:ext uri="{FF2B5EF4-FFF2-40B4-BE49-F238E27FC236}">
                <a16:creationId xmlns:a16="http://schemas.microsoft.com/office/drawing/2014/main" id="{81058290-CF20-FC47-AE82-7D01242BC161}"/>
              </a:ext>
            </a:extLst>
          </p:cNvPr>
          <p:cNvSpPr/>
          <p:nvPr/>
        </p:nvSpPr>
        <p:spPr>
          <a:xfrm>
            <a:off x="1351840" y="1239789"/>
            <a:ext cx="9740444" cy="707886"/>
          </a:xfrm>
          <a:prstGeom prst="rect">
            <a:avLst/>
          </a:prstGeom>
          <a:noFill/>
          <a:ln w="9525">
            <a:noFill/>
            <a:miter lim="800000"/>
            <a:headEnd/>
            <a:tailEnd/>
          </a:ln>
          <a:effectLst/>
        </p:spPr>
        <p:txBody>
          <a:bodyPr wrap="square">
            <a:spAutoFit/>
          </a:bodyPr>
          <a:lstStyle/>
          <a:p>
            <a:pPr algn="ctr"/>
            <a:r>
              <a:rPr lang="en-US" altLang="zh-CN" sz="4000" dirty="0" err="1" smtClean="0">
                <a:solidFill>
                  <a:srgbClr val="00B050"/>
                </a:solidFill>
                <a:latin typeface="Nunito Black" pitchFamily="2" charset="0"/>
                <a:ea typeface="Open Sans" panose="020B0606030504020204" pitchFamily="34" charset="0"/>
                <a:cs typeface="Open Sans" panose="020B0606030504020204" pitchFamily="34" charset="0"/>
                <a:sym typeface="+mn-lt"/>
              </a:rPr>
              <a:t>Tiếng</a:t>
            </a:r>
            <a:r>
              <a:rPr lang="en-US" altLang="zh-CN" sz="4000" dirty="0" smtClean="0">
                <a:solidFill>
                  <a:srgbClr val="00B050"/>
                </a:solidFill>
                <a:latin typeface="Nunito Black" pitchFamily="2" charset="0"/>
                <a:ea typeface="Open Sans" panose="020B0606030504020204" pitchFamily="34" charset="0"/>
                <a:cs typeface="Open Sans" panose="020B0606030504020204" pitchFamily="34" charset="0"/>
                <a:sym typeface="+mn-lt"/>
              </a:rPr>
              <a:t> </a:t>
            </a:r>
            <a:r>
              <a:rPr lang="en-US" altLang="zh-CN" sz="4000" dirty="0" err="1" smtClean="0">
                <a:solidFill>
                  <a:srgbClr val="00B050"/>
                </a:solidFill>
                <a:latin typeface="Nunito Black" pitchFamily="2" charset="0"/>
                <a:ea typeface="Open Sans" panose="020B0606030504020204" pitchFamily="34" charset="0"/>
                <a:cs typeface="Open Sans" panose="020B0606030504020204" pitchFamily="34" charset="0"/>
                <a:sym typeface="+mn-lt"/>
              </a:rPr>
              <a:t>Việt</a:t>
            </a:r>
            <a:endParaRPr lang="zh-CN" altLang="en-US" sz="4000" dirty="0">
              <a:solidFill>
                <a:srgbClr val="00B050"/>
              </a:solidFill>
              <a:latin typeface="Nunito Black" pitchFamily="2" charset="0"/>
              <a:cs typeface="Open Sans" panose="020B0606030504020204" pitchFamily="34" charset="0"/>
              <a:sym typeface="+mn-lt"/>
            </a:endParaRPr>
          </a:p>
        </p:txBody>
      </p:sp>
      <p:sp>
        <p:nvSpPr>
          <p:cNvPr id="4" name="Rounded Rectangle 3"/>
          <p:cNvSpPr/>
          <p:nvPr/>
        </p:nvSpPr>
        <p:spPr>
          <a:xfrm>
            <a:off x="2637147" y="1986568"/>
            <a:ext cx="6987209" cy="589476"/>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0000"/>
                </a:solidFill>
                <a:latin typeface="Nunito Black" pitchFamily="2" charset="0"/>
              </a:rPr>
              <a:t>BàI</a:t>
            </a:r>
            <a:r>
              <a:rPr lang="en-US" sz="3200" dirty="0" smtClean="0">
                <a:solidFill>
                  <a:srgbClr val="FF0000"/>
                </a:solidFill>
                <a:latin typeface="Nunito Black" pitchFamily="2" charset="0"/>
              </a:rPr>
              <a:t> 11: LỜI GIẢI TOÁN ĐẶC BIỆT</a:t>
            </a:r>
            <a:endParaRPr lang="en-US" sz="3200" dirty="0">
              <a:solidFill>
                <a:srgbClr val="FF0000"/>
              </a:solidFill>
              <a:latin typeface="Nunito Black" pitchFamily="2" charset="0"/>
            </a:endParaRPr>
          </a:p>
        </p:txBody>
      </p:sp>
    </p:spTree>
    <p:extLst>
      <p:ext uri="{BB962C8B-B14F-4D97-AF65-F5344CB8AC3E}">
        <p14:creationId xmlns:p14="http://schemas.microsoft.com/office/powerpoint/2010/main" val="855174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D63790-68FE-32CA-6AFA-0C82DF8E3878}"/>
              </a:ext>
            </a:extLst>
          </p:cNvPr>
          <p:cNvSpPr txBox="1"/>
          <p:nvPr/>
        </p:nvSpPr>
        <p:spPr>
          <a:xfrm>
            <a:off x="593630" y="681381"/>
            <a:ext cx="10643119"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solidFill>
                  <a:srgbClr val="002060"/>
                </a:solidFill>
                <a:latin typeface="Nunito Black" pitchFamily="2" charset="0"/>
                <a:ea typeface="Open Sans" panose="020B0606030504020204" pitchFamily="34" charset="0"/>
                <a:cs typeface="Open Sans" panose="020B0606030504020204" pitchFamily="34" charset="0"/>
              </a:rPr>
              <a:t>Câu 2</a:t>
            </a:r>
            <a:r>
              <a:rPr lang="en-US" sz="2800" b="1" dirty="0">
                <a:solidFill>
                  <a:srgbClr val="002060"/>
                </a:solidFill>
                <a:latin typeface="Nunito Black" pitchFamily="2" charset="0"/>
                <a:ea typeface="Open Sans" panose="020B0606030504020204" pitchFamily="34" charset="0"/>
                <a:cs typeface="Open Sans" panose="020B0606030504020204" pitchFamily="34" charset="0"/>
              </a:rPr>
              <a:t> : </a:t>
            </a:r>
            <a:r>
              <a:rPr lang="en-US" sz="2800" b="1" dirty="0" err="1">
                <a:solidFill>
                  <a:srgbClr val="002060"/>
                </a:solidFill>
                <a:latin typeface="Nunito Black" pitchFamily="2" charset="0"/>
              </a:rPr>
              <a:t>Trong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giờ</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kiểm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tra</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Toán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vì</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sao</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thầy</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giáo</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lại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rất</a:t>
            </a:r>
            <a:r>
              <a:rPr lang="en-US" sz="2800" b="1" dirty="0">
                <a:solidFill>
                  <a:srgbClr val="002060"/>
                </a:solidFill>
                <a:latin typeface="Nunito Black" pitchFamily="2" charset="0"/>
              </a:rPr>
              <a:t> lo </a:t>
            </a:r>
            <a:r>
              <a:rPr lang="en-US" sz="2800" b="1" dirty="0" err="1">
                <a:solidFill>
                  <a:srgbClr val="002060"/>
                </a:solidFill>
                <a:latin typeface="Nunito Black" pitchFamily="2" charset="0"/>
              </a:rPr>
              <a:t>lắng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cho</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Vích</a:t>
            </a:r>
            <a:r>
              <a:rPr lang="en-US" sz="2800" b="1" dirty="0">
                <a:solidFill>
                  <a:srgbClr val="002060"/>
                </a:solidFill>
                <a:latin typeface="Nunito Black" pitchFamily="2" charset="0"/>
              </a:rPr>
              <a:t>-to </a:t>
            </a:r>
            <a:r>
              <a:rPr lang="en-US" sz="2800" b="1" dirty="0" err="1">
                <a:solidFill>
                  <a:srgbClr val="002060"/>
                </a:solidFill>
                <a:latin typeface="Nunito Black" pitchFamily="2" charset="0"/>
              </a:rPr>
              <a:t>Huy-gô</a:t>
            </a:r>
            <a:r>
              <a:rPr lang="en-US" sz="2800" b="1" dirty="0">
                <a:solidFill>
                  <a:srgbClr val="002060"/>
                </a:solidFill>
                <a:latin typeface="Nunito Black" pitchFamily="2" charset="0"/>
              </a:rPr>
              <a:t>?</a:t>
            </a:r>
            <a:endParaRPr lang="vi-VN" sz="2800" b="1" dirty="0">
              <a:solidFill>
                <a:srgbClr val="002060"/>
              </a:solidFill>
              <a:latin typeface="Nunito Black" pitchFamily="2"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99C7461-5DB4-74E9-B3D5-A6AD0882DE90}"/>
              </a:ext>
            </a:extLst>
          </p:cNvPr>
          <p:cNvSpPr txBox="1"/>
          <p:nvPr/>
        </p:nvSpPr>
        <p:spPr>
          <a:xfrm>
            <a:off x="2634597" y="2011471"/>
            <a:ext cx="7159853" cy="2009061"/>
          </a:xfrm>
          <a:prstGeom prst="flowChartAlternateProcess">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b="1" dirty="0" err="1">
                <a:latin typeface="Nunito" pitchFamily="2" charset="0"/>
              </a:rPr>
              <a:t>Trong</a:t>
            </a:r>
            <a:r>
              <a:rPr lang="en-US" sz="2800" b="1" dirty="0">
                <a:latin typeface="Nunito" pitchFamily="2" charset="0"/>
              </a:rPr>
              <a:t> </a:t>
            </a:r>
            <a:r>
              <a:rPr lang="en-US" sz="2800" b="1" dirty="0" err="1">
                <a:latin typeface="Nunito" pitchFamily="2" charset="0"/>
              </a:rPr>
              <a:t>giờ</a:t>
            </a:r>
            <a:r>
              <a:rPr lang="en-US" sz="2800" b="1" dirty="0">
                <a:latin typeface="Nunito" pitchFamily="2" charset="0"/>
              </a:rPr>
              <a:t> </a:t>
            </a:r>
            <a:r>
              <a:rPr lang="en-US" sz="2800" b="1" dirty="0" err="1">
                <a:latin typeface="Nunito" pitchFamily="2" charset="0"/>
              </a:rPr>
              <a:t>kiểm</a:t>
            </a:r>
            <a:r>
              <a:rPr lang="en-US" sz="2800" b="1" dirty="0">
                <a:latin typeface="Nunito" pitchFamily="2" charset="0"/>
              </a:rPr>
              <a:t> </a:t>
            </a:r>
            <a:r>
              <a:rPr lang="en-US" sz="2800" b="1" dirty="0" err="1">
                <a:latin typeface="Nunito" pitchFamily="2" charset="0"/>
              </a:rPr>
              <a:t>tra</a:t>
            </a:r>
            <a:r>
              <a:rPr lang="en-US" sz="2800" b="1" dirty="0">
                <a:latin typeface="Nunito" pitchFamily="2" charset="0"/>
              </a:rPr>
              <a:t> </a:t>
            </a:r>
            <a:r>
              <a:rPr lang="en-US" sz="2800" b="1" dirty="0" err="1">
                <a:latin typeface="Nunito" pitchFamily="2" charset="0"/>
              </a:rPr>
              <a:t>Toán</a:t>
            </a:r>
            <a:r>
              <a:rPr lang="en-US" sz="2800" b="1" dirty="0">
                <a:latin typeface="Nunito" pitchFamily="2" charset="0"/>
              </a:rPr>
              <a:t>, </a:t>
            </a:r>
            <a:r>
              <a:rPr lang="en-US" sz="2800" b="1" dirty="0" err="1">
                <a:latin typeface="Nunito" pitchFamily="2" charset="0"/>
              </a:rPr>
              <a:t>thầy</a:t>
            </a:r>
            <a:r>
              <a:rPr lang="en-US" sz="2800" b="1" dirty="0">
                <a:latin typeface="Nunito" pitchFamily="2" charset="0"/>
              </a:rPr>
              <a:t> </a:t>
            </a:r>
            <a:r>
              <a:rPr lang="en-US" sz="2800" b="1" dirty="0" err="1">
                <a:latin typeface="Nunito" pitchFamily="2" charset="0"/>
              </a:rPr>
              <a:t>giáo</a:t>
            </a:r>
            <a:r>
              <a:rPr lang="en-US" sz="2800" b="1" dirty="0">
                <a:latin typeface="Nunito" pitchFamily="2" charset="0"/>
              </a:rPr>
              <a:t> lo </a:t>
            </a:r>
            <a:r>
              <a:rPr lang="en-US" sz="2800" b="1" dirty="0" err="1">
                <a:latin typeface="Nunito" pitchFamily="2" charset="0"/>
              </a:rPr>
              <a:t>lắng</a:t>
            </a:r>
            <a:r>
              <a:rPr lang="en-US" sz="2800" b="1" dirty="0">
                <a:latin typeface="Nunito" pitchFamily="2" charset="0"/>
              </a:rPr>
              <a:t> </a:t>
            </a:r>
            <a:r>
              <a:rPr lang="en-US" sz="2800" b="1" dirty="0" err="1">
                <a:latin typeface="Nunito" pitchFamily="2" charset="0"/>
              </a:rPr>
              <a:t>cho</a:t>
            </a:r>
            <a:r>
              <a:rPr lang="en-US" sz="2800" b="1" dirty="0">
                <a:latin typeface="Nunito" pitchFamily="2" charset="0"/>
              </a:rPr>
              <a:t> </a:t>
            </a:r>
            <a:r>
              <a:rPr lang="en-US" sz="2800" b="1" dirty="0" err="1">
                <a:latin typeface="Nunito" pitchFamily="2" charset="0"/>
              </a:rPr>
              <a:t>Vích</a:t>
            </a:r>
            <a:r>
              <a:rPr lang="en-US" sz="2800" b="1" dirty="0">
                <a:latin typeface="Nunito" pitchFamily="2" charset="0"/>
              </a:rPr>
              <a:t>-to </a:t>
            </a:r>
            <a:r>
              <a:rPr lang="en-US" sz="2800" b="1" dirty="0" err="1">
                <a:latin typeface="Nunito" pitchFamily="2" charset="0"/>
              </a:rPr>
              <a:t>Huy-gô</a:t>
            </a:r>
            <a:r>
              <a:rPr lang="en-US" sz="2800" b="1" dirty="0">
                <a:latin typeface="Nunito" pitchFamily="2" charset="0"/>
              </a:rPr>
              <a:t> </a:t>
            </a:r>
            <a:r>
              <a:rPr lang="en-US" sz="2800" b="1" dirty="0" err="1">
                <a:latin typeface="Nunito" pitchFamily="2" charset="0"/>
              </a:rPr>
              <a:t>vì</a:t>
            </a:r>
            <a:r>
              <a:rPr lang="en-US" sz="2800" b="1" dirty="0">
                <a:latin typeface="Nunito" pitchFamily="2" charset="0"/>
              </a:rPr>
              <a:t> </a:t>
            </a:r>
            <a:r>
              <a:rPr lang="en-US" sz="2800" b="1" dirty="0" err="1">
                <a:latin typeface="Nunito" pitchFamily="2" charset="0"/>
              </a:rPr>
              <a:t>trong</a:t>
            </a:r>
            <a:r>
              <a:rPr lang="en-US" sz="2800" b="1" dirty="0">
                <a:latin typeface="Nunito" pitchFamily="2" charset="0"/>
              </a:rPr>
              <a:t> </a:t>
            </a:r>
            <a:r>
              <a:rPr lang="en-US" sz="2800" b="1" dirty="0" err="1">
                <a:latin typeface="Nunito" pitchFamily="2" charset="0"/>
              </a:rPr>
              <a:t>khi</a:t>
            </a:r>
            <a:r>
              <a:rPr lang="en-US" sz="2800" b="1" dirty="0">
                <a:latin typeface="Nunito" pitchFamily="2" charset="0"/>
              </a:rPr>
              <a:t> </a:t>
            </a:r>
            <a:r>
              <a:rPr lang="en-US" sz="2800" b="1" dirty="0" err="1">
                <a:latin typeface="Nunito" pitchFamily="2" charset="0"/>
              </a:rPr>
              <a:t>các</a:t>
            </a:r>
            <a:r>
              <a:rPr lang="en-US" sz="2800" b="1" dirty="0">
                <a:latin typeface="Nunito" pitchFamily="2" charset="0"/>
              </a:rPr>
              <a:t> </a:t>
            </a:r>
            <a:r>
              <a:rPr lang="en-US" sz="2800" b="1" dirty="0" err="1">
                <a:latin typeface="Nunito" pitchFamily="2" charset="0"/>
              </a:rPr>
              <a:t>bạn</a:t>
            </a:r>
            <a:r>
              <a:rPr lang="en-US" sz="2800" b="1" dirty="0">
                <a:latin typeface="Nunito" pitchFamily="2" charset="0"/>
              </a:rPr>
              <a:t> </a:t>
            </a:r>
            <a:r>
              <a:rPr lang="en-US" sz="2800" b="1" dirty="0" err="1">
                <a:latin typeface="Nunito" pitchFamily="2" charset="0"/>
              </a:rPr>
              <a:t>mải</a:t>
            </a:r>
            <a:r>
              <a:rPr lang="en-US" sz="2800" b="1" dirty="0">
                <a:latin typeface="Nunito" pitchFamily="2" charset="0"/>
              </a:rPr>
              <a:t> </a:t>
            </a:r>
            <a:r>
              <a:rPr lang="en-US" sz="2800" b="1" dirty="0" err="1">
                <a:latin typeface="Nunito" pitchFamily="2" charset="0"/>
              </a:rPr>
              <a:t>miết</a:t>
            </a:r>
            <a:r>
              <a:rPr lang="en-US" sz="2800" b="1" dirty="0">
                <a:latin typeface="Nunito" pitchFamily="2" charset="0"/>
              </a:rPr>
              <a:t> </a:t>
            </a:r>
            <a:r>
              <a:rPr lang="en-US" sz="2800" b="1" dirty="0" err="1">
                <a:latin typeface="Nunito" pitchFamily="2" charset="0"/>
              </a:rPr>
              <a:t>làm</a:t>
            </a:r>
            <a:r>
              <a:rPr lang="en-US" sz="2800" b="1" dirty="0">
                <a:latin typeface="Nunito" pitchFamily="2" charset="0"/>
              </a:rPr>
              <a:t> </a:t>
            </a:r>
            <a:r>
              <a:rPr lang="en-US" sz="2800" b="1" dirty="0" err="1">
                <a:latin typeface="Nunito" pitchFamily="2" charset="0"/>
              </a:rPr>
              <a:t>bài</a:t>
            </a:r>
            <a:r>
              <a:rPr lang="en-US" sz="2800" b="1" dirty="0">
                <a:latin typeface="Nunito" pitchFamily="2" charset="0"/>
              </a:rPr>
              <a:t> </a:t>
            </a:r>
            <a:r>
              <a:rPr lang="en-US" sz="2800" b="1" dirty="0" err="1">
                <a:latin typeface="Nunito" pitchFamily="2" charset="0"/>
              </a:rPr>
              <a:t>thì</a:t>
            </a:r>
            <a:r>
              <a:rPr lang="en-US" sz="2800" b="1" dirty="0">
                <a:latin typeface="Nunito" pitchFamily="2" charset="0"/>
              </a:rPr>
              <a:t> </a:t>
            </a:r>
            <a:r>
              <a:rPr lang="en-US" sz="2800" b="1" dirty="0" err="1">
                <a:latin typeface="Nunito" pitchFamily="2" charset="0"/>
              </a:rPr>
              <a:t>không</a:t>
            </a:r>
            <a:r>
              <a:rPr lang="en-US" sz="2800" b="1" dirty="0">
                <a:latin typeface="Nunito" pitchFamily="2" charset="0"/>
              </a:rPr>
              <a:t> </a:t>
            </a:r>
            <a:r>
              <a:rPr lang="en-US" sz="2800" b="1" dirty="0" err="1">
                <a:latin typeface="Nunito" pitchFamily="2" charset="0"/>
              </a:rPr>
              <a:t>hiểu</a:t>
            </a:r>
            <a:r>
              <a:rPr lang="en-US" sz="2800" b="1" dirty="0">
                <a:latin typeface="Nunito" pitchFamily="2" charset="0"/>
              </a:rPr>
              <a:t> </a:t>
            </a:r>
            <a:r>
              <a:rPr lang="en-US" sz="2800" b="1" dirty="0" err="1">
                <a:latin typeface="Nunito" pitchFamily="2" charset="0"/>
              </a:rPr>
              <a:t>sao</a:t>
            </a:r>
            <a:r>
              <a:rPr lang="en-US" sz="2800" b="1" dirty="0">
                <a:latin typeface="Nunito" pitchFamily="2" charset="0"/>
              </a:rPr>
              <a:t> </a:t>
            </a:r>
            <a:r>
              <a:rPr lang="en-US" sz="2800" b="1" dirty="0" err="1">
                <a:latin typeface="Nunito" pitchFamily="2" charset="0"/>
              </a:rPr>
              <a:t>Huy-gô</a:t>
            </a:r>
            <a:r>
              <a:rPr lang="en-US" sz="2800" b="1" dirty="0">
                <a:latin typeface="Nunito" pitchFamily="2" charset="0"/>
              </a:rPr>
              <a:t> </a:t>
            </a:r>
            <a:r>
              <a:rPr lang="en-US" sz="2800" b="1" dirty="0" err="1">
                <a:latin typeface="Nunito" pitchFamily="2" charset="0"/>
              </a:rPr>
              <a:t>lại</a:t>
            </a:r>
            <a:r>
              <a:rPr lang="en-US" sz="2800" b="1" dirty="0">
                <a:latin typeface="Nunito" pitchFamily="2" charset="0"/>
              </a:rPr>
              <a:t> </a:t>
            </a:r>
            <a:r>
              <a:rPr lang="en-US" sz="2800" b="1" dirty="0" err="1">
                <a:latin typeface="Nunito" pitchFamily="2" charset="0"/>
              </a:rPr>
              <a:t>ngồi</a:t>
            </a:r>
            <a:r>
              <a:rPr lang="en-US" sz="2800" b="1" dirty="0">
                <a:latin typeface="Nunito" pitchFamily="2" charset="0"/>
              </a:rPr>
              <a:t> </a:t>
            </a:r>
            <a:r>
              <a:rPr lang="en-US" sz="2800" b="1" dirty="0" err="1">
                <a:latin typeface="Nunito" pitchFamily="2" charset="0"/>
              </a:rPr>
              <a:t>cắn</a:t>
            </a:r>
            <a:r>
              <a:rPr lang="en-US" sz="2800" b="1" dirty="0">
                <a:latin typeface="Nunito" pitchFamily="2" charset="0"/>
              </a:rPr>
              <a:t> </a:t>
            </a:r>
            <a:r>
              <a:rPr lang="en-US" sz="2800" b="1" dirty="0" err="1">
                <a:latin typeface="Nunito" pitchFamily="2" charset="0"/>
              </a:rPr>
              <a:t>bút</a:t>
            </a:r>
            <a:r>
              <a:rPr lang="en-US" sz="2800" b="1" dirty="0">
                <a:latin typeface="Nunito" pitchFamily="2" charset="0"/>
              </a:rPr>
              <a:t> </a:t>
            </a:r>
            <a:r>
              <a:rPr lang="en-US" sz="2800" b="1" dirty="0" err="1">
                <a:latin typeface="Nunito" pitchFamily="2" charset="0"/>
              </a:rPr>
              <a:t>từ</a:t>
            </a:r>
            <a:r>
              <a:rPr lang="en-US" sz="2800" b="1" dirty="0">
                <a:latin typeface="Nunito" pitchFamily="2" charset="0"/>
              </a:rPr>
              <a:t> </a:t>
            </a:r>
            <a:r>
              <a:rPr lang="en-US" sz="2800" b="1" dirty="0" err="1">
                <a:latin typeface="Nunito" pitchFamily="2" charset="0"/>
              </a:rPr>
              <a:t>đầu</a:t>
            </a:r>
            <a:r>
              <a:rPr lang="en-US" sz="2800" b="1" dirty="0">
                <a:latin typeface="Nunito" pitchFamily="2" charset="0"/>
              </a:rPr>
              <a:t> </a:t>
            </a:r>
            <a:r>
              <a:rPr lang="en-US" sz="2800" b="1" dirty="0" err="1">
                <a:latin typeface="Nunito" pitchFamily="2" charset="0"/>
              </a:rPr>
              <a:t>giờ</a:t>
            </a:r>
            <a:r>
              <a:rPr lang="en-US" sz="2800" b="1" dirty="0">
                <a:latin typeface="Nunito" pitchFamily="2" charset="0"/>
              </a:rPr>
              <a:t>.</a:t>
            </a:r>
            <a:endParaRPr lang="vi-VN" sz="2800" b="1" dirty="0">
              <a:latin typeface="Nunito" pitchFamily="2"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2"/>
          <a:stretch>
            <a:fillRect/>
          </a:stretch>
        </p:blipFill>
        <p:spPr>
          <a:xfrm>
            <a:off x="4441529" y="3888557"/>
            <a:ext cx="3545987" cy="2837468"/>
          </a:xfrm>
          <a:prstGeom prst="ellipse">
            <a:avLst/>
          </a:prstGeom>
          <a:ln>
            <a:noFill/>
          </a:ln>
          <a:effectLst>
            <a:softEdge rad="112500"/>
          </a:effectLst>
        </p:spPr>
      </p:pic>
      <p:sp>
        <p:nvSpPr>
          <p:cNvPr id="6" name="Cloud 5">
            <a:extLst>
              <a:ext uri="{FF2B5EF4-FFF2-40B4-BE49-F238E27FC236}">
                <a16:creationId xmlns:a16="http://schemas.microsoft.com/office/drawing/2014/main" id="{5B95967D-E221-71F3-A00B-A57A89BFF3F0}"/>
              </a:ext>
            </a:extLst>
          </p:cNvPr>
          <p:cNvSpPr/>
          <p:nvPr/>
        </p:nvSpPr>
        <p:spPr>
          <a:xfrm>
            <a:off x="405095" y="1857860"/>
            <a:ext cx="3016835" cy="1657597"/>
          </a:xfrm>
          <a:prstGeom prst="cloud">
            <a:avLst/>
          </a:prstGeom>
          <a:solidFill>
            <a:srgbClr val="66FF66"/>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F79646">
                    <a:lumMod val="50000"/>
                  </a:srgbClr>
                </a:solidFill>
                <a:latin typeface="Nunito" pitchFamily="2" charset="0"/>
                <a:cs typeface="Baloo 2 SemiBold" pitchFamily="2" charset="0"/>
              </a:rPr>
              <a:t>Đọc</a:t>
            </a:r>
            <a:r>
              <a:rPr lang="en-US" sz="2800" dirty="0">
                <a:solidFill>
                  <a:srgbClr val="F79646">
                    <a:lumMod val="50000"/>
                  </a:srgbClr>
                </a:solidFill>
                <a:latin typeface="Nunito" pitchFamily="2" charset="0"/>
                <a:cs typeface="Baloo 2 SemiBold" pitchFamily="2" charset="0"/>
              </a:rPr>
              <a:t> </a:t>
            </a:r>
            <a:r>
              <a:rPr lang="en-US" sz="2800" dirty="0" err="1">
                <a:solidFill>
                  <a:srgbClr val="F79646">
                    <a:lumMod val="50000"/>
                  </a:srgbClr>
                </a:solidFill>
                <a:latin typeface="Nunito" pitchFamily="2" charset="0"/>
                <a:cs typeface="Baloo 2 SemiBold" pitchFamily="2" charset="0"/>
              </a:rPr>
              <a:t>thầm</a:t>
            </a:r>
            <a:r>
              <a:rPr lang="en-US" sz="2800" dirty="0">
                <a:solidFill>
                  <a:srgbClr val="F79646">
                    <a:lumMod val="50000"/>
                  </a:srgbClr>
                </a:solidFill>
                <a:latin typeface="Nunito" pitchFamily="2" charset="0"/>
                <a:cs typeface="Baloo 2 SemiBold" pitchFamily="2" charset="0"/>
              </a:rPr>
              <a:t> </a:t>
            </a:r>
            <a:r>
              <a:rPr lang="en-US" sz="2800" dirty="0" err="1">
                <a:solidFill>
                  <a:srgbClr val="F79646">
                    <a:lumMod val="50000"/>
                  </a:srgbClr>
                </a:solidFill>
                <a:latin typeface="Nunito" pitchFamily="2" charset="0"/>
                <a:cs typeface="Baloo 2 SemiBold" pitchFamily="2" charset="0"/>
              </a:rPr>
              <a:t>đoạn</a:t>
            </a:r>
            <a:r>
              <a:rPr lang="en-US" sz="2800" dirty="0">
                <a:solidFill>
                  <a:srgbClr val="F79646">
                    <a:lumMod val="50000"/>
                  </a:srgbClr>
                </a:solidFill>
                <a:latin typeface="Nunito" pitchFamily="2" charset="0"/>
                <a:cs typeface="Baloo 2 SemiBold" pitchFamily="2" charset="0"/>
              </a:rPr>
              <a:t> 2</a:t>
            </a:r>
          </a:p>
        </p:txBody>
      </p:sp>
    </p:spTree>
    <p:extLst>
      <p:ext uri="{BB962C8B-B14F-4D97-AF65-F5344CB8AC3E}">
        <p14:creationId xmlns:p14="http://schemas.microsoft.com/office/powerpoint/2010/main" val="376226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6" grpId="1"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D63790-68FE-32CA-6AFA-0C82DF8E3878}"/>
              </a:ext>
            </a:extLst>
          </p:cNvPr>
          <p:cNvSpPr txBox="1"/>
          <p:nvPr/>
        </p:nvSpPr>
        <p:spPr>
          <a:xfrm>
            <a:off x="578460" y="527396"/>
            <a:ext cx="10426302"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b="1" dirty="0" err="1">
                <a:solidFill>
                  <a:srgbClr val="002060"/>
                </a:solidFill>
                <a:latin typeface="Nunito Black" pitchFamily="2" charset="0"/>
                <a:ea typeface="Open Sans" panose="020B0606030504020204" pitchFamily="34" charset="0"/>
                <a:cs typeface="Open Sans" panose="020B0606030504020204" pitchFamily="34" charset="0"/>
              </a:rPr>
              <a:t>Câu</a:t>
            </a:r>
            <a:r>
              <a:rPr lang="en-US" sz="2800" b="1" dirty="0">
                <a:solidFill>
                  <a:srgbClr val="002060"/>
                </a:solidFill>
                <a:latin typeface="Nunito Black" pitchFamily="2" charset="0"/>
                <a:ea typeface="Open Sans" panose="020B0606030504020204" pitchFamily="34" charset="0"/>
                <a:cs typeface="Open Sans" panose="020B0606030504020204" pitchFamily="34" charset="0"/>
              </a:rPr>
              <a:t> 3</a:t>
            </a:r>
            <a:r>
              <a:rPr lang="en-US" sz="2800" dirty="0">
                <a:solidFill>
                  <a:srgbClr val="002060"/>
                </a:solidFill>
                <a:latin typeface="Nunito Black" pitchFamily="2" charset="0"/>
                <a:ea typeface="Open Sans" panose="020B0606030504020204" pitchFamily="34" charset="0"/>
                <a:cs typeface="Open Sans" panose="020B0606030504020204" pitchFamily="34" charset="0"/>
              </a:rPr>
              <a:t>: </a:t>
            </a:r>
            <a:r>
              <a:rPr lang="en-US" sz="2800" b="1" dirty="0" err="1">
                <a:solidFill>
                  <a:srgbClr val="002060"/>
                </a:solidFill>
                <a:latin typeface="Nunito Black" pitchFamily="2" charset="0"/>
              </a:rPr>
              <a:t>Vì</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sao</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thầy</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giáo</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lại</a:t>
            </a:r>
            <a:r>
              <a:rPr lang="en-US" sz="2800" b="1" dirty="0">
                <a:solidFill>
                  <a:srgbClr val="002060"/>
                </a:solidFill>
                <a:latin typeface="Nunito Black" pitchFamily="2" charset="0"/>
              </a:rPr>
              <a:t> reo </a:t>
            </a:r>
            <a:r>
              <a:rPr lang="en-US" sz="2800" b="1" dirty="0" err="1">
                <a:solidFill>
                  <a:srgbClr val="002060"/>
                </a:solidFill>
                <a:latin typeface="Nunito Black" pitchFamily="2" charset="0"/>
              </a:rPr>
              <a:t>lên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khi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xem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bài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của</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Vích</a:t>
            </a:r>
            <a:r>
              <a:rPr lang="en-US" sz="2800" b="1" dirty="0">
                <a:solidFill>
                  <a:srgbClr val="002060"/>
                </a:solidFill>
                <a:latin typeface="Nunito Black" pitchFamily="2" charset="0"/>
              </a:rPr>
              <a:t>-to </a:t>
            </a:r>
            <a:r>
              <a:rPr lang="en-US" sz="2800" b="1" dirty="0" err="1">
                <a:solidFill>
                  <a:srgbClr val="002060"/>
                </a:solidFill>
                <a:latin typeface="Nunito Black" pitchFamily="2" charset="0"/>
              </a:rPr>
              <a:t>Huy-gô</a:t>
            </a:r>
            <a:r>
              <a:rPr lang="en-US" sz="2800" b="1" dirty="0">
                <a:solidFill>
                  <a:srgbClr val="002060"/>
                </a:solidFill>
                <a:latin typeface="Nunito Black" pitchFamily="2" charset="0"/>
              </a:rPr>
              <a:t>?</a:t>
            </a:r>
            <a:endParaRPr lang="en-US" sz="2800" b="1" dirty="0">
              <a:solidFill>
                <a:srgbClr val="002060"/>
              </a:solidFill>
              <a:latin typeface="Nunito Black" pitchFamily="2"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99C7461-5DB4-74E9-B3D5-A6AD0882DE90}"/>
              </a:ext>
            </a:extLst>
          </p:cNvPr>
          <p:cNvSpPr txBox="1"/>
          <p:nvPr/>
        </p:nvSpPr>
        <p:spPr>
          <a:xfrm>
            <a:off x="1025696" y="1758407"/>
            <a:ext cx="7646964" cy="578882"/>
          </a:xfrm>
          <a:prstGeom prst="flowChartAlternateProcess">
            <a:avLst/>
          </a:prstGeom>
          <a:solidFill>
            <a:srgbClr val="FFFFCC"/>
          </a:solidFill>
          <a:ln w="28575">
            <a:solidFill>
              <a:schemeClr val="bg1"/>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solidFill>
                  <a:srgbClr val="00B050"/>
                </a:solidFill>
                <a:latin typeface="Nunito Black" pitchFamily="2" charset="0"/>
                <a:ea typeface="Open Sans" panose="020B0606030504020204" pitchFamily="34" charset="0"/>
                <a:cs typeface="Open Sans" panose="020B0606030504020204" pitchFamily="34" charset="0"/>
              </a:rPr>
              <a:t>a. </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Vì</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Huy-gô</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nộp</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bài</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đúng</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giờ</a:t>
            </a:r>
            <a:r>
              <a:rPr lang="en-US" sz="2800" b="1" dirty="0">
                <a:solidFill>
                  <a:srgbClr val="00B050"/>
                </a:solidFill>
                <a:latin typeface="Nunito Black" pitchFamily="2" charset="0"/>
              </a:rPr>
              <a:t>.</a:t>
            </a:r>
            <a:endParaRPr lang="en-US" sz="2800" b="1" dirty="0">
              <a:solidFill>
                <a:srgbClr val="00B050"/>
              </a:solidFill>
              <a:latin typeface="Nunito Black" pitchFamily="2" charset="0"/>
              <a:ea typeface="Open Sans" panose="020B0606030504020204" pitchFamily="34" charset="0"/>
              <a:cs typeface="Open Sans" panose="020B0606030504020204" pitchFamily="34" charset="0"/>
            </a:endParaRPr>
          </a:p>
        </p:txBody>
      </p:sp>
      <p:sp>
        <p:nvSpPr>
          <p:cNvPr id="6" name="TextBox 5">
            <a:extLst>
              <a:ext uri="{FF2B5EF4-FFF2-40B4-BE49-F238E27FC236}">
                <a16:creationId xmlns:a16="http://schemas.microsoft.com/office/drawing/2014/main" id="{7B2A38E4-705C-7B90-47F4-A9EBBF2D6210}"/>
              </a:ext>
            </a:extLst>
          </p:cNvPr>
          <p:cNvSpPr txBox="1"/>
          <p:nvPr/>
        </p:nvSpPr>
        <p:spPr>
          <a:xfrm>
            <a:off x="1025694" y="2929202"/>
            <a:ext cx="7646966" cy="578882"/>
          </a:xfrm>
          <a:prstGeom prst="flowChartAlternateProcess">
            <a:avLst/>
          </a:prstGeom>
          <a:solidFill>
            <a:schemeClr val="accent5">
              <a:lumMod val="20000"/>
              <a:lumOff val="80000"/>
            </a:schemeClr>
          </a:solidFill>
          <a:ln w="28575">
            <a:solidFill>
              <a:schemeClr val="bg1"/>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solidFill>
                  <a:srgbClr val="00B050"/>
                </a:solidFill>
                <a:latin typeface="Nunito Black" pitchFamily="2" charset="0"/>
                <a:ea typeface="Open Sans" panose="020B0606030504020204" pitchFamily="34" charset="0"/>
                <a:cs typeface="Open Sans" panose="020B0606030504020204" pitchFamily="34" charset="0"/>
              </a:rPr>
              <a:t>b. </a:t>
            </a:r>
            <a:r>
              <a:rPr lang="en-US" sz="2800" b="1" dirty="0" err="1">
                <a:solidFill>
                  <a:srgbClr val="00B050"/>
                </a:solidFill>
                <a:latin typeface="Nunito Black" pitchFamily="2" charset="0"/>
              </a:rPr>
              <a:t>Vì</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Huy-gô</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làm</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đúng</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đáp</a:t>
            </a:r>
            <a:r>
              <a:rPr lang="en-US" sz="2800" b="1" dirty="0">
                <a:solidFill>
                  <a:srgbClr val="00B050"/>
                </a:solidFill>
                <a:latin typeface="Nunito Black" pitchFamily="2" charset="0"/>
              </a:rPr>
              <a:t> </a:t>
            </a:r>
            <a:r>
              <a:rPr lang="en-US" sz="2800" b="1" dirty="0" err="1">
                <a:solidFill>
                  <a:srgbClr val="00B050"/>
                </a:solidFill>
                <a:latin typeface="Nunito Black" pitchFamily="2" charset="0"/>
              </a:rPr>
              <a:t>số</a:t>
            </a:r>
            <a:r>
              <a:rPr lang="en-US" sz="2800" b="1" dirty="0">
                <a:solidFill>
                  <a:srgbClr val="00B050"/>
                </a:solidFill>
                <a:latin typeface="Nunito Black" pitchFamily="2" charset="0"/>
              </a:rPr>
              <a:t>.</a:t>
            </a:r>
            <a:endParaRPr lang="en-US" sz="2800" b="1" dirty="0">
              <a:solidFill>
                <a:srgbClr val="00B050"/>
              </a:solidFill>
              <a:latin typeface="Nunito Black" pitchFamily="2" charset="0"/>
              <a:ea typeface="Open Sans" panose="020B0606030504020204" pitchFamily="34" charset="0"/>
              <a:cs typeface="Open Sans" panose="020B0606030504020204" pitchFamily="34" charset="0"/>
            </a:endParaRPr>
          </a:p>
        </p:txBody>
      </p:sp>
      <p:sp>
        <p:nvSpPr>
          <p:cNvPr id="7" name="TextBox 6">
            <a:extLst>
              <a:ext uri="{FF2B5EF4-FFF2-40B4-BE49-F238E27FC236}">
                <a16:creationId xmlns:a16="http://schemas.microsoft.com/office/drawing/2014/main" id="{02C03CB3-389D-379B-4D55-FAE8CB9196C1}"/>
              </a:ext>
            </a:extLst>
          </p:cNvPr>
          <p:cNvSpPr txBox="1"/>
          <p:nvPr/>
        </p:nvSpPr>
        <p:spPr>
          <a:xfrm>
            <a:off x="1025694" y="4174749"/>
            <a:ext cx="8165440" cy="578882"/>
          </a:xfrm>
          <a:prstGeom prst="flowChartAlternateProcess">
            <a:avLst/>
          </a:prstGeom>
          <a:solidFill>
            <a:schemeClr val="accent6">
              <a:lumMod val="40000"/>
              <a:lumOff val="60000"/>
            </a:schemeClr>
          </a:solidFill>
          <a:ln w="28575">
            <a:solidFill>
              <a:schemeClr val="bg1"/>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a:solidFill>
                  <a:srgbClr val="00B050"/>
                </a:solidFill>
                <a:latin typeface="Nunito Black" pitchFamily="2" charset="0"/>
                <a:ea typeface="Open Sans" panose="020B0606030504020204" pitchFamily="34" charset="0"/>
                <a:cs typeface="Open Sans" panose="020B0606030504020204" pitchFamily="34" charset="0"/>
              </a:rPr>
              <a:t>c. </a:t>
            </a:r>
            <a:r>
              <a:rPr lang="vi-VN" sz="2800" b="1" dirty="0">
                <a:solidFill>
                  <a:srgbClr val="00B050"/>
                </a:solidFill>
                <a:latin typeface="Nunito Black" pitchFamily="2" charset="0"/>
              </a:rPr>
              <a:t>Vì lời giải toán được Huy-gô viết bằng thơ.</a:t>
            </a:r>
            <a:endParaRPr lang="en-US" sz="2800" b="1" dirty="0">
              <a:solidFill>
                <a:srgbClr val="00B050"/>
              </a:solidFill>
              <a:latin typeface="Nunito Black" pitchFamily="2" charset="0"/>
              <a:ea typeface="Open Sans" panose="020B0606030504020204" pitchFamily="34" charset="0"/>
              <a:cs typeface="Open Sans" panose="020B0606030504020204" pitchFamily="34" charset="0"/>
            </a:endParaRPr>
          </a:p>
        </p:txBody>
      </p:sp>
      <p:pic>
        <p:nvPicPr>
          <p:cNvPr id="8" name="Picture 7"/>
          <p:cNvPicPr>
            <a:picLocks noChangeAspect="1"/>
          </p:cNvPicPr>
          <p:nvPr/>
        </p:nvPicPr>
        <p:blipFill>
          <a:blip r:embed="rId2"/>
          <a:stretch>
            <a:fillRect/>
          </a:stretch>
        </p:blipFill>
        <p:spPr>
          <a:xfrm>
            <a:off x="7516307" y="1319144"/>
            <a:ext cx="4675693" cy="3119465"/>
          </a:xfrm>
          <a:prstGeom prst="ellipse">
            <a:avLst/>
          </a:prstGeom>
          <a:ln>
            <a:noFill/>
          </a:ln>
          <a:effectLst>
            <a:softEdge rad="112500"/>
          </a:effectLst>
        </p:spPr>
      </p:pic>
      <p:sp>
        <p:nvSpPr>
          <p:cNvPr id="4" name="Oval 3"/>
          <p:cNvSpPr/>
          <p:nvPr/>
        </p:nvSpPr>
        <p:spPr>
          <a:xfrm>
            <a:off x="1025694" y="4174749"/>
            <a:ext cx="527901" cy="536520"/>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Nunito Black" pitchFamily="2" charset="0"/>
            </a:endParaRPr>
          </a:p>
        </p:txBody>
      </p:sp>
    </p:spTree>
    <p:extLst>
      <p:ext uri="{BB962C8B-B14F-4D97-AF65-F5344CB8AC3E}">
        <p14:creationId xmlns:p14="http://schemas.microsoft.com/office/powerpoint/2010/main" val="351634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26" presetClass="emph" presetSubtype="0" fill="hold" grpId="1" nodeType="withEffect">
                                  <p:stCondLst>
                                    <p:cond delay="0"/>
                                  </p:stCondLst>
                                  <p:childTnLst>
                                    <p:animEffect transition="out" filter="fade">
                                      <p:cBhvr>
                                        <p:cTn id="34" dur="500" tmFilter="0, 0; .2, .5; .8, .5; 1, 0"/>
                                        <p:tgtEl>
                                          <p:spTgt spid="7"/>
                                        </p:tgtEl>
                                      </p:cBhvr>
                                    </p:animEffect>
                                    <p:animScale>
                                      <p:cBhvr>
                                        <p:cTn id="35"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7" grpId="1"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D63790-68FE-32CA-6AFA-0C82DF8E3878}"/>
              </a:ext>
            </a:extLst>
          </p:cNvPr>
          <p:cNvSpPr txBox="1"/>
          <p:nvPr/>
        </p:nvSpPr>
        <p:spPr>
          <a:xfrm>
            <a:off x="371069" y="465117"/>
            <a:ext cx="10856253" cy="1055608"/>
          </a:xfrm>
          <a:prstGeom prst="roundRect">
            <a:avLst/>
          </a:prstGeom>
          <a:solidFill>
            <a:schemeClr val="accent5">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a:spAutoFit/>
          </a:bodyPr>
          <a:lstStyle/>
          <a:p>
            <a:r>
              <a:rPr lang="vi-VN" sz="2800" b="1" dirty="0">
                <a:latin typeface="Nunito Black" pitchFamily="2" charset="0"/>
                <a:ea typeface="Open Sans" panose="020B0606030504020204" pitchFamily="34" charset="0"/>
                <a:cs typeface="Open Sans" panose="020B0606030504020204" pitchFamily="34" charset="0"/>
              </a:rPr>
              <a:t>Câu </a:t>
            </a:r>
            <a:r>
              <a:rPr lang="en-US" sz="2800" b="1" dirty="0">
                <a:latin typeface="Nunito Black" pitchFamily="2" charset="0"/>
                <a:ea typeface="Open Sans" panose="020B0606030504020204" pitchFamily="34" charset="0"/>
                <a:cs typeface="Open Sans" panose="020B0606030504020204" pitchFamily="34" charset="0"/>
              </a:rPr>
              <a:t>4</a:t>
            </a:r>
            <a:r>
              <a:rPr lang="en-US" sz="2800" dirty="0">
                <a:latin typeface="Nunito Black" pitchFamily="2" charset="0"/>
                <a:ea typeface="Open Sans" panose="020B0606030504020204" pitchFamily="34" charset="0"/>
                <a:cs typeface="Open Sans" panose="020B0606030504020204" pitchFamily="34" charset="0"/>
              </a:rPr>
              <a:t>: </a:t>
            </a:r>
            <a:r>
              <a:rPr lang="vi-VN" sz="2800" b="1" dirty="0">
                <a:latin typeface="Nunito Black" pitchFamily="2" charset="0"/>
              </a:rPr>
              <a:t>Qua giờ kiểm tra Toán, em thấy Huy-gô là người thế nào?</a:t>
            </a:r>
            <a:endParaRPr lang="vi-VN" sz="2800" b="1" dirty="0">
              <a:latin typeface="Nunito Black" pitchFamily="2" charset="0"/>
              <a:ea typeface="Open Sans" panose="020B0606030504020204" pitchFamily="34" charset="0"/>
              <a:cs typeface="Open Sans" panose="020B0606030504020204" pitchFamily="34" charset="0"/>
            </a:endParaRPr>
          </a:p>
        </p:txBody>
      </p:sp>
      <p:sp>
        <p:nvSpPr>
          <p:cNvPr id="5" name="TextBox 4">
            <a:extLst>
              <a:ext uri="{FF2B5EF4-FFF2-40B4-BE49-F238E27FC236}">
                <a16:creationId xmlns:a16="http://schemas.microsoft.com/office/drawing/2014/main" id="{999C7461-5DB4-74E9-B3D5-A6AD0882DE90}"/>
              </a:ext>
            </a:extLst>
          </p:cNvPr>
          <p:cNvSpPr txBox="1"/>
          <p:nvPr/>
        </p:nvSpPr>
        <p:spPr>
          <a:xfrm>
            <a:off x="1078080" y="1750913"/>
            <a:ext cx="9979562" cy="1532334"/>
          </a:xfrm>
          <a:prstGeom prst="flowChartAlternateProcess">
            <a:avLst/>
          </a:prstGeom>
          <a:solidFill>
            <a:srgbClr val="FFFFCC"/>
          </a:solidFill>
          <a:ln w="28575">
            <a:solidFill>
              <a:srgbClr val="FF0000"/>
            </a:solidFill>
            <a:prstDash val="lgDashDotDot"/>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b="1" dirty="0">
                <a:solidFill>
                  <a:srgbClr val="C00000"/>
                </a:solidFill>
                <a:latin typeface="Nunito Black" pitchFamily="2" charset="0"/>
              </a:rPr>
              <a:t>Qua giờ kiểm tra Toán, em thấy Vích-to Huy-gô không chỉ là một cậu bé thông minh mà còn là một người có năng khiếu thơ ca.</a:t>
            </a:r>
            <a:endParaRPr lang="vi-VN" sz="2800" b="1" dirty="0">
              <a:solidFill>
                <a:srgbClr val="C00000"/>
              </a:solidFill>
              <a:latin typeface="Nunito Black" pitchFamily="2"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3281" b="90313" l="2266" r="99375">
                        <a14:foregroundMark x1="24922" y1="23594" x2="35859" y2="40234"/>
                        <a14:foregroundMark x1="63203" y1="32188" x2="77734" y2="38281"/>
                        <a14:foregroundMark x1="59453" y1="9922" x2="80234" y2="31172"/>
                        <a14:foregroundMark x1="64922" y1="21875" x2="68672" y2="26797"/>
                        <a14:foregroundMark x1="28359" y1="13047" x2="35078" y2="27266"/>
                        <a14:foregroundMark x1="15703" y1="27266" x2="28203" y2="40469"/>
                      </a14:backgroundRemoval>
                    </a14:imgEffect>
                  </a14:imgLayer>
                </a14:imgProps>
              </a:ext>
            </a:extLst>
          </a:blip>
          <a:stretch>
            <a:fillRect/>
          </a:stretch>
        </p:blipFill>
        <p:spPr>
          <a:xfrm>
            <a:off x="3393650" y="3355237"/>
            <a:ext cx="5772995" cy="3689305"/>
          </a:xfrm>
          <a:prstGeom prst="rect">
            <a:avLst/>
          </a:prstGeom>
        </p:spPr>
      </p:pic>
    </p:spTree>
    <p:extLst>
      <p:ext uri="{BB962C8B-B14F-4D97-AF65-F5344CB8AC3E}">
        <p14:creationId xmlns:p14="http://schemas.microsoft.com/office/powerpoint/2010/main" val="122304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91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saturation sat="101000"/>
                    </a14:imgEffect>
                    <a14:imgEffect>
                      <a14:brightnessContrast bright="20000" contrast="-20000"/>
                    </a14:imgEffect>
                  </a14:imgLayer>
                </a14:imgProps>
              </a:ext>
            </a:extLst>
          </a:blip>
          <a:stretch>
            <a:fillRect/>
          </a:stretch>
        </p:blipFill>
        <p:spPr>
          <a:xfrm>
            <a:off x="333829" y="1736306"/>
            <a:ext cx="11858172" cy="5121693"/>
          </a:xfrm>
          <a:prstGeom prst="rect">
            <a:avLst/>
          </a:prstGeom>
        </p:spPr>
      </p:pic>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4"/>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919508D3-EA67-D284-EF4A-E7A6B5E21124}"/>
              </a:ext>
            </a:extLst>
          </p:cNvPr>
          <p:cNvSpPr txBox="1"/>
          <p:nvPr/>
        </p:nvSpPr>
        <p:spPr>
          <a:xfrm>
            <a:off x="8865666" y="84842"/>
            <a:ext cx="3207657" cy="715089"/>
          </a:xfrm>
          <a:prstGeom prst="roundRect">
            <a:avLst/>
          </a:prstGeom>
          <a:solidFill>
            <a:srgbClr val="FFFFCC"/>
          </a:solidFill>
          <a:ln w="28575">
            <a:solidFill>
              <a:srgbClr val="217875"/>
            </a:solidFill>
            <a:prstDash val="sysDash"/>
          </a:ln>
        </p:spPr>
        <p:txBody>
          <a:bodyPr wrap="square">
            <a:spAutoFit/>
          </a:bodyPr>
          <a:lstStyle/>
          <a:p>
            <a:pPr algn="ctr"/>
            <a:r>
              <a:rPr lang="en-US" sz="3600" dirty="0" err="1">
                <a:solidFill>
                  <a:srgbClr val="FF0000"/>
                </a:solidFill>
                <a:latin typeface="Baloo 2 SemiBold" pitchFamily="2" charset="0"/>
                <a:cs typeface="Baloo 2 SemiBold" pitchFamily="2" charset="0"/>
              </a:rPr>
              <a:t>Luyện</a:t>
            </a:r>
            <a:r>
              <a:rPr lang="en-US" sz="3600" dirty="0">
                <a:solidFill>
                  <a:srgbClr val="FF0000"/>
                </a:solidFill>
                <a:latin typeface="Baloo 2 SemiBold" pitchFamily="2" charset="0"/>
                <a:cs typeface="Baloo 2 SemiBold" pitchFamily="2" charset="0"/>
              </a:rPr>
              <a:t> </a:t>
            </a:r>
            <a:r>
              <a:rPr lang="en-US" sz="3600" dirty="0" err="1">
                <a:solidFill>
                  <a:srgbClr val="FF0000"/>
                </a:solidFill>
                <a:latin typeface="Baloo 2 SemiBold" pitchFamily="2" charset="0"/>
                <a:cs typeface="Baloo 2 SemiBold" pitchFamily="2" charset="0"/>
              </a:rPr>
              <a:t>đọc</a:t>
            </a:r>
            <a:r>
              <a:rPr lang="en-US" sz="3600" dirty="0">
                <a:solidFill>
                  <a:srgbClr val="FF0000"/>
                </a:solidFill>
                <a:latin typeface="Baloo 2 SemiBold" pitchFamily="2" charset="0"/>
                <a:cs typeface="Baloo 2 SemiBold" pitchFamily="2" charset="0"/>
              </a:rPr>
              <a:t> </a:t>
            </a:r>
            <a:r>
              <a:rPr lang="en-US" sz="3600" dirty="0" err="1">
                <a:solidFill>
                  <a:srgbClr val="FF0000"/>
                </a:solidFill>
                <a:latin typeface="Baloo 2 SemiBold" pitchFamily="2" charset="0"/>
                <a:cs typeface="Baloo 2 SemiBold" pitchFamily="2" charset="0"/>
              </a:rPr>
              <a:t>lại</a:t>
            </a:r>
            <a:endParaRPr lang="en-US" sz="3600" dirty="0">
              <a:solidFill>
                <a:srgbClr val="FF0000"/>
              </a:solidFill>
              <a:latin typeface="Baloo 2 SemiBold" pitchFamily="2" charset="0"/>
              <a:cs typeface="Baloo 2 SemiBold" pitchFamily="2" charset="0"/>
            </a:endParaRPr>
          </a:p>
        </p:txBody>
      </p:sp>
      <p:sp>
        <p:nvSpPr>
          <p:cNvPr id="8" name="TextBox 7">
            <a:extLst>
              <a:ext uri="{FF2B5EF4-FFF2-40B4-BE49-F238E27FC236}">
                <a16:creationId xmlns:a16="http://schemas.microsoft.com/office/drawing/2014/main" id="{568E8B30-18EB-CEA4-1536-86D0768112CA}"/>
              </a:ext>
            </a:extLst>
          </p:cNvPr>
          <p:cNvSpPr txBox="1"/>
          <p:nvPr/>
        </p:nvSpPr>
        <p:spPr>
          <a:xfrm>
            <a:off x="409242" y="15240"/>
            <a:ext cx="11487385" cy="7201972"/>
          </a:xfrm>
          <a:prstGeom prst="rect">
            <a:avLst/>
          </a:prstGeom>
          <a:noFill/>
        </p:spPr>
        <p:txBody>
          <a:bodyPr wrap="square">
            <a:spAutoFit/>
          </a:bodyPr>
          <a:lstStyle/>
          <a:p>
            <a:pPr algn="ctr"/>
            <a:endParaRPr lang="en-US" sz="2000" dirty="0">
              <a:solidFill>
                <a:srgbClr val="002060"/>
              </a:solidFill>
              <a:latin typeface="Baloo 2 ExtraBold" pitchFamily="2" charset="0"/>
              <a:cs typeface="Baloo 2 ExtraBold" pitchFamily="2" charset="0"/>
            </a:endParaRPr>
          </a:p>
          <a:p>
            <a:pPr algn="ctr"/>
            <a:r>
              <a:rPr lang="en-US" sz="4000" dirty="0" err="1" smtClean="0">
                <a:solidFill>
                  <a:srgbClr val="FF0000"/>
                </a:solidFill>
                <a:latin typeface="Baloo 2 ExtraBold" pitchFamily="2" charset="0"/>
                <a:cs typeface="Baloo 2 ExtraBold" pitchFamily="2" charset="0"/>
              </a:rPr>
              <a:t>Lời</a:t>
            </a:r>
            <a:r>
              <a:rPr lang="en-US" sz="4000" dirty="0" smtClean="0">
                <a:solidFill>
                  <a:srgbClr val="FF0000"/>
                </a:solidFill>
                <a:latin typeface="Baloo 2 ExtraBold" pitchFamily="2" charset="0"/>
                <a:cs typeface="Baloo 2 ExtraBold" pitchFamily="2" charset="0"/>
              </a:rPr>
              <a:t> </a:t>
            </a:r>
            <a:r>
              <a:rPr lang="en-US" sz="4000" dirty="0" err="1" smtClean="0">
                <a:solidFill>
                  <a:srgbClr val="FF0000"/>
                </a:solidFill>
                <a:latin typeface="Baloo 2 ExtraBold" pitchFamily="2" charset="0"/>
                <a:cs typeface="Baloo 2 ExtraBold" pitchFamily="2" charset="0"/>
              </a:rPr>
              <a:t>giải</a:t>
            </a:r>
            <a:r>
              <a:rPr lang="en-US" sz="4000" dirty="0" smtClean="0">
                <a:solidFill>
                  <a:srgbClr val="FF0000"/>
                </a:solidFill>
                <a:latin typeface="Baloo 2 ExtraBold" pitchFamily="2" charset="0"/>
                <a:cs typeface="Baloo 2 ExtraBold" pitchFamily="2" charset="0"/>
              </a:rPr>
              <a:t> </a:t>
            </a:r>
            <a:r>
              <a:rPr lang="en-US" sz="4000" dirty="0" err="1" smtClean="0">
                <a:solidFill>
                  <a:srgbClr val="FF0000"/>
                </a:solidFill>
                <a:latin typeface="Baloo 2 ExtraBold" pitchFamily="2" charset="0"/>
                <a:cs typeface="Baloo 2 ExtraBold" pitchFamily="2" charset="0"/>
              </a:rPr>
              <a:t>toán</a:t>
            </a:r>
            <a:r>
              <a:rPr lang="en-US" sz="4000" dirty="0" smtClean="0">
                <a:solidFill>
                  <a:srgbClr val="FF0000"/>
                </a:solidFill>
                <a:latin typeface="Baloo 2 ExtraBold" pitchFamily="2" charset="0"/>
                <a:cs typeface="Baloo 2 ExtraBold" pitchFamily="2" charset="0"/>
              </a:rPr>
              <a:t> </a:t>
            </a:r>
            <a:r>
              <a:rPr lang="en-US" sz="4000" dirty="0" err="1" smtClean="0">
                <a:solidFill>
                  <a:srgbClr val="FF0000"/>
                </a:solidFill>
                <a:latin typeface="Baloo 2 ExtraBold" pitchFamily="2" charset="0"/>
                <a:cs typeface="Baloo 2 ExtraBold" pitchFamily="2" charset="0"/>
              </a:rPr>
              <a:t>đặc</a:t>
            </a:r>
            <a:r>
              <a:rPr lang="en-US" sz="4000" dirty="0" smtClean="0">
                <a:solidFill>
                  <a:srgbClr val="FF0000"/>
                </a:solidFill>
                <a:latin typeface="Baloo 2 ExtraBold" pitchFamily="2" charset="0"/>
                <a:cs typeface="Baloo 2 ExtraBold" pitchFamily="2" charset="0"/>
              </a:rPr>
              <a:t> </a:t>
            </a:r>
            <a:r>
              <a:rPr lang="en-US" sz="4000" dirty="0" err="1" smtClean="0">
                <a:solidFill>
                  <a:srgbClr val="FF0000"/>
                </a:solidFill>
                <a:latin typeface="Baloo 2 ExtraBold" pitchFamily="2" charset="0"/>
                <a:cs typeface="Baloo 2 ExtraBold" pitchFamily="2" charset="0"/>
              </a:rPr>
              <a:t>biệt</a:t>
            </a:r>
            <a:endParaRPr lang="en-US" sz="4000" b="0" i="0" dirty="0" smtClean="0">
              <a:solidFill>
                <a:srgbClr val="FF0000"/>
              </a:solidFill>
              <a:effectLst/>
              <a:latin typeface="Baloo 2 ExtraBold" pitchFamily="2" charset="0"/>
              <a:cs typeface="Baloo 2 ExtraBold" pitchFamily="2" charset="0"/>
            </a:endParaRPr>
          </a:p>
          <a:p>
            <a:pPr lvl="0" algn="just"/>
            <a:r>
              <a:rPr lang="en-US" sz="2000" dirty="0">
                <a:solidFill>
                  <a:srgbClr val="002060"/>
                </a:solidFill>
                <a:latin typeface="Baloo 2 ExtraBold" pitchFamily="2" charset="0"/>
                <a:cs typeface="Baloo 2 ExtraBold" pitchFamily="2" charset="0"/>
              </a:rPr>
              <a:t>	</a:t>
            </a:r>
            <a:r>
              <a:rPr lang="en-US" sz="2800" dirty="0">
                <a:solidFill>
                  <a:srgbClr val="002060"/>
                </a:solidFill>
                <a:latin typeface="Nunito" pitchFamily="2" charset="0"/>
              </a:rPr>
              <a:t> </a:t>
            </a:r>
            <a:r>
              <a:rPr lang="vi-VN" sz="2400" dirty="0">
                <a:solidFill>
                  <a:srgbClr val="002060"/>
                </a:solidFill>
                <a:latin typeface="Nunito" pitchFamily="2" charset="0"/>
              </a:rPr>
              <a:t>Vích-to Huy-gô bộc lộ tài năng thơ ca của mình từ rất sớm. Hồi còn là học sinh tiểu học, cậu học chăm, thông minh, giỏi đều các môn.</a:t>
            </a:r>
            <a:endParaRPr lang="en-US" sz="2400" dirty="0">
              <a:solidFill>
                <a:srgbClr val="002060"/>
              </a:solidFill>
              <a:latin typeface="Nunito" pitchFamily="2" charset="0"/>
            </a:endParaRPr>
          </a:p>
          <a:p>
            <a:pPr lvl="0" algn="just"/>
            <a:r>
              <a:rPr lang="en-US" sz="2400" dirty="0">
                <a:solidFill>
                  <a:srgbClr val="002060"/>
                </a:solidFill>
                <a:latin typeface="Nunito" pitchFamily="2" charset="0"/>
              </a:rPr>
              <a:t>            </a:t>
            </a:r>
            <a:r>
              <a:rPr lang="vi-VN" sz="2400" dirty="0">
                <a:solidFill>
                  <a:srgbClr val="002060"/>
                </a:solidFill>
                <a:latin typeface="Nunito" pitchFamily="2" charset="0"/>
              </a:rPr>
              <a:t>Một lần, vào giờ kiểm tra Toán cuối năm, trong khi các bạn khác mải miết làm bài thì không hiểu sao Huy-gô lại ngồi cắn bút từ đầu</a:t>
            </a:r>
            <a:r>
              <a:rPr lang="en-US" sz="2400" dirty="0">
                <a:solidFill>
                  <a:srgbClr val="002060"/>
                </a:solidFill>
                <a:latin typeface="Nunito" pitchFamily="2" charset="0"/>
              </a:rPr>
              <a:t> </a:t>
            </a:r>
            <a:r>
              <a:rPr lang="vi-VN" sz="2400" dirty="0">
                <a:solidFill>
                  <a:srgbClr val="002060"/>
                </a:solidFill>
                <a:latin typeface="Nunito" pitchFamily="2"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endParaRPr lang="en-US" sz="2400" dirty="0">
              <a:solidFill>
                <a:srgbClr val="002060"/>
              </a:solidFill>
              <a:latin typeface="Nunito" pitchFamily="2" charset="0"/>
            </a:endParaRPr>
          </a:p>
          <a:p>
            <a:pPr lvl="0" algn="just"/>
            <a:r>
              <a:rPr lang="en-US" sz="2400" dirty="0">
                <a:solidFill>
                  <a:srgbClr val="002060"/>
                </a:solidFill>
                <a:latin typeface="Nunito" pitchFamily="2" charset="0"/>
                <a:cs typeface="Baloo 2 ExtraBold" pitchFamily="2" charset="0"/>
              </a:rPr>
              <a:t>           </a:t>
            </a:r>
            <a:r>
              <a:rPr lang="vi-VN" sz="2400" dirty="0">
                <a:solidFill>
                  <a:srgbClr val="002060"/>
                </a:solidFill>
                <a:latin typeface="Nunito" pitchFamily="2" charset="0"/>
              </a:rPr>
              <a:t>Huy-gô mải miết viết và may thay, khi tiếng trống báo hết giờ vang lên thì cậu cũng viết xong đáp số và mang bài lên nộp. Thầy giáo liếc nhìn bài của Huy-gô. Đáp số đúng rồi! Chợt thầy reo lên:</a:t>
            </a:r>
          </a:p>
          <a:p>
            <a:pPr lvl="0" algn="just"/>
            <a:r>
              <a:rPr lang="en-US" sz="2400" dirty="0">
                <a:solidFill>
                  <a:srgbClr val="002060"/>
                </a:solidFill>
                <a:latin typeface="Nunito" pitchFamily="2" charset="0"/>
              </a:rPr>
              <a:t>          </a:t>
            </a:r>
            <a:r>
              <a:rPr lang="vi-VN" sz="2400" dirty="0">
                <a:solidFill>
                  <a:srgbClr val="002060"/>
                </a:solidFill>
                <a:latin typeface="Nunito" pitchFamily="2" charset="0"/>
              </a:rPr>
              <a:t>- Lời giải bài toán được viết bằng thơ! À, ra thế!</a:t>
            </a:r>
          </a:p>
          <a:p>
            <a:pPr lvl="0" algn="just"/>
            <a:r>
              <a:rPr lang="en-US" sz="2400" dirty="0">
                <a:solidFill>
                  <a:srgbClr val="002060"/>
                </a:solidFill>
                <a:latin typeface="Nunito" pitchFamily="2" charset="0"/>
              </a:rPr>
              <a:t>          </a:t>
            </a:r>
            <a:r>
              <a:rPr lang="en-US" sz="2400" dirty="0" err="1">
                <a:solidFill>
                  <a:srgbClr val="002060"/>
                </a:solidFill>
                <a:latin typeface="Nunito" pitchFamily="2" charset="0"/>
              </a:rPr>
              <a:t>Sau</a:t>
            </a:r>
            <a:r>
              <a:rPr lang="en-US" sz="2400" dirty="0">
                <a:solidFill>
                  <a:srgbClr val="002060"/>
                </a:solidFill>
                <a:latin typeface="Nunito" pitchFamily="2" charset="0"/>
              </a:rPr>
              <a:t> </a:t>
            </a:r>
            <a:r>
              <a:rPr lang="en-US" sz="2400" dirty="0" err="1">
                <a:solidFill>
                  <a:srgbClr val="002060"/>
                </a:solidFill>
                <a:latin typeface="Nunito" pitchFamily="2" charset="0"/>
              </a:rPr>
              <a:t>này</a:t>
            </a:r>
            <a:r>
              <a:rPr lang="en-US" sz="2400" dirty="0">
                <a:solidFill>
                  <a:srgbClr val="002060"/>
                </a:solidFill>
                <a:latin typeface="Nunito" pitchFamily="2" charset="0"/>
              </a:rPr>
              <a:t>, </a:t>
            </a:r>
            <a:r>
              <a:rPr lang="vi-VN" sz="2400" dirty="0">
                <a:solidFill>
                  <a:srgbClr val="002060"/>
                </a:solidFill>
                <a:latin typeface="Nunito" pitchFamily="2" charset="0"/>
              </a:rPr>
              <a:t>Vích-to Huy-gô </a:t>
            </a:r>
            <a:r>
              <a:rPr lang="en-US" sz="2400" dirty="0" err="1">
                <a:solidFill>
                  <a:srgbClr val="002060"/>
                </a:solidFill>
                <a:latin typeface="Nunito" pitchFamily="2" charset="0"/>
              </a:rPr>
              <a:t>đã</a:t>
            </a:r>
            <a:r>
              <a:rPr lang="en-US" sz="2400" dirty="0">
                <a:solidFill>
                  <a:srgbClr val="002060"/>
                </a:solidFill>
                <a:latin typeface="Nunito" pitchFamily="2" charset="0"/>
              </a:rPr>
              <a:t> </a:t>
            </a:r>
            <a:r>
              <a:rPr lang="en-US" sz="2400" dirty="0" err="1">
                <a:solidFill>
                  <a:srgbClr val="002060"/>
                </a:solidFill>
                <a:latin typeface="Nunito" pitchFamily="2" charset="0"/>
              </a:rPr>
              <a:t>trở</a:t>
            </a:r>
            <a:r>
              <a:rPr lang="en-US" sz="2400" dirty="0">
                <a:solidFill>
                  <a:srgbClr val="002060"/>
                </a:solidFill>
                <a:latin typeface="Nunito" pitchFamily="2" charset="0"/>
              </a:rPr>
              <a:t> </a:t>
            </a:r>
            <a:r>
              <a:rPr lang="en-US" sz="2400" dirty="0" err="1">
                <a:solidFill>
                  <a:srgbClr val="002060"/>
                </a:solidFill>
                <a:latin typeface="Nunito" pitchFamily="2" charset="0"/>
              </a:rPr>
              <a:t>thành</a:t>
            </a:r>
            <a:r>
              <a:rPr lang="en-US" sz="2400" dirty="0">
                <a:solidFill>
                  <a:srgbClr val="002060"/>
                </a:solidFill>
                <a:latin typeface="Nunito" pitchFamily="2" charset="0"/>
              </a:rPr>
              <a:t> </a:t>
            </a:r>
            <a:r>
              <a:rPr lang="en-US" sz="2400" dirty="0" err="1">
                <a:solidFill>
                  <a:srgbClr val="002060"/>
                </a:solidFill>
                <a:latin typeface="Nunito" pitchFamily="2" charset="0"/>
              </a:rPr>
              <a:t>nhà</a:t>
            </a:r>
            <a:r>
              <a:rPr lang="en-US" sz="2400" dirty="0">
                <a:solidFill>
                  <a:srgbClr val="002060"/>
                </a:solidFill>
                <a:latin typeface="Nunito" pitchFamily="2" charset="0"/>
              </a:rPr>
              <a:t> </a:t>
            </a:r>
            <a:r>
              <a:rPr lang="en-US" sz="2400" dirty="0" err="1">
                <a:solidFill>
                  <a:srgbClr val="002060"/>
                </a:solidFill>
                <a:latin typeface="Nunito" pitchFamily="2" charset="0"/>
              </a:rPr>
              <a:t>văn</a:t>
            </a:r>
            <a:r>
              <a:rPr lang="en-US" sz="2400" dirty="0">
                <a:solidFill>
                  <a:srgbClr val="002060"/>
                </a:solidFill>
                <a:latin typeface="Nunito" pitchFamily="2" charset="0"/>
              </a:rPr>
              <a:t>, </a:t>
            </a:r>
            <a:r>
              <a:rPr lang="en-US" sz="2400" dirty="0" err="1">
                <a:solidFill>
                  <a:srgbClr val="002060"/>
                </a:solidFill>
                <a:latin typeface="Nunito" pitchFamily="2" charset="0"/>
              </a:rPr>
              <a:t>nhà</a:t>
            </a:r>
            <a:r>
              <a:rPr lang="en-US" sz="2400" dirty="0">
                <a:solidFill>
                  <a:srgbClr val="002060"/>
                </a:solidFill>
                <a:latin typeface="Nunito" pitchFamily="2" charset="0"/>
              </a:rPr>
              <a:t> </a:t>
            </a:r>
            <a:r>
              <a:rPr lang="en-US" sz="2400" dirty="0" err="1">
                <a:solidFill>
                  <a:srgbClr val="002060"/>
                </a:solidFill>
                <a:latin typeface="Nunito" pitchFamily="2" charset="0"/>
              </a:rPr>
              <a:t>thơ</a:t>
            </a:r>
            <a:r>
              <a:rPr lang="en-US" sz="2400" dirty="0">
                <a:solidFill>
                  <a:srgbClr val="002060"/>
                </a:solidFill>
                <a:latin typeface="Nunito" pitchFamily="2" charset="0"/>
              </a:rPr>
              <a:t>, </a:t>
            </a:r>
            <a:r>
              <a:rPr lang="en-US" sz="2400" dirty="0" err="1">
                <a:solidFill>
                  <a:srgbClr val="002060"/>
                </a:solidFill>
                <a:latin typeface="Nunito" pitchFamily="2" charset="0"/>
              </a:rPr>
              <a:t>nhà</a:t>
            </a:r>
            <a:r>
              <a:rPr lang="en-US" sz="2400" dirty="0">
                <a:solidFill>
                  <a:srgbClr val="002060"/>
                </a:solidFill>
                <a:latin typeface="Nunito" pitchFamily="2" charset="0"/>
              </a:rPr>
              <a:t> </a:t>
            </a:r>
            <a:r>
              <a:rPr lang="en-US" sz="2400" dirty="0" err="1">
                <a:solidFill>
                  <a:srgbClr val="002060"/>
                </a:solidFill>
                <a:latin typeface="Nunito" pitchFamily="2" charset="0"/>
              </a:rPr>
              <a:t>viết</a:t>
            </a:r>
            <a:r>
              <a:rPr lang="en-US" sz="2400" dirty="0">
                <a:solidFill>
                  <a:srgbClr val="002060"/>
                </a:solidFill>
                <a:latin typeface="Nunito" pitchFamily="2" charset="0"/>
              </a:rPr>
              <a:t> </a:t>
            </a:r>
            <a:r>
              <a:rPr lang="en-US" sz="2400" dirty="0" err="1">
                <a:solidFill>
                  <a:srgbClr val="002060"/>
                </a:solidFill>
                <a:latin typeface="Nunito" pitchFamily="2" charset="0"/>
              </a:rPr>
              <a:t>kịch</a:t>
            </a:r>
            <a:r>
              <a:rPr lang="en-US" sz="2400" dirty="0">
                <a:solidFill>
                  <a:srgbClr val="002060"/>
                </a:solidFill>
                <a:latin typeface="Nunito" pitchFamily="2" charset="0"/>
              </a:rPr>
              <a:t> </a:t>
            </a:r>
            <a:r>
              <a:rPr lang="en-US" sz="2400" dirty="0" err="1">
                <a:solidFill>
                  <a:srgbClr val="002060"/>
                </a:solidFill>
                <a:latin typeface="Nunito" pitchFamily="2" charset="0"/>
              </a:rPr>
              <a:t>nổi</a:t>
            </a:r>
            <a:r>
              <a:rPr lang="en-US" sz="2400" dirty="0">
                <a:solidFill>
                  <a:srgbClr val="002060"/>
                </a:solidFill>
                <a:latin typeface="Nunito" pitchFamily="2" charset="0"/>
              </a:rPr>
              <a:t> </a:t>
            </a:r>
            <a:r>
              <a:rPr lang="en-US" sz="2400" dirty="0" err="1">
                <a:solidFill>
                  <a:srgbClr val="002060"/>
                </a:solidFill>
                <a:latin typeface="Nunito" pitchFamily="2" charset="0"/>
              </a:rPr>
              <a:t>tiếng</a:t>
            </a:r>
            <a:r>
              <a:rPr lang="en-US" sz="2400" dirty="0">
                <a:solidFill>
                  <a:srgbClr val="002060"/>
                </a:solidFill>
                <a:latin typeface="Nunito" pitchFamily="2" charset="0"/>
              </a:rPr>
              <a:t> </a:t>
            </a:r>
            <a:r>
              <a:rPr lang="en-US" sz="2400" dirty="0" err="1">
                <a:solidFill>
                  <a:srgbClr val="002060"/>
                </a:solidFill>
                <a:latin typeface="Nunito" pitchFamily="2" charset="0"/>
              </a:rPr>
              <a:t>thế</a:t>
            </a:r>
            <a:r>
              <a:rPr lang="en-US" sz="2400" dirty="0">
                <a:solidFill>
                  <a:srgbClr val="002060"/>
                </a:solidFill>
                <a:latin typeface="Nunito" pitchFamily="2" charset="0"/>
              </a:rPr>
              <a:t> </a:t>
            </a:r>
            <a:r>
              <a:rPr lang="en-US" sz="2400" dirty="0" err="1">
                <a:solidFill>
                  <a:srgbClr val="002060"/>
                </a:solidFill>
                <a:latin typeface="Nunito" pitchFamily="2" charset="0"/>
              </a:rPr>
              <a:t>giới</a:t>
            </a:r>
            <a:r>
              <a:rPr lang="en-US" sz="2400" dirty="0">
                <a:solidFill>
                  <a:srgbClr val="002060"/>
                </a:solidFill>
                <a:latin typeface="Nunito" pitchFamily="2" charset="0"/>
              </a:rPr>
              <a:t>. </a:t>
            </a:r>
          </a:p>
          <a:p>
            <a:pPr lvl="0" algn="r"/>
            <a:r>
              <a:rPr lang="vi-VN" sz="2400" i="1" dirty="0">
                <a:solidFill>
                  <a:srgbClr val="002060"/>
                </a:solidFill>
                <a:latin typeface="Nunito" pitchFamily="2" charset="0"/>
              </a:rPr>
              <a:t>(Theo Kể chuyện danh nhân thế giới)</a:t>
            </a:r>
          </a:p>
          <a:p>
            <a:pPr lvl="0" algn="just"/>
            <a:endParaRPr lang="en-US" dirty="0">
              <a:solidFill>
                <a:srgbClr val="002060"/>
              </a:solidFill>
              <a:latin typeface="Baloo 2 ExtraBold" pitchFamily="2" charset="0"/>
              <a:cs typeface="Baloo 2 ExtraBold" pitchFamily="2" charset="0"/>
            </a:endParaRPr>
          </a:p>
        </p:txBody>
      </p:sp>
    </p:spTree>
    <p:extLst>
      <p:ext uri="{BB962C8B-B14F-4D97-AF65-F5344CB8AC3E}">
        <p14:creationId xmlns:p14="http://schemas.microsoft.com/office/powerpoint/2010/main" val="297389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3129712" y="0"/>
            <a:ext cx="6060619" cy="206683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8800" b="1" kern="1200" dirty="0" err="1">
                <a:solidFill>
                  <a:srgbClr val="FF0000"/>
                </a:solidFill>
                <a:latin typeface="Sigmar One" panose="00000500000000000000" pitchFamily="2" charset="0"/>
                <a:ea typeface="+mj-ea"/>
                <a:cs typeface="+mj-cs"/>
              </a:rPr>
              <a:t>Tiết</a:t>
            </a:r>
            <a:r>
              <a:rPr lang="en-US" sz="8800" b="1" kern="1200" dirty="0">
                <a:solidFill>
                  <a:srgbClr val="FF0000"/>
                </a:solidFill>
                <a:latin typeface="Sigmar One" panose="00000500000000000000" pitchFamily="2" charset="0"/>
                <a:ea typeface="+mj-ea"/>
                <a:cs typeface="+mj-cs"/>
              </a:rPr>
              <a:t> 1+</a:t>
            </a:r>
            <a:r>
              <a:rPr lang="en-US" sz="8800" b="1" dirty="0">
                <a:solidFill>
                  <a:srgbClr val="FF0000"/>
                </a:solidFill>
                <a:latin typeface="Sigmar One" panose="00000500000000000000" pitchFamily="2" charset="0"/>
                <a:ea typeface="+mj-ea"/>
                <a:cs typeface="+mj-cs"/>
              </a:rPr>
              <a:t>2</a:t>
            </a:r>
          </a:p>
        </p:txBody>
      </p:sp>
      <p:sp>
        <p:nvSpPr>
          <p:cNvPr id="5" name="TextBox 4">
            <a:extLst>
              <a:ext uri="{FF2B5EF4-FFF2-40B4-BE49-F238E27FC236}">
                <a16:creationId xmlns:a16="http://schemas.microsoft.com/office/drawing/2014/main" id="{133025F6-03E4-F7FE-A115-15A451327F80}"/>
              </a:ext>
            </a:extLst>
          </p:cNvPr>
          <p:cNvSpPr txBox="1"/>
          <p:nvPr/>
        </p:nvSpPr>
        <p:spPr>
          <a:xfrm>
            <a:off x="4916125" y="2194785"/>
            <a:ext cx="3258517" cy="1569660"/>
          </a:xfrm>
          <a:prstGeom prst="rect">
            <a:avLst/>
          </a:prstGeom>
          <a:noFill/>
        </p:spPr>
        <p:txBody>
          <a:bodyPr wrap="square" rtlCol="0">
            <a:spAutoFit/>
          </a:bodyPr>
          <a:lstStyle/>
          <a:p>
            <a:r>
              <a:rPr lang="en-US" sz="9600" b="1" dirty="0" err="1">
                <a:solidFill>
                  <a:srgbClr val="71D400"/>
                </a:solidFill>
                <a:latin typeface="Sigmar One" panose="00000500000000000000" pitchFamily="2" charset="0"/>
              </a:rPr>
              <a:t>Đọc</a:t>
            </a:r>
            <a:endParaRPr lang="en-US" sz="9600" b="1" dirty="0">
              <a:solidFill>
                <a:srgbClr val="71D400"/>
              </a:solidFill>
              <a:latin typeface="Sigmar One" panose="00000500000000000000" pitchFamily="2" charset="0"/>
            </a:endParaRPr>
          </a:p>
        </p:txBody>
      </p:sp>
    </p:spTree>
    <p:extLst>
      <p:ext uri="{BB962C8B-B14F-4D97-AF65-F5344CB8AC3E}">
        <p14:creationId xmlns:p14="http://schemas.microsoft.com/office/powerpoint/2010/main" val="1673096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3025F6-03E4-F7FE-A115-15A451327F80}"/>
              </a:ext>
            </a:extLst>
          </p:cNvPr>
          <p:cNvSpPr txBox="1"/>
          <p:nvPr/>
        </p:nvSpPr>
        <p:spPr>
          <a:xfrm>
            <a:off x="3377667" y="1225734"/>
            <a:ext cx="6552000" cy="1107996"/>
          </a:xfrm>
          <a:prstGeom prst="rect">
            <a:avLst/>
          </a:prstGeom>
          <a:noFill/>
        </p:spPr>
        <p:txBody>
          <a:bodyPr wrap="square" rtlCol="0">
            <a:spAutoFit/>
          </a:bodyPr>
          <a:lstStyle/>
          <a:p>
            <a:r>
              <a:rPr lang="en-US" sz="6600" b="1" dirty="0" err="1">
                <a:solidFill>
                  <a:srgbClr val="71D400"/>
                </a:solidFill>
                <a:latin typeface="Sigmar One" panose="00000500000000000000" pitchFamily="2" charset="0"/>
              </a:rPr>
              <a:t>Khởi</a:t>
            </a:r>
            <a:r>
              <a:rPr lang="en-US" sz="6600" b="1" dirty="0">
                <a:solidFill>
                  <a:srgbClr val="71D400"/>
                </a:solidFill>
                <a:latin typeface="Sigmar One" panose="00000500000000000000" pitchFamily="2" charset="0"/>
              </a:rPr>
              <a:t> </a:t>
            </a:r>
            <a:r>
              <a:rPr lang="en-US" sz="6600" b="1" dirty="0" err="1">
                <a:solidFill>
                  <a:srgbClr val="71D400"/>
                </a:solidFill>
                <a:latin typeface="Sigmar One" panose="00000500000000000000" pitchFamily="2" charset="0"/>
              </a:rPr>
              <a:t>động</a:t>
            </a:r>
            <a:endParaRPr lang="en-US" sz="6600" b="1" dirty="0">
              <a:solidFill>
                <a:srgbClr val="71D400"/>
              </a:solidFill>
              <a:latin typeface="Sigmar One" panose="00000500000000000000" pitchFamily="2" charset="0"/>
            </a:endParaRPr>
          </a:p>
        </p:txBody>
      </p:sp>
    </p:spTree>
    <p:extLst>
      <p:ext uri="{BB962C8B-B14F-4D97-AF65-F5344CB8AC3E}">
        <p14:creationId xmlns:p14="http://schemas.microsoft.com/office/powerpoint/2010/main" val="3918726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9408" y="184206"/>
            <a:ext cx="9279949" cy="4300738"/>
          </a:xfrm>
          <a:prstGeom prst="rect">
            <a:avLst/>
          </a:prstGeom>
        </p:spPr>
      </p:pic>
      <p:sp>
        <p:nvSpPr>
          <p:cNvPr id="17" name="Cloud 16">
            <a:extLst>
              <a:ext uri="{FF2B5EF4-FFF2-40B4-BE49-F238E27FC236}">
                <a16:creationId xmlns:a16="http://schemas.microsoft.com/office/drawing/2014/main" id="{5B95967D-E221-71F3-A00B-A57A89BFF3F0}"/>
              </a:ext>
            </a:extLst>
          </p:cNvPr>
          <p:cNvSpPr/>
          <p:nvPr/>
        </p:nvSpPr>
        <p:spPr>
          <a:xfrm>
            <a:off x="99391" y="1663177"/>
            <a:ext cx="4128686" cy="2321169"/>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solidFill>
                  <a:srgbClr val="C00000"/>
                </a:solidFill>
                <a:latin typeface="#9Slide03 AmpleSoft Bold" panose="02000000000000000000" pitchFamily="2" charset="0"/>
              </a:rPr>
              <a:t>Thảo</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luận</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nhóm</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trả</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lời</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câu</a:t>
            </a:r>
            <a:r>
              <a:rPr lang="en-US" sz="2800" dirty="0">
                <a:solidFill>
                  <a:srgbClr val="C00000"/>
                </a:solidFill>
                <a:latin typeface="#9Slide03 AmpleSoft Bold" panose="02000000000000000000" pitchFamily="2" charset="0"/>
              </a:rPr>
              <a:t> </a:t>
            </a:r>
            <a:r>
              <a:rPr lang="en-US" sz="2800" dirty="0" err="1">
                <a:solidFill>
                  <a:srgbClr val="C00000"/>
                </a:solidFill>
                <a:latin typeface="#9Slide03 AmpleSoft Bold" panose="02000000000000000000" pitchFamily="2" charset="0"/>
              </a:rPr>
              <a:t>hỏi</a:t>
            </a:r>
            <a:endParaRPr lang="en-US" sz="2800" dirty="0">
              <a:solidFill>
                <a:srgbClr val="C00000"/>
              </a:solidFill>
              <a:latin typeface="#9Slide03 AmpleSoft Bold" panose="02000000000000000000" pitchFamily="2" charset="0"/>
            </a:endParaRPr>
          </a:p>
        </p:txBody>
      </p:sp>
      <p:sp>
        <p:nvSpPr>
          <p:cNvPr id="22" name="TextBox 21">
            <a:extLst>
              <a:ext uri="{FF2B5EF4-FFF2-40B4-BE49-F238E27FC236}">
                <a16:creationId xmlns:a16="http://schemas.microsoft.com/office/drawing/2014/main" id="{A226BFA4-503E-7D75-A4A0-3AB7F4A203DA}"/>
              </a:ext>
            </a:extLst>
          </p:cNvPr>
          <p:cNvSpPr txBox="1"/>
          <p:nvPr/>
        </p:nvSpPr>
        <p:spPr>
          <a:xfrm>
            <a:off x="2752373" y="4874959"/>
            <a:ext cx="7069015" cy="1328023"/>
          </a:xfrm>
          <a:prstGeom prst="roundRect">
            <a:avLst/>
          </a:prstGeom>
          <a:solidFill>
            <a:srgbClr val="FFFFCC"/>
          </a:solidFill>
          <a:ln w="28575">
            <a:solidFill>
              <a:srgbClr val="217875"/>
            </a:solidFill>
            <a:prstDash val="sysDash"/>
          </a:ln>
        </p:spPr>
        <p:txBody>
          <a:bodyPr wrap="square">
            <a:spAutoFit/>
          </a:bodyPr>
          <a:lstStyle/>
          <a:p>
            <a:pPr algn="just"/>
            <a:r>
              <a:rPr lang="vi-VN" sz="2400" b="0" i="0" dirty="0">
                <a:solidFill>
                  <a:schemeClr val="accent6">
                    <a:lumMod val="50000"/>
                  </a:schemeClr>
                </a:solidFill>
                <a:effectLst/>
                <a:latin typeface="Nunito Black" pitchFamily="2" charset="0"/>
                <a:cs typeface="Baloo 2 SemiBold" pitchFamily="2" charset="0"/>
              </a:rPr>
              <a:t>Gợi ý:</a:t>
            </a:r>
          </a:p>
          <a:p>
            <a:pPr marL="342900" indent="-342900" algn="just">
              <a:buFontTx/>
              <a:buChar char="-"/>
            </a:pPr>
            <a:r>
              <a:rPr lang="en-US" sz="2400" b="0" i="0" dirty="0" err="1">
                <a:solidFill>
                  <a:schemeClr val="accent6">
                    <a:lumMod val="50000"/>
                  </a:schemeClr>
                </a:solidFill>
                <a:effectLst/>
                <a:latin typeface="Nunito Black" pitchFamily="2" charset="0"/>
                <a:cs typeface="Baloo 2 SemiBold" pitchFamily="2" charset="0"/>
              </a:rPr>
              <a:t>Đề</a:t>
            </a:r>
            <a:r>
              <a:rPr lang="en-US" sz="2400" b="0" i="0" dirty="0">
                <a:solidFill>
                  <a:schemeClr val="accent6">
                    <a:lumMod val="50000"/>
                  </a:schemeClr>
                </a:solidFill>
                <a:effectLst/>
                <a:latin typeface="Nunito Black" pitchFamily="2" charset="0"/>
                <a:cs typeface="Baloo 2 SemiBold" pitchFamily="2" charset="0"/>
              </a:rPr>
              <a:t> </a:t>
            </a:r>
            <a:r>
              <a:rPr lang="en-US" sz="2400" b="0" i="0" dirty="0" err="1">
                <a:solidFill>
                  <a:schemeClr val="accent6">
                    <a:lumMod val="50000"/>
                  </a:schemeClr>
                </a:solidFill>
                <a:effectLst/>
                <a:latin typeface="Nunito Black" pitchFamily="2" charset="0"/>
                <a:cs typeface="Baloo 2 SemiBold" pitchFamily="2" charset="0"/>
              </a:rPr>
              <a:t>bài</a:t>
            </a:r>
            <a:r>
              <a:rPr lang="en-US" sz="2400" b="0" i="0" dirty="0">
                <a:solidFill>
                  <a:schemeClr val="accent6">
                    <a:lumMod val="50000"/>
                  </a:schemeClr>
                </a:solidFill>
                <a:effectLst/>
                <a:latin typeface="Nunito Black" pitchFamily="2" charset="0"/>
                <a:cs typeface="Baloo 2 SemiBold" pitchFamily="2" charset="0"/>
              </a:rPr>
              <a:t> </a:t>
            </a:r>
            <a:r>
              <a:rPr lang="en-US" sz="2400" b="0" i="0" dirty="0" err="1">
                <a:solidFill>
                  <a:schemeClr val="accent6">
                    <a:lumMod val="50000"/>
                  </a:schemeClr>
                </a:solidFill>
                <a:effectLst/>
                <a:latin typeface="Nunito Black" pitchFamily="2" charset="0"/>
                <a:cs typeface="Baloo 2 SemiBold" pitchFamily="2" charset="0"/>
              </a:rPr>
              <a:t>của</a:t>
            </a:r>
            <a:r>
              <a:rPr lang="en-US" sz="2400" b="0" i="0" dirty="0">
                <a:solidFill>
                  <a:schemeClr val="accent6">
                    <a:lumMod val="50000"/>
                  </a:schemeClr>
                </a:solidFill>
                <a:effectLst/>
                <a:latin typeface="Nunito Black" pitchFamily="2" charset="0"/>
                <a:cs typeface="Baloo 2 SemiBold" pitchFamily="2" charset="0"/>
              </a:rPr>
              <a:t> </a:t>
            </a:r>
            <a:r>
              <a:rPr lang="en-US" sz="2400" b="0" i="0" dirty="0" err="1">
                <a:solidFill>
                  <a:schemeClr val="accent6">
                    <a:lumMod val="50000"/>
                  </a:schemeClr>
                </a:solidFill>
                <a:effectLst/>
                <a:latin typeface="Nunito Black" pitchFamily="2" charset="0"/>
                <a:cs typeface="Baloo 2 SemiBold" pitchFamily="2" charset="0"/>
              </a:rPr>
              <a:t>bài</a:t>
            </a:r>
            <a:r>
              <a:rPr lang="en-US" sz="2400" b="0" i="0" dirty="0">
                <a:solidFill>
                  <a:schemeClr val="accent6">
                    <a:lumMod val="50000"/>
                  </a:schemeClr>
                </a:solidFill>
                <a:effectLst/>
                <a:latin typeface="Nunito Black" pitchFamily="2" charset="0"/>
                <a:cs typeface="Baloo 2 SemiBold" pitchFamily="2" charset="0"/>
              </a:rPr>
              <a:t> </a:t>
            </a:r>
            <a:r>
              <a:rPr lang="en-US" sz="2400" b="0" i="0" dirty="0" err="1">
                <a:solidFill>
                  <a:schemeClr val="accent6">
                    <a:lumMod val="50000"/>
                  </a:schemeClr>
                </a:solidFill>
                <a:effectLst/>
                <a:latin typeface="Nunito Black" pitchFamily="2" charset="0"/>
                <a:cs typeface="Baloo 2 SemiBold" pitchFamily="2" charset="0"/>
              </a:rPr>
              <a:t>toán</a:t>
            </a:r>
            <a:r>
              <a:rPr lang="en-US" sz="2400" b="0" i="0" dirty="0">
                <a:solidFill>
                  <a:schemeClr val="accent6">
                    <a:lumMod val="50000"/>
                  </a:schemeClr>
                </a:solidFill>
                <a:effectLst/>
                <a:latin typeface="Nunito Black" pitchFamily="2" charset="0"/>
                <a:cs typeface="Baloo 2 SemiBold" pitchFamily="2" charset="0"/>
              </a:rPr>
              <a:t> </a:t>
            </a:r>
            <a:r>
              <a:rPr lang="en-US" sz="2400" b="0" i="0" dirty="0" err="1">
                <a:solidFill>
                  <a:schemeClr val="accent6">
                    <a:lumMod val="50000"/>
                  </a:schemeClr>
                </a:solidFill>
                <a:effectLst/>
                <a:latin typeface="Nunito Black" pitchFamily="2" charset="0"/>
                <a:cs typeface="Baloo 2 SemiBold" pitchFamily="2" charset="0"/>
              </a:rPr>
              <a:t>được</a:t>
            </a:r>
            <a:r>
              <a:rPr lang="en-US" sz="2400" b="0" i="0" dirty="0">
                <a:solidFill>
                  <a:schemeClr val="accent6">
                    <a:lumMod val="50000"/>
                  </a:schemeClr>
                </a:solidFill>
                <a:effectLst/>
                <a:latin typeface="Nunito Black" pitchFamily="2" charset="0"/>
                <a:cs typeface="Baloo 2 SemiBold" pitchFamily="2" charset="0"/>
              </a:rPr>
              <a:t> </a:t>
            </a:r>
            <a:r>
              <a:rPr lang="en-US" sz="2400" b="0" i="0" dirty="0" err="1">
                <a:solidFill>
                  <a:schemeClr val="accent6">
                    <a:lumMod val="50000"/>
                  </a:schemeClr>
                </a:solidFill>
                <a:effectLst/>
                <a:latin typeface="Nunito Black" pitchFamily="2" charset="0"/>
                <a:cs typeface="Baloo 2 SemiBold" pitchFamily="2" charset="0"/>
              </a:rPr>
              <a:t>viết</a:t>
            </a:r>
            <a:r>
              <a:rPr lang="en-US" sz="2400" b="0" i="0" dirty="0">
                <a:solidFill>
                  <a:schemeClr val="accent6">
                    <a:lumMod val="50000"/>
                  </a:schemeClr>
                </a:solidFill>
                <a:effectLst/>
                <a:latin typeface="Nunito Black" pitchFamily="2" charset="0"/>
                <a:cs typeface="Baloo 2 SemiBold" pitchFamily="2" charset="0"/>
              </a:rPr>
              <a:t> </a:t>
            </a:r>
            <a:r>
              <a:rPr lang="en-US" sz="2400" b="0" i="0" dirty="0" err="1">
                <a:solidFill>
                  <a:schemeClr val="accent6">
                    <a:lumMod val="50000"/>
                  </a:schemeClr>
                </a:solidFill>
                <a:effectLst/>
                <a:latin typeface="Nunito Black" pitchFamily="2" charset="0"/>
                <a:cs typeface="Baloo 2 SemiBold" pitchFamily="2" charset="0"/>
              </a:rPr>
              <a:t>dưới</a:t>
            </a:r>
            <a:r>
              <a:rPr lang="en-US" sz="2400" b="0" i="0" dirty="0">
                <a:solidFill>
                  <a:schemeClr val="accent6">
                    <a:lumMod val="50000"/>
                  </a:schemeClr>
                </a:solidFill>
                <a:effectLst/>
                <a:latin typeface="Nunito Black" pitchFamily="2" charset="0"/>
                <a:cs typeface="Baloo 2 SemiBold" pitchFamily="2" charset="0"/>
              </a:rPr>
              <a:t> </a:t>
            </a:r>
            <a:r>
              <a:rPr lang="en-US" sz="2400" b="0" i="0" dirty="0" err="1">
                <a:solidFill>
                  <a:schemeClr val="accent6">
                    <a:lumMod val="50000"/>
                  </a:schemeClr>
                </a:solidFill>
                <a:effectLst/>
                <a:latin typeface="Nunito Black" pitchFamily="2" charset="0"/>
                <a:cs typeface="Baloo 2 SemiBold" pitchFamily="2" charset="0"/>
              </a:rPr>
              <a:t>dạng</a:t>
            </a:r>
            <a:r>
              <a:rPr lang="en-US" sz="2400" b="0" i="0" dirty="0">
                <a:solidFill>
                  <a:schemeClr val="accent6">
                    <a:lumMod val="50000"/>
                  </a:schemeClr>
                </a:solidFill>
                <a:effectLst/>
                <a:latin typeface="Nunito Black" pitchFamily="2" charset="0"/>
                <a:cs typeface="Baloo 2 SemiBold" pitchFamily="2" charset="0"/>
              </a:rPr>
              <a:t> </a:t>
            </a:r>
            <a:r>
              <a:rPr lang="en-US" sz="2400" b="0" i="0" dirty="0" err="1">
                <a:solidFill>
                  <a:schemeClr val="accent6">
                    <a:lumMod val="50000"/>
                  </a:schemeClr>
                </a:solidFill>
                <a:effectLst/>
                <a:latin typeface="Nunito Black" pitchFamily="2" charset="0"/>
                <a:cs typeface="Baloo 2 SemiBold" pitchFamily="2" charset="0"/>
              </a:rPr>
              <a:t>gì</a:t>
            </a:r>
            <a:r>
              <a:rPr lang="en-US" sz="2400" b="0" i="0" dirty="0">
                <a:solidFill>
                  <a:schemeClr val="accent6">
                    <a:lumMod val="50000"/>
                  </a:schemeClr>
                </a:solidFill>
                <a:effectLst/>
                <a:latin typeface="Nunito Black" pitchFamily="2" charset="0"/>
                <a:cs typeface="Baloo 2 SemiBold" pitchFamily="2" charset="0"/>
              </a:rPr>
              <a:t>?</a:t>
            </a:r>
          </a:p>
          <a:p>
            <a:pPr marL="342900" indent="-342900" algn="just">
              <a:buFontTx/>
              <a:buChar char="-"/>
            </a:pPr>
            <a:r>
              <a:rPr lang="en-US" sz="2400" dirty="0" err="1">
                <a:solidFill>
                  <a:schemeClr val="accent6">
                    <a:lumMod val="50000"/>
                  </a:schemeClr>
                </a:solidFill>
                <a:latin typeface="Nunito Black" pitchFamily="2" charset="0"/>
                <a:cs typeface="Baloo 2 SemiBold" pitchFamily="2" charset="0"/>
              </a:rPr>
              <a:t>Đi</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tìm</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đáp</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án</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của</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bài</a:t>
            </a:r>
            <a:r>
              <a:rPr lang="en-US" sz="2400" dirty="0">
                <a:solidFill>
                  <a:schemeClr val="accent6">
                    <a:lumMod val="50000"/>
                  </a:schemeClr>
                </a:solidFill>
                <a:latin typeface="Nunito Black" pitchFamily="2" charset="0"/>
                <a:cs typeface="Baloo 2 SemiBold" pitchFamily="2" charset="0"/>
              </a:rPr>
              <a:t> </a:t>
            </a:r>
            <a:r>
              <a:rPr lang="en-US" sz="2400" dirty="0" err="1">
                <a:solidFill>
                  <a:schemeClr val="accent6">
                    <a:lumMod val="50000"/>
                  </a:schemeClr>
                </a:solidFill>
                <a:latin typeface="Nunito Black" pitchFamily="2" charset="0"/>
                <a:cs typeface="Baloo 2 SemiBold" pitchFamily="2" charset="0"/>
              </a:rPr>
              <a:t>toán</a:t>
            </a:r>
            <a:r>
              <a:rPr lang="en-US" sz="2400" dirty="0">
                <a:solidFill>
                  <a:schemeClr val="accent6">
                    <a:lumMod val="50000"/>
                  </a:schemeClr>
                </a:solidFill>
                <a:latin typeface="Nunito Black" pitchFamily="2" charset="0"/>
                <a:cs typeface="Baloo 2 SemiBold" pitchFamily="2" charset="0"/>
              </a:rPr>
              <a:t>.</a:t>
            </a:r>
          </a:p>
        </p:txBody>
      </p:sp>
      <p:sp>
        <p:nvSpPr>
          <p:cNvPr id="23" name="TextBox 22">
            <a:extLst>
              <a:ext uri="{FF2B5EF4-FFF2-40B4-BE49-F238E27FC236}">
                <a16:creationId xmlns:a16="http://schemas.microsoft.com/office/drawing/2014/main" id="{A226BFA4-503E-7D75-A4A0-3AB7F4A203DA}"/>
              </a:ext>
            </a:extLst>
          </p:cNvPr>
          <p:cNvSpPr txBox="1"/>
          <p:nvPr/>
        </p:nvSpPr>
        <p:spPr>
          <a:xfrm>
            <a:off x="3117565" y="5011166"/>
            <a:ext cx="6139834" cy="1055608"/>
          </a:xfrm>
          <a:prstGeom prst="roundRect">
            <a:avLst/>
          </a:prstGeom>
          <a:solidFill>
            <a:srgbClr val="FFFFCC"/>
          </a:solidFill>
          <a:ln w="28575">
            <a:solidFill>
              <a:srgbClr val="217875"/>
            </a:solidFill>
            <a:prstDash val="sysDash"/>
          </a:ln>
        </p:spPr>
        <p:txBody>
          <a:bodyPr wrap="square">
            <a:spAutoFit/>
          </a:bodyPr>
          <a:lstStyle/>
          <a:p>
            <a:pPr algn="just"/>
            <a:r>
              <a:rPr lang="vi-VN" sz="2800" dirty="0">
                <a:solidFill>
                  <a:srgbClr val="FF0000"/>
                </a:solidFill>
                <a:latin typeface="Nunito Black" pitchFamily="2" charset="0"/>
              </a:rPr>
              <a:t>Điểm đặc biệt của bài toán là được diễn đạt bằng một bài thơ.</a:t>
            </a:r>
            <a:endParaRPr lang="en-US" sz="2800" b="1" dirty="0">
              <a:solidFill>
                <a:srgbClr val="FF0000"/>
              </a:solidFill>
              <a:latin typeface="Nunito Black" pitchFamily="2" charset="0"/>
              <a:cs typeface="Baloo 2 SemiBold" pitchFamily="2" charset="0"/>
            </a:endParaRPr>
          </a:p>
        </p:txBody>
      </p:sp>
    </p:spTree>
    <p:extLst>
      <p:ext uri="{BB962C8B-B14F-4D97-AF65-F5344CB8AC3E}">
        <p14:creationId xmlns:p14="http://schemas.microsoft.com/office/powerpoint/2010/main" val="119747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xit" presetSubtype="32" fill="hold" grpId="1" nodeType="clickEffect">
                                  <p:stCondLst>
                                    <p:cond delay="0"/>
                                  </p:stCondLst>
                                  <p:childTnLst>
                                    <p:anim calcmode="lin" valueType="num">
                                      <p:cBhvr>
                                        <p:cTn id="16" dur="500"/>
                                        <p:tgtEl>
                                          <p:spTgt spid="22"/>
                                        </p:tgtEl>
                                        <p:attrNameLst>
                                          <p:attrName>ppt_w</p:attrName>
                                        </p:attrNameLst>
                                      </p:cBhvr>
                                      <p:tavLst>
                                        <p:tav tm="0">
                                          <p:val>
                                            <p:strVal val="ppt_w"/>
                                          </p:val>
                                        </p:tav>
                                        <p:tav tm="100000">
                                          <p:val>
                                            <p:fltVal val="0"/>
                                          </p:val>
                                        </p:tav>
                                      </p:tavLst>
                                    </p:anim>
                                    <p:anim calcmode="lin" valueType="num">
                                      <p:cBhvr>
                                        <p:cTn id="17" dur="500"/>
                                        <p:tgtEl>
                                          <p:spTgt spid="22"/>
                                        </p:tgtEl>
                                        <p:attrNameLst>
                                          <p:attrName>ppt_h</p:attrName>
                                        </p:attrNameLst>
                                      </p:cBhvr>
                                      <p:tavLst>
                                        <p:tav tm="0">
                                          <p:val>
                                            <p:strVal val="ppt_h"/>
                                          </p:val>
                                        </p:tav>
                                        <p:tav tm="100000">
                                          <p:val>
                                            <p:fltVal val="0"/>
                                          </p:val>
                                        </p:tav>
                                      </p:tavLst>
                                    </p:anim>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2" grpId="1"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33025F6-03E4-F7FE-A115-15A451327F80}"/>
              </a:ext>
            </a:extLst>
          </p:cNvPr>
          <p:cNvSpPr txBox="1"/>
          <p:nvPr/>
        </p:nvSpPr>
        <p:spPr>
          <a:xfrm>
            <a:off x="3522473" y="2451527"/>
            <a:ext cx="5706368" cy="923330"/>
          </a:xfrm>
          <a:prstGeom prst="rect">
            <a:avLst/>
          </a:prstGeom>
          <a:noFill/>
        </p:spPr>
        <p:txBody>
          <a:bodyPr wrap="square" rtlCol="0">
            <a:spAutoFit/>
          </a:bodyPr>
          <a:lstStyle/>
          <a:p>
            <a:r>
              <a:rPr lang="en-US" sz="5400" b="1" dirty="0" err="1">
                <a:solidFill>
                  <a:srgbClr val="71D400"/>
                </a:solidFill>
                <a:latin typeface="Sigmar One" panose="00000500000000000000" pitchFamily="2" charset="0"/>
              </a:rPr>
              <a:t>Đọc</a:t>
            </a:r>
            <a:r>
              <a:rPr lang="en-US" sz="5400" b="1" dirty="0">
                <a:solidFill>
                  <a:srgbClr val="71D400"/>
                </a:solidFill>
                <a:latin typeface="Sigmar One" panose="00000500000000000000" pitchFamily="2" charset="0"/>
              </a:rPr>
              <a:t> </a:t>
            </a:r>
            <a:r>
              <a:rPr lang="en-US" sz="5400" b="1" dirty="0" err="1">
                <a:solidFill>
                  <a:srgbClr val="71D400"/>
                </a:solidFill>
                <a:latin typeface="Sigmar One" panose="00000500000000000000" pitchFamily="2" charset="0"/>
              </a:rPr>
              <a:t>văn</a:t>
            </a:r>
            <a:r>
              <a:rPr lang="en-US" sz="5400" b="1" dirty="0">
                <a:solidFill>
                  <a:srgbClr val="71D400"/>
                </a:solidFill>
                <a:latin typeface="Sigmar One" panose="00000500000000000000" pitchFamily="2" charset="0"/>
              </a:rPr>
              <a:t> </a:t>
            </a:r>
            <a:r>
              <a:rPr lang="en-US" sz="5400" b="1" dirty="0" err="1">
                <a:solidFill>
                  <a:srgbClr val="71D400"/>
                </a:solidFill>
                <a:latin typeface="Sigmar One" panose="00000500000000000000" pitchFamily="2" charset="0"/>
              </a:rPr>
              <a:t>bản</a:t>
            </a:r>
            <a:endParaRPr lang="en-US" sz="5400" b="1" dirty="0">
              <a:solidFill>
                <a:srgbClr val="71D400"/>
              </a:solidFill>
              <a:latin typeface="Sigmar One" panose="00000500000000000000" pitchFamily="2" charset="0"/>
            </a:endParaRPr>
          </a:p>
        </p:txBody>
      </p:sp>
    </p:spTree>
    <p:extLst>
      <p:ext uri="{BB962C8B-B14F-4D97-AF65-F5344CB8AC3E}">
        <p14:creationId xmlns:p14="http://schemas.microsoft.com/office/powerpoint/2010/main" val="34998281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8E8B30-18EB-CEA4-1536-86D0768112CA}"/>
              </a:ext>
            </a:extLst>
          </p:cNvPr>
          <p:cNvSpPr txBox="1"/>
          <p:nvPr/>
        </p:nvSpPr>
        <p:spPr>
          <a:xfrm>
            <a:off x="329938" y="122549"/>
            <a:ext cx="11660957" cy="6863417"/>
          </a:xfrm>
          <a:prstGeom prst="rect">
            <a:avLst/>
          </a:prstGeom>
          <a:noFill/>
        </p:spPr>
        <p:txBody>
          <a:bodyPr wrap="square">
            <a:spAutoFit/>
          </a:bodyPr>
          <a:lstStyle/>
          <a:p>
            <a:pPr algn="ctr"/>
            <a:endParaRPr lang="en-US" sz="2800" dirty="0">
              <a:solidFill>
                <a:srgbClr val="FF0000"/>
              </a:solidFill>
              <a:latin typeface="Nunito" pitchFamily="2" charset="0"/>
              <a:cs typeface="Baloo 2 ExtraBold" pitchFamily="2" charset="0"/>
            </a:endParaRPr>
          </a:p>
          <a:p>
            <a:r>
              <a:rPr lang="en-US" sz="2800" b="0" i="0" dirty="0">
                <a:solidFill>
                  <a:srgbClr val="FF0000"/>
                </a:solidFill>
                <a:effectLst/>
                <a:latin typeface="Nunito" pitchFamily="2" charset="0"/>
                <a:cs typeface="Baloo 2 ExtraBold" pitchFamily="2" charset="0"/>
              </a:rPr>
              <a:t>                LỜI GIẢI TOÁN ĐẶC BIỆT</a:t>
            </a:r>
          </a:p>
          <a:p>
            <a:pPr algn="just"/>
            <a:r>
              <a:rPr lang="en-US" sz="2000" dirty="0">
                <a:solidFill>
                  <a:srgbClr val="002060"/>
                </a:solidFill>
                <a:latin typeface="Baloo 2 ExtraBold" pitchFamily="2" charset="0"/>
              </a:rPr>
              <a:t>         </a:t>
            </a:r>
          </a:p>
          <a:p>
            <a:pPr algn="just"/>
            <a:r>
              <a:rPr lang="en-US" sz="2800" dirty="0">
                <a:solidFill>
                  <a:srgbClr val="002060"/>
                </a:solidFill>
                <a:latin typeface="Nunito" pitchFamily="2" charset="0"/>
              </a:rPr>
              <a:t>     </a:t>
            </a:r>
            <a:r>
              <a:rPr lang="vi-VN" sz="2800" dirty="0">
                <a:latin typeface="Nunito" pitchFamily="2" charset="0"/>
              </a:rPr>
              <a:t>Vích-to Huy-gô bộc lộ tài năng thơ ca </a:t>
            </a:r>
            <a:endParaRPr lang="en-US" sz="2800" dirty="0">
              <a:latin typeface="Nunito" pitchFamily="2" charset="0"/>
            </a:endParaRPr>
          </a:p>
          <a:p>
            <a:pPr algn="just"/>
            <a:r>
              <a:rPr lang="vi-VN" sz="2800" dirty="0">
                <a:latin typeface="Nunito" pitchFamily="2" charset="0"/>
              </a:rPr>
              <a:t>của mình từ rất sớm. Hồi còn là học sinh </a:t>
            </a:r>
            <a:endParaRPr lang="en-US" sz="2800" dirty="0">
              <a:latin typeface="Nunito" pitchFamily="2" charset="0"/>
            </a:endParaRPr>
          </a:p>
          <a:p>
            <a:pPr algn="just"/>
            <a:r>
              <a:rPr lang="vi-VN" sz="2800" dirty="0">
                <a:latin typeface="Nunito" pitchFamily="2" charset="0"/>
              </a:rPr>
              <a:t>tiểu học, cậu học chăm, thông minh, giỏi </a:t>
            </a:r>
            <a:endParaRPr lang="en-US" sz="2800" dirty="0">
              <a:latin typeface="Nunito" pitchFamily="2" charset="0"/>
            </a:endParaRPr>
          </a:p>
          <a:p>
            <a:pPr algn="just"/>
            <a:r>
              <a:rPr lang="vi-VN" sz="2800" dirty="0">
                <a:latin typeface="Nunito" pitchFamily="2" charset="0"/>
              </a:rPr>
              <a:t>đều các môn.</a:t>
            </a:r>
            <a:endParaRPr lang="en-US" sz="2800" dirty="0">
              <a:latin typeface="Nunito" pitchFamily="2" charset="0"/>
            </a:endParaRPr>
          </a:p>
          <a:p>
            <a:pPr algn="just"/>
            <a:r>
              <a:rPr lang="en-US" sz="2800" dirty="0">
                <a:latin typeface="Nunito" pitchFamily="2" charset="0"/>
              </a:rPr>
              <a:t>     </a:t>
            </a:r>
            <a:r>
              <a:rPr lang="vi-VN" sz="2800" dirty="0">
                <a:latin typeface="Nunito" pitchFamily="2" charset="0"/>
              </a:rPr>
              <a:t>Một lần, vào giờ kiểm tra Toán cuối năm, trong khi các bạn khác mải miết làm bài thì không hiểu sao Huy-gô lại ngồi cắn bút từ đầu</a:t>
            </a:r>
            <a:r>
              <a:rPr lang="en-US" sz="2800" dirty="0">
                <a:latin typeface="Nunito" pitchFamily="2" charset="0"/>
              </a:rPr>
              <a:t> </a:t>
            </a:r>
            <a:r>
              <a:rPr lang="vi-VN" sz="2800" dirty="0">
                <a:latin typeface="Nunito" pitchFamily="2" charset="0"/>
              </a:rPr>
              <a:t>giờ. Thầy giáo cũng sốt ruột thay cho học trò của mình. Chỉ còn hai mươi phút nữa là phải nộp bài. Các bạn xung quanh đã có người làm xong, thế mà Huy-gô vẫn ngồi cắn bút, hai tai đỏ nhừ. Thầy giáo lại giơ đồng hồ ra xem và nhìn Huy-gô. Còn mười lăm phút nữa. Lúc này, Huy-gô bắt đầu đặt bút viết. Thầy giáo thở phào. Nhưng liệu có kịp không nhỉ? Ông lo lắng thay cho Huy-gô.</a:t>
            </a:r>
          </a:p>
          <a:p>
            <a:pPr algn="just"/>
            <a:r>
              <a:rPr lang="en-US" sz="2800" dirty="0">
                <a:latin typeface="Nunito" pitchFamily="2" charset="0"/>
              </a:rPr>
              <a:t>         </a:t>
            </a:r>
            <a:endParaRPr lang="vi-VN" sz="2800" i="1" dirty="0">
              <a:latin typeface="Nunito" pitchFamily="2" charset="0"/>
            </a:endParaRPr>
          </a:p>
        </p:txBody>
      </p:sp>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18" y="15240"/>
            <a:ext cx="957155" cy="762066"/>
          </a:xfrm>
          <a:prstGeom prst="rect">
            <a:avLst/>
          </a:prstGeom>
        </p:spPr>
      </p:pic>
      <p:pic>
        <p:nvPicPr>
          <p:cNvPr id="2" name="Picture 1"/>
          <p:cNvPicPr>
            <a:picLocks noChangeAspect="1"/>
          </p:cNvPicPr>
          <p:nvPr/>
        </p:nvPicPr>
        <p:blipFill>
          <a:blip r:embed="rId3"/>
          <a:stretch>
            <a:fillRect/>
          </a:stretch>
        </p:blipFill>
        <p:spPr>
          <a:xfrm>
            <a:off x="6850145" y="339365"/>
            <a:ext cx="5140750" cy="2663825"/>
          </a:xfrm>
          <a:prstGeom prst="rect">
            <a:avLst/>
          </a:prstGeom>
        </p:spPr>
      </p:pic>
    </p:spTree>
    <p:extLst>
      <p:ext uri="{BB962C8B-B14F-4D97-AF65-F5344CB8AC3E}">
        <p14:creationId xmlns:p14="http://schemas.microsoft.com/office/powerpoint/2010/main" val="41160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68E8B30-18EB-CEA4-1536-86D0768112CA}"/>
              </a:ext>
            </a:extLst>
          </p:cNvPr>
          <p:cNvSpPr txBox="1"/>
          <p:nvPr/>
        </p:nvSpPr>
        <p:spPr>
          <a:xfrm>
            <a:off x="452487" y="0"/>
            <a:ext cx="11378152" cy="6863417"/>
          </a:xfrm>
          <a:prstGeom prst="rect">
            <a:avLst/>
          </a:prstGeom>
          <a:noFill/>
        </p:spPr>
        <p:txBody>
          <a:bodyPr wrap="square">
            <a:spAutoFit/>
          </a:bodyPr>
          <a:lstStyle/>
          <a:p>
            <a:pPr algn="ctr"/>
            <a:endParaRPr lang="en-US" sz="2800" b="0" i="0" dirty="0">
              <a:solidFill>
                <a:srgbClr val="FF0000"/>
              </a:solidFill>
              <a:effectLst/>
              <a:latin typeface="Nunito" pitchFamily="2" charset="0"/>
              <a:cs typeface="Baloo 2 ExtraBold" pitchFamily="2" charset="0"/>
            </a:endParaRPr>
          </a:p>
          <a:p>
            <a:pPr algn="just"/>
            <a:endParaRPr lang="en-US" sz="2400" dirty="0">
              <a:latin typeface="Nunito" pitchFamily="2" charset="0"/>
            </a:endParaRPr>
          </a:p>
          <a:p>
            <a:pPr algn="just"/>
            <a:r>
              <a:rPr lang="en-US" sz="2400" dirty="0">
                <a:latin typeface="Nunito" pitchFamily="2" charset="0"/>
              </a:rPr>
              <a:t>        </a:t>
            </a: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endParaRPr lang="en-US" sz="2400" dirty="0">
              <a:latin typeface="Nunito" pitchFamily="2" charset="0"/>
            </a:endParaRPr>
          </a:p>
          <a:p>
            <a:pPr algn="just"/>
            <a:r>
              <a:rPr lang="en-US" sz="2400" dirty="0">
                <a:latin typeface="Nunito" pitchFamily="2" charset="0"/>
              </a:rPr>
              <a:t>        </a:t>
            </a:r>
            <a:r>
              <a:rPr lang="vi-VN" sz="2800" dirty="0">
                <a:latin typeface="Nunito" pitchFamily="2" charset="0"/>
              </a:rPr>
              <a:t>Huy-gô mải miết viết và may thay, khi tiếng trống báo hết giờ vang lên thì cậu cũng viết xong đáp số và mang bài lên nộp. Thầy giáo liếc nhìn bài của Huy-gô. Đáp số đúng rồi! Chợt thầy reo lên:</a:t>
            </a:r>
          </a:p>
          <a:p>
            <a:pPr algn="just"/>
            <a:r>
              <a:rPr lang="en-US" sz="2800" dirty="0">
                <a:latin typeface="Nunito" pitchFamily="2" charset="0"/>
              </a:rPr>
              <a:t>       </a:t>
            </a:r>
            <a:r>
              <a:rPr lang="vi-VN" sz="2800" dirty="0">
                <a:latin typeface="Nunito" pitchFamily="2" charset="0"/>
              </a:rPr>
              <a:t>- Lời giải bài toán được viết bằng thơ! À, ra thế!</a:t>
            </a:r>
          </a:p>
          <a:p>
            <a:pPr algn="just"/>
            <a:r>
              <a:rPr lang="en-US" sz="2800" dirty="0">
                <a:latin typeface="Nunito" pitchFamily="2" charset="0"/>
              </a:rPr>
              <a:t>       </a:t>
            </a:r>
            <a:r>
              <a:rPr lang="en-US" sz="2800" dirty="0" err="1">
                <a:latin typeface="Nunito" pitchFamily="2" charset="0"/>
              </a:rPr>
              <a:t>Sau</a:t>
            </a:r>
            <a:r>
              <a:rPr lang="en-US" sz="2800" dirty="0">
                <a:latin typeface="Nunito" pitchFamily="2" charset="0"/>
              </a:rPr>
              <a:t> </a:t>
            </a:r>
            <a:r>
              <a:rPr lang="en-US" sz="2800" dirty="0" err="1">
                <a:latin typeface="Nunito" pitchFamily="2" charset="0"/>
              </a:rPr>
              <a:t>này</a:t>
            </a:r>
            <a:r>
              <a:rPr lang="en-US" sz="2800" dirty="0">
                <a:latin typeface="Nunito" pitchFamily="2" charset="0"/>
              </a:rPr>
              <a:t>, </a:t>
            </a:r>
            <a:r>
              <a:rPr lang="vi-VN" sz="2800" dirty="0">
                <a:solidFill>
                  <a:prstClr val="black"/>
                </a:solidFill>
                <a:latin typeface="Nunito" pitchFamily="2" charset="0"/>
              </a:rPr>
              <a:t>Vích-to Huy-gô </a:t>
            </a:r>
            <a:r>
              <a:rPr lang="en-US" sz="2800" dirty="0" err="1">
                <a:solidFill>
                  <a:prstClr val="black"/>
                </a:solidFill>
                <a:latin typeface="Nunito" pitchFamily="2" charset="0"/>
              </a:rPr>
              <a:t>đã</a:t>
            </a:r>
            <a:r>
              <a:rPr lang="en-US" sz="2800" dirty="0">
                <a:solidFill>
                  <a:prstClr val="black"/>
                </a:solidFill>
                <a:latin typeface="Nunito" pitchFamily="2" charset="0"/>
              </a:rPr>
              <a:t> </a:t>
            </a:r>
            <a:r>
              <a:rPr lang="en-US" sz="2800" dirty="0" err="1">
                <a:solidFill>
                  <a:prstClr val="black"/>
                </a:solidFill>
                <a:latin typeface="Nunito" pitchFamily="2" charset="0"/>
              </a:rPr>
              <a:t>trở</a:t>
            </a:r>
            <a:r>
              <a:rPr lang="en-US" sz="2800" dirty="0">
                <a:solidFill>
                  <a:prstClr val="black"/>
                </a:solidFill>
                <a:latin typeface="Nunito" pitchFamily="2" charset="0"/>
              </a:rPr>
              <a:t> </a:t>
            </a:r>
            <a:r>
              <a:rPr lang="en-US" sz="2800" dirty="0" err="1">
                <a:solidFill>
                  <a:prstClr val="black"/>
                </a:solidFill>
                <a:latin typeface="Nunito" pitchFamily="2" charset="0"/>
              </a:rPr>
              <a:t>thành</a:t>
            </a:r>
            <a:r>
              <a:rPr lang="en-US" sz="2800" dirty="0">
                <a:solidFill>
                  <a:prstClr val="black"/>
                </a:solidFill>
                <a:latin typeface="Nunito" pitchFamily="2" charset="0"/>
              </a:rPr>
              <a:t> </a:t>
            </a:r>
            <a:r>
              <a:rPr lang="en-US" sz="2800" dirty="0" err="1">
                <a:solidFill>
                  <a:prstClr val="black"/>
                </a:solidFill>
                <a:latin typeface="Nunito" pitchFamily="2" charset="0"/>
              </a:rPr>
              <a:t>nhà</a:t>
            </a:r>
            <a:r>
              <a:rPr lang="en-US" sz="2800" dirty="0">
                <a:solidFill>
                  <a:prstClr val="black"/>
                </a:solidFill>
                <a:latin typeface="Nunito" pitchFamily="2" charset="0"/>
              </a:rPr>
              <a:t> </a:t>
            </a:r>
            <a:r>
              <a:rPr lang="en-US" sz="2800" dirty="0" err="1">
                <a:solidFill>
                  <a:prstClr val="black"/>
                </a:solidFill>
                <a:latin typeface="Nunito" pitchFamily="2" charset="0"/>
              </a:rPr>
              <a:t>văn</a:t>
            </a:r>
            <a:r>
              <a:rPr lang="en-US" sz="2800" dirty="0">
                <a:solidFill>
                  <a:prstClr val="black"/>
                </a:solidFill>
                <a:latin typeface="Nunito" pitchFamily="2" charset="0"/>
              </a:rPr>
              <a:t>, </a:t>
            </a:r>
            <a:r>
              <a:rPr lang="en-US" sz="2800" dirty="0" err="1">
                <a:solidFill>
                  <a:prstClr val="black"/>
                </a:solidFill>
                <a:latin typeface="Nunito" pitchFamily="2" charset="0"/>
              </a:rPr>
              <a:t>nhà</a:t>
            </a:r>
            <a:r>
              <a:rPr lang="en-US" sz="2800" dirty="0">
                <a:solidFill>
                  <a:prstClr val="black"/>
                </a:solidFill>
                <a:latin typeface="Nunito" pitchFamily="2" charset="0"/>
              </a:rPr>
              <a:t> </a:t>
            </a:r>
            <a:r>
              <a:rPr lang="en-US" sz="2800" dirty="0" err="1">
                <a:solidFill>
                  <a:prstClr val="black"/>
                </a:solidFill>
                <a:latin typeface="Nunito" pitchFamily="2" charset="0"/>
              </a:rPr>
              <a:t>thơ</a:t>
            </a:r>
            <a:r>
              <a:rPr lang="en-US" sz="2800" dirty="0">
                <a:solidFill>
                  <a:prstClr val="black"/>
                </a:solidFill>
                <a:latin typeface="Nunito" pitchFamily="2" charset="0"/>
              </a:rPr>
              <a:t>, </a:t>
            </a:r>
            <a:r>
              <a:rPr lang="en-US" sz="2800" dirty="0" err="1">
                <a:solidFill>
                  <a:prstClr val="black"/>
                </a:solidFill>
                <a:latin typeface="Nunito" pitchFamily="2" charset="0"/>
              </a:rPr>
              <a:t>nhà</a:t>
            </a:r>
            <a:r>
              <a:rPr lang="en-US" sz="2800" dirty="0">
                <a:solidFill>
                  <a:prstClr val="black"/>
                </a:solidFill>
                <a:latin typeface="Nunito" pitchFamily="2" charset="0"/>
              </a:rPr>
              <a:t> </a:t>
            </a:r>
            <a:r>
              <a:rPr lang="en-US" sz="2800" dirty="0" err="1">
                <a:solidFill>
                  <a:prstClr val="black"/>
                </a:solidFill>
                <a:latin typeface="Nunito" pitchFamily="2" charset="0"/>
              </a:rPr>
              <a:t>viết</a:t>
            </a:r>
            <a:r>
              <a:rPr lang="en-US" sz="2800" dirty="0">
                <a:solidFill>
                  <a:prstClr val="black"/>
                </a:solidFill>
                <a:latin typeface="Nunito" pitchFamily="2" charset="0"/>
              </a:rPr>
              <a:t> </a:t>
            </a:r>
            <a:r>
              <a:rPr lang="en-US" sz="2800" dirty="0" err="1">
                <a:solidFill>
                  <a:prstClr val="black"/>
                </a:solidFill>
                <a:latin typeface="Nunito" pitchFamily="2" charset="0"/>
              </a:rPr>
              <a:t>kịch</a:t>
            </a:r>
            <a:r>
              <a:rPr lang="en-US" sz="2800" dirty="0">
                <a:solidFill>
                  <a:prstClr val="black"/>
                </a:solidFill>
                <a:latin typeface="Nunito" pitchFamily="2" charset="0"/>
              </a:rPr>
              <a:t> </a:t>
            </a:r>
            <a:r>
              <a:rPr lang="en-US" sz="2800" dirty="0" err="1">
                <a:solidFill>
                  <a:prstClr val="black"/>
                </a:solidFill>
                <a:latin typeface="Nunito" pitchFamily="2" charset="0"/>
              </a:rPr>
              <a:t>nổi</a:t>
            </a:r>
            <a:r>
              <a:rPr lang="en-US" sz="2800" dirty="0">
                <a:solidFill>
                  <a:prstClr val="black"/>
                </a:solidFill>
                <a:latin typeface="Nunito" pitchFamily="2" charset="0"/>
              </a:rPr>
              <a:t> </a:t>
            </a:r>
            <a:r>
              <a:rPr lang="en-US" sz="2800" dirty="0" err="1">
                <a:solidFill>
                  <a:prstClr val="black"/>
                </a:solidFill>
                <a:latin typeface="Nunito" pitchFamily="2" charset="0"/>
              </a:rPr>
              <a:t>tiếng</a:t>
            </a:r>
            <a:r>
              <a:rPr lang="en-US" sz="2800" dirty="0">
                <a:solidFill>
                  <a:prstClr val="black"/>
                </a:solidFill>
                <a:latin typeface="Nunito" pitchFamily="2" charset="0"/>
              </a:rPr>
              <a:t> </a:t>
            </a:r>
            <a:r>
              <a:rPr lang="en-US" sz="2800" dirty="0" err="1">
                <a:solidFill>
                  <a:prstClr val="black"/>
                </a:solidFill>
                <a:latin typeface="Nunito" pitchFamily="2" charset="0"/>
              </a:rPr>
              <a:t>thế</a:t>
            </a:r>
            <a:r>
              <a:rPr lang="en-US" sz="2800" dirty="0">
                <a:solidFill>
                  <a:prstClr val="black"/>
                </a:solidFill>
                <a:latin typeface="Nunito" pitchFamily="2" charset="0"/>
              </a:rPr>
              <a:t> </a:t>
            </a:r>
            <a:r>
              <a:rPr lang="en-US" sz="2800" dirty="0" err="1">
                <a:solidFill>
                  <a:prstClr val="black"/>
                </a:solidFill>
                <a:latin typeface="Nunito" pitchFamily="2" charset="0"/>
              </a:rPr>
              <a:t>giới</a:t>
            </a:r>
            <a:r>
              <a:rPr lang="en-US" sz="2800" dirty="0">
                <a:solidFill>
                  <a:prstClr val="black"/>
                </a:solidFill>
                <a:latin typeface="Nunito" pitchFamily="2" charset="0"/>
              </a:rPr>
              <a:t>. </a:t>
            </a:r>
          </a:p>
          <a:p>
            <a:pPr algn="r"/>
            <a:r>
              <a:rPr lang="vi-VN" sz="2800" i="1" dirty="0">
                <a:latin typeface="Nunito" pitchFamily="2" charset="0"/>
              </a:rPr>
              <a:t>(Theo Kể chuyện danh nhân thế giới)</a:t>
            </a:r>
          </a:p>
        </p:txBody>
      </p:sp>
      <p:pic>
        <p:nvPicPr>
          <p:cNvPr id="6" name="Picture 5">
            <a:extLst>
              <a:ext uri="{FF2B5EF4-FFF2-40B4-BE49-F238E27FC236}">
                <a16:creationId xmlns:a16="http://schemas.microsoft.com/office/drawing/2014/main" id="{AECD2493-3747-2EAB-D9B5-7C19CD074516}"/>
              </a:ext>
            </a:extLst>
          </p:cNvPr>
          <p:cNvPicPr>
            <a:picLocks noChangeAspect="1"/>
          </p:cNvPicPr>
          <p:nvPr/>
        </p:nvPicPr>
        <p:blipFill>
          <a:blip r:embed="rId2"/>
          <a:stretch>
            <a:fillRect/>
          </a:stretch>
        </p:blipFill>
        <p:spPr>
          <a:xfrm>
            <a:off x="81718" y="15240"/>
            <a:ext cx="957155" cy="762066"/>
          </a:xfrm>
          <a:prstGeom prst="rect">
            <a:avLst/>
          </a:prstGeom>
        </p:spPr>
      </p:pic>
      <p:pic>
        <p:nvPicPr>
          <p:cNvPr id="3" name="Picture 2"/>
          <p:cNvPicPr>
            <a:picLocks noChangeAspect="1"/>
          </p:cNvPicPr>
          <p:nvPr/>
        </p:nvPicPr>
        <p:blipFill>
          <a:blip r:embed="rId3"/>
          <a:stretch>
            <a:fillRect/>
          </a:stretch>
        </p:blipFill>
        <p:spPr>
          <a:xfrm>
            <a:off x="1225486" y="239911"/>
            <a:ext cx="9803875" cy="3313994"/>
          </a:xfrm>
          <a:prstGeom prst="rect">
            <a:avLst/>
          </a:prstGeom>
        </p:spPr>
      </p:pic>
    </p:spTree>
    <p:extLst>
      <p:ext uri="{BB962C8B-B14F-4D97-AF65-F5344CB8AC3E}">
        <p14:creationId xmlns:p14="http://schemas.microsoft.com/office/powerpoint/2010/main" val="1769265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BEBA8EAE-BF5A-486C-A8C5-ECC9F3942E4B}">
                <a14:imgProps xmlns:a14="http://schemas.microsoft.com/office/drawing/2010/main">
                  <a14:imgLayer r:embed="rId3">
                    <a14:imgEffect>
                      <a14:sharpenSoften amount="-14000"/>
                    </a14:imgEffect>
                    <a14:imgEffect>
                      <a14:colorTemperature colorTemp="5936"/>
                    </a14:imgEffect>
                  </a14:imgLayer>
                </a14:imgProps>
              </a:ext>
            </a:extLst>
          </a:blip>
          <a:stretch>
            <a:fillRect/>
          </a:stretch>
        </p:blipFill>
        <p:spPr>
          <a:xfrm>
            <a:off x="2822240" y="975426"/>
            <a:ext cx="8597626" cy="5109328"/>
          </a:xfrm>
          <a:prstGeom prst="rect">
            <a:avLst/>
          </a:prstGeom>
        </p:spPr>
      </p:pic>
      <p:sp>
        <p:nvSpPr>
          <p:cNvPr id="4" name="TextBox 3">
            <a:extLst>
              <a:ext uri="{FF2B5EF4-FFF2-40B4-BE49-F238E27FC236}">
                <a16:creationId xmlns:a16="http://schemas.microsoft.com/office/drawing/2014/main" id="{CAE4F093-8EF5-FFBE-9B5C-4F6FEFDB5181}"/>
              </a:ext>
            </a:extLst>
          </p:cNvPr>
          <p:cNvSpPr txBox="1"/>
          <p:nvPr/>
        </p:nvSpPr>
        <p:spPr>
          <a:xfrm>
            <a:off x="573723" y="3002286"/>
            <a:ext cx="2031700" cy="1055608"/>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Baloo 2 SemiBold" pitchFamily="2" charset="0"/>
                <a:cs typeface="Baloo 2 SemiBold" pitchFamily="2" charset="0"/>
              </a:rPr>
              <a:t>Luyện</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đọc</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từ</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khó</a:t>
            </a:r>
            <a:endParaRPr lang="en-US" sz="2800" dirty="0">
              <a:solidFill>
                <a:schemeClr val="accent6">
                  <a:lumMod val="50000"/>
                </a:schemeClr>
              </a:solidFill>
              <a:latin typeface="Baloo 2 SemiBold" pitchFamily="2" charset="0"/>
              <a:cs typeface="Baloo 2 SemiBold" pitchFamily="2" charset="0"/>
            </a:endParaRPr>
          </a:p>
        </p:txBody>
      </p:sp>
      <p:sp>
        <p:nvSpPr>
          <p:cNvPr id="6" name="TextBox 5">
            <a:extLst>
              <a:ext uri="{FF2B5EF4-FFF2-40B4-BE49-F238E27FC236}">
                <a16:creationId xmlns:a16="http://schemas.microsoft.com/office/drawing/2014/main" id="{D0D28243-CC6E-203C-3750-6D9327DDEB28}"/>
              </a:ext>
            </a:extLst>
          </p:cNvPr>
          <p:cNvSpPr txBox="1"/>
          <p:nvPr/>
        </p:nvSpPr>
        <p:spPr>
          <a:xfrm>
            <a:off x="7331316" y="1267856"/>
            <a:ext cx="3397644"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Baloo 2 SemiBold" pitchFamily="2" charset="0"/>
                <a:cs typeface="Baloo 2 SemiBold" pitchFamily="2" charset="0"/>
              </a:rPr>
              <a:t>Vích</a:t>
            </a:r>
            <a:r>
              <a:rPr lang="en-US" sz="2800" dirty="0">
                <a:solidFill>
                  <a:schemeClr val="accent6">
                    <a:lumMod val="50000"/>
                  </a:schemeClr>
                </a:solidFill>
                <a:latin typeface="Baloo 2 SemiBold" pitchFamily="2" charset="0"/>
                <a:cs typeface="Baloo 2 SemiBold" pitchFamily="2" charset="0"/>
              </a:rPr>
              <a:t> to-</a:t>
            </a:r>
            <a:r>
              <a:rPr lang="en-US" sz="2800" dirty="0" err="1">
                <a:solidFill>
                  <a:schemeClr val="accent6">
                    <a:lumMod val="50000"/>
                  </a:schemeClr>
                </a:solidFill>
                <a:latin typeface="Baloo 2 SemiBold" pitchFamily="2" charset="0"/>
                <a:cs typeface="Baloo 2 SemiBold" pitchFamily="2" charset="0"/>
              </a:rPr>
              <a:t>Huy</a:t>
            </a:r>
            <a:r>
              <a:rPr lang="en-US" sz="2800" dirty="0">
                <a:solidFill>
                  <a:schemeClr val="accent6">
                    <a:lumMod val="50000"/>
                  </a:schemeClr>
                </a:solidFill>
                <a:latin typeface="Baloo 2 SemiBold" pitchFamily="2" charset="0"/>
                <a:cs typeface="Baloo 2 SemiBold" pitchFamily="2" charset="0"/>
              </a:rPr>
              <a:t>-</a:t>
            </a:r>
            <a:r>
              <a:rPr lang="en-US" sz="2800" dirty="0" err="1">
                <a:solidFill>
                  <a:schemeClr val="accent6">
                    <a:lumMod val="50000"/>
                  </a:schemeClr>
                </a:solidFill>
                <a:latin typeface="Baloo 2 SemiBold" pitchFamily="2" charset="0"/>
                <a:cs typeface="Baloo 2 SemiBold" pitchFamily="2" charset="0"/>
              </a:rPr>
              <a:t>gô</a:t>
            </a:r>
            <a:endParaRPr lang="en-US" sz="2800" dirty="0">
              <a:solidFill>
                <a:schemeClr val="accent6">
                  <a:lumMod val="50000"/>
                </a:schemeClr>
              </a:solidFill>
              <a:latin typeface="Baloo 2 SemiBold" pitchFamily="2" charset="0"/>
              <a:cs typeface="Baloo 2 SemiBold" pitchFamily="2" charset="0"/>
            </a:endParaRPr>
          </a:p>
        </p:txBody>
      </p:sp>
      <p:sp>
        <p:nvSpPr>
          <p:cNvPr id="8" name="TextBox 7">
            <a:extLst>
              <a:ext uri="{FF2B5EF4-FFF2-40B4-BE49-F238E27FC236}">
                <a16:creationId xmlns:a16="http://schemas.microsoft.com/office/drawing/2014/main" id="{62EC6CD7-DD73-3652-605D-7EAF7E61737B}"/>
              </a:ext>
            </a:extLst>
          </p:cNvPr>
          <p:cNvSpPr txBox="1"/>
          <p:nvPr/>
        </p:nvSpPr>
        <p:spPr>
          <a:xfrm>
            <a:off x="7331316" y="2209165"/>
            <a:ext cx="3397644"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Baloo 2 SemiBold" pitchFamily="2" charset="0"/>
                <a:cs typeface="Baloo 2 SemiBold" pitchFamily="2" charset="0"/>
              </a:rPr>
              <a:t>mười</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lăm</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phút</a:t>
            </a:r>
            <a:endParaRPr lang="en-US" sz="2800" dirty="0">
              <a:solidFill>
                <a:schemeClr val="accent6">
                  <a:lumMod val="50000"/>
                </a:schemeClr>
              </a:solidFill>
              <a:latin typeface="Baloo 2 SemiBold" pitchFamily="2" charset="0"/>
              <a:cs typeface="Baloo 2 SemiBold" pitchFamily="2" charset="0"/>
            </a:endParaRPr>
          </a:p>
        </p:txBody>
      </p:sp>
      <p:sp>
        <p:nvSpPr>
          <p:cNvPr id="10" name="TextBox 9">
            <a:extLst>
              <a:ext uri="{FF2B5EF4-FFF2-40B4-BE49-F238E27FC236}">
                <a16:creationId xmlns:a16="http://schemas.microsoft.com/office/drawing/2014/main" id="{64D63269-D98C-41F8-4180-4E6C8FCF1A0B}"/>
              </a:ext>
            </a:extLst>
          </p:cNvPr>
          <p:cNvSpPr txBox="1"/>
          <p:nvPr/>
        </p:nvSpPr>
        <p:spPr>
          <a:xfrm>
            <a:off x="7331316" y="3195527"/>
            <a:ext cx="3397644"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Baloo 2 SemiBold" pitchFamily="2" charset="0"/>
                <a:cs typeface="Baloo 2 SemiBold" pitchFamily="2" charset="0"/>
              </a:rPr>
              <a:t>mải</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miết</a:t>
            </a:r>
            <a:endParaRPr lang="en-US" sz="2800" dirty="0">
              <a:solidFill>
                <a:schemeClr val="accent6">
                  <a:lumMod val="50000"/>
                </a:schemeClr>
              </a:solidFill>
              <a:latin typeface="Baloo 2 SemiBold" pitchFamily="2" charset="0"/>
              <a:cs typeface="Baloo 2 SemiBold" pitchFamily="2" charset="0"/>
            </a:endParaRPr>
          </a:p>
        </p:txBody>
      </p:sp>
      <p:pic>
        <p:nvPicPr>
          <p:cNvPr id="15" name="Picture 14">
            <a:extLst>
              <a:ext uri="{FF2B5EF4-FFF2-40B4-BE49-F238E27FC236}">
                <a16:creationId xmlns:a16="http://schemas.microsoft.com/office/drawing/2014/main" id="{CDD144C1-C057-1232-D6C1-B7F15E3178D8}"/>
              </a:ext>
            </a:extLst>
          </p:cNvPr>
          <p:cNvPicPr>
            <a:picLocks noChangeAspect="1"/>
          </p:cNvPicPr>
          <p:nvPr/>
        </p:nvPicPr>
        <p:blipFill>
          <a:blip r:embed="rId4"/>
          <a:stretch>
            <a:fillRect/>
          </a:stretch>
        </p:blipFill>
        <p:spPr>
          <a:xfrm>
            <a:off x="340798" y="213360"/>
            <a:ext cx="957155" cy="762066"/>
          </a:xfrm>
          <a:prstGeom prst="rect">
            <a:avLst/>
          </a:prstGeom>
        </p:spPr>
      </p:pic>
      <p:sp>
        <p:nvSpPr>
          <p:cNvPr id="18" name="TextBox 17">
            <a:extLst>
              <a:ext uri="{FF2B5EF4-FFF2-40B4-BE49-F238E27FC236}">
                <a16:creationId xmlns:a16="http://schemas.microsoft.com/office/drawing/2014/main" id="{64D63269-D98C-41F8-4180-4E6C8FCF1A0B}"/>
              </a:ext>
            </a:extLst>
          </p:cNvPr>
          <p:cNvSpPr txBox="1"/>
          <p:nvPr/>
        </p:nvSpPr>
        <p:spPr>
          <a:xfrm>
            <a:off x="7331316" y="4120449"/>
            <a:ext cx="3397644"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err="1">
                <a:solidFill>
                  <a:schemeClr val="accent6">
                    <a:lumMod val="50000"/>
                  </a:schemeClr>
                </a:solidFill>
                <a:latin typeface="Baloo 2 SemiBold" pitchFamily="2" charset="0"/>
                <a:cs typeface="Baloo 2 SemiBold" pitchFamily="2" charset="0"/>
              </a:rPr>
              <a:t>liếc</a:t>
            </a:r>
            <a:r>
              <a:rPr lang="en-US" sz="2800" dirty="0">
                <a:solidFill>
                  <a:schemeClr val="accent6">
                    <a:lumMod val="50000"/>
                  </a:schemeClr>
                </a:solidFill>
                <a:latin typeface="Baloo 2 SemiBold" pitchFamily="2" charset="0"/>
                <a:cs typeface="Baloo 2 SemiBold" pitchFamily="2" charset="0"/>
              </a:rPr>
              <a:t> </a:t>
            </a:r>
            <a:r>
              <a:rPr lang="en-US" sz="2800" dirty="0" err="1">
                <a:solidFill>
                  <a:schemeClr val="accent6">
                    <a:lumMod val="50000"/>
                  </a:schemeClr>
                </a:solidFill>
                <a:latin typeface="Baloo 2 SemiBold" pitchFamily="2" charset="0"/>
                <a:cs typeface="Baloo 2 SemiBold" pitchFamily="2" charset="0"/>
              </a:rPr>
              <a:t>nhìn</a:t>
            </a:r>
            <a:endParaRPr lang="en-US" sz="2800" dirty="0">
              <a:solidFill>
                <a:schemeClr val="accent6">
                  <a:lumMod val="50000"/>
                </a:schemeClr>
              </a:solidFill>
              <a:latin typeface="Baloo 2 SemiBold" pitchFamily="2" charset="0"/>
              <a:cs typeface="Baloo 2 SemiBold" pitchFamily="2" charset="0"/>
            </a:endParaRPr>
          </a:p>
        </p:txBody>
      </p:sp>
      <p:sp>
        <p:nvSpPr>
          <p:cNvPr id="19" name="TextBox 18">
            <a:extLst>
              <a:ext uri="{FF2B5EF4-FFF2-40B4-BE49-F238E27FC236}">
                <a16:creationId xmlns:a16="http://schemas.microsoft.com/office/drawing/2014/main" id="{64D63269-D98C-41F8-4180-4E6C8FCF1A0B}"/>
              </a:ext>
            </a:extLst>
          </p:cNvPr>
          <p:cNvSpPr txBox="1"/>
          <p:nvPr/>
        </p:nvSpPr>
        <p:spPr>
          <a:xfrm>
            <a:off x="7331316" y="5102601"/>
            <a:ext cx="3397644" cy="578882"/>
          </a:xfrm>
          <a:prstGeom prst="roundRect">
            <a:avLst/>
          </a:prstGeom>
          <a:solidFill>
            <a:srgbClr val="FFFFCC"/>
          </a:solidFill>
          <a:ln w="28575">
            <a:solidFill>
              <a:srgbClr val="217875"/>
            </a:solidFill>
            <a:prstDash val="sysDash"/>
          </a:ln>
        </p:spPr>
        <p:txBody>
          <a:bodyPr wrap="square">
            <a:spAutoFit/>
          </a:bodyPr>
          <a:lstStyle/>
          <a:p>
            <a:pPr algn="ctr"/>
            <a:r>
              <a:rPr lang="en-US" sz="2800" dirty="0">
                <a:solidFill>
                  <a:schemeClr val="accent6">
                    <a:lumMod val="50000"/>
                  </a:schemeClr>
                </a:solidFill>
                <a:latin typeface="Baloo 2 SemiBold" pitchFamily="2" charset="0"/>
                <a:cs typeface="Baloo 2 SemiBold" pitchFamily="2" charset="0"/>
              </a:rPr>
              <a:t>reo </a:t>
            </a:r>
            <a:r>
              <a:rPr lang="en-US" sz="2800" dirty="0" err="1">
                <a:solidFill>
                  <a:schemeClr val="accent6">
                    <a:lumMod val="50000"/>
                  </a:schemeClr>
                </a:solidFill>
                <a:latin typeface="Baloo 2 SemiBold" pitchFamily="2" charset="0"/>
                <a:cs typeface="Baloo 2 SemiBold" pitchFamily="2" charset="0"/>
              </a:rPr>
              <a:t>lên</a:t>
            </a:r>
            <a:endParaRPr lang="en-US" sz="2800" dirty="0">
              <a:solidFill>
                <a:schemeClr val="accent6">
                  <a:lumMod val="50000"/>
                </a:schemeClr>
              </a:solidFill>
              <a:latin typeface="Baloo 2 SemiBold" pitchFamily="2" charset="0"/>
              <a:cs typeface="Baloo 2 SemiBold" pitchFamily="2" charset="0"/>
            </a:endParaRPr>
          </a:p>
        </p:txBody>
      </p:sp>
    </p:spTree>
    <p:extLst>
      <p:ext uri="{BB962C8B-B14F-4D97-AF65-F5344CB8AC3E}">
        <p14:creationId xmlns:p14="http://schemas.microsoft.com/office/powerpoint/2010/main" val="3915200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10" grpId="0" animBg="1"/>
      <p:bldP spid="18" grpId="0" animBg="1"/>
      <p:bldP spid="19"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1555</TotalTime>
  <Words>1265</Words>
  <Application>Microsoft Office PowerPoint</Application>
  <PresentationFormat>Widescreen</PresentationFormat>
  <Paragraphs>115</Paragraphs>
  <Slides>23</Slides>
  <Notes>1</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23</vt:i4>
      </vt:variant>
    </vt:vector>
  </HeadingPairs>
  <TitlesOfParts>
    <vt:vector size="39" baseType="lpstr">
      <vt:lpstr>宋体</vt:lpstr>
      <vt:lpstr>#9Slide03 AmpleSoft Bold</vt:lpstr>
      <vt:lpstr>Alibaba PuHuiTi</vt:lpstr>
      <vt:lpstr>Arial</vt:lpstr>
      <vt:lpstr>Baloo 2 ExtraBold</vt:lpstr>
      <vt:lpstr>Baloo 2 Medium</vt:lpstr>
      <vt:lpstr>Baloo 2 SemiBold</vt:lpstr>
      <vt:lpstr>Calibri</vt:lpstr>
      <vt:lpstr>KaiTi</vt:lpstr>
      <vt:lpstr>Nunito</vt:lpstr>
      <vt:lpstr>Nunito Black</vt:lpstr>
      <vt:lpstr>Open Sans</vt:lpstr>
      <vt:lpstr>Sigmar One</vt:lpstr>
      <vt:lpstr>Times New Roman</vt:lpstr>
      <vt:lpstr>义启小魏楷</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MAIHUNG</cp:lastModifiedBy>
  <cp:revision>142</cp:revision>
  <dcterms:created xsi:type="dcterms:W3CDTF">2022-01-15T08:39:00Z</dcterms:created>
  <dcterms:modified xsi:type="dcterms:W3CDTF">2025-05-12T14:29:19Z</dcterms:modified>
</cp:coreProperties>
</file>