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0"/>
  </p:notesMasterIdLst>
  <p:sldIdLst>
    <p:sldId id="372" r:id="rId2"/>
    <p:sldId id="256" r:id="rId3"/>
    <p:sldId id="348" r:id="rId4"/>
    <p:sldId id="356" r:id="rId5"/>
    <p:sldId id="357" r:id="rId6"/>
    <p:sldId id="358" r:id="rId7"/>
    <p:sldId id="359" r:id="rId8"/>
    <p:sldId id="360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FFCCFF"/>
    <a:srgbClr val="FFFF66"/>
    <a:srgbClr val="FFFFCC"/>
    <a:srgbClr val="FAAEB0"/>
    <a:srgbClr val="FFA12A"/>
    <a:srgbClr val="71D400"/>
    <a:srgbClr val="FFCCCC"/>
    <a:srgbClr val="FF5D1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88" autoAdjust="0"/>
    <p:restoredTop sz="94660"/>
  </p:normalViewPr>
  <p:slideViewPr>
    <p:cSldViewPr snapToGrid="0">
      <p:cViewPr varScale="1">
        <p:scale>
          <a:sx n="77" d="100"/>
          <a:sy n="77" d="100"/>
        </p:scale>
        <p:origin x="67" y="2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7AF20-185D-4826-B1F5-6D37D0846972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34C68-4A99-4475-A477-CCE65664D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028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57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2025/5/12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82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93A803B-0A97-F746-A650-63BA122E0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000"/>
          <a:stretch/>
        </p:blipFill>
        <p:spPr>
          <a:xfrm>
            <a:off x="22860" y="4892038"/>
            <a:ext cx="11902401" cy="19659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D3E38C0-FCF9-A140-9396-B81E6B4ECB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08"/>
          <a:stretch/>
        </p:blipFill>
        <p:spPr>
          <a:xfrm>
            <a:off x="3261399" y="0"/>
            <a:ext cx="902204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5B92B45-448A-6A46-9BB2-3361D586A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323"/>
          <a:stretch/>
        </p:blipFill>
        <p:spPr>
          <a:xfrm>
            <a:off x="-205739" y="-182880"/>
            <a:ext cx="3017166" cy="63893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09DF7C2-3152-F84C-AD3B-9F62B9E0D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67" r="71323" b="9000"/>
          <a:stretch/>
        </p:blipFill>
        <p:spPr>
          <a:xfrm>
            <a:off x="-205740" y="1897380"/>
            <a:ext cx="3238461" cy="43434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3D9D354-CE28-4E42-AF0E-575F9E306E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881" y="0"/>
            <a:ext cx="2567901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0E970F7-6FCF-1C40-ADF2-D7514CBFC7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7839" y="3429000"/>
            <a:ext cx="3238461" cy="3429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2724E58-FF42-9E4E-BF08-46909DA3B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539" y="4892040"/>
            <a:ext cx="2141181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77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0BAD1B7-6007-5144-A449-5BFAE4C0B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000"/>
          <a:stretch/>
        </p:blipFill>
        <p:spPr>
          <a:xfrm>
            <a:off x="0" y="4526280"/>
            <a:ext cx="12192000" cy="23317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5AFE1EF-5F81-534D-818D-D6AD354A1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-5270"/>
            <a:ext cx="2661234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08072-655D-F44B-A424-E1A784823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31"/>
          <a:stretch/>
        </p:blipFill>
        <p:spPr>
          <a:xfrm>
            <a:off x="3172553" y="0"/>
            <a:ext cx="9019446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6DB0598-E811-4771-AEFE-93C86E68B47A}"/>
              </a:ext>
            </a:extLst>
          </p:cNvPr>
          <p:cNvSpPr/>
          <p:nvPr userDrawn="1"/>
        </p:nvSpPr>
        <p:spPr>
          <a:xfrm>
            <a:off x="511320" y="540305"/>
            <a:ext cx="11169359" cy="5777390"/>
          </a:xfrm>
          <a:prstGeom prst="rect">
            <a:avLst/>
          </a:prstGeom>
          <a:solidFill>
            <a:schemeClr val="bg1">
              <a:alpha val="92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dirty="0">
              <a:solidFill>
                <a:prstClr val="black">
                  <a:lumMod val="95000"/>
                  <a:lumOff val="5000"/>
                </a:prstClr>
              </a:solidFill>
              <a:latin typeface="KaiTi" panose="02010609060101010101" pitchFamily="49" charset="-122"/>
              <a:ea typeface="KaiTi" panose="02010609060101010101" pitchFamily="49" charset="-122"/>
              <a:sym typeface="KaiTi" panose="02010609060101010101" pitchFamily="49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58AB104-0F35-A640-A0BC-47E02437E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896" y="5508702"/>
            <a:ext cx="1597738" cy="156662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CCD47F6-A2EC-BA4D-9D34-B8C63F9AF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4328" y="5508702"/>
            <a:ext cx="1419626" cy="1344028"/>
          </a:xfrm>
          <a:prstGeom prst="rect">
            <a:avLst/>
          </a:prstGeom>
        </p:spPr>
      </p:pic>
      <p:pic>
        <p:nvPicPr>
          <p:cNvPr id="23" name="图形 22" descr="森林场景">
            <a:extLst>
              <a:ext uri="{FF2B5EF4-FFF2-40B4-BE49-F238E27FC236}">
                <a16:creationId xmlns:a16="http://schemas.microsoft.com/office/drawing/2014/main" id="{361C764B-32E9-5A43-AD80-354DCC920F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91376" y="767575"/>
            <a:ext cx="486936" cy="486936"/>
          </a:xfrm>
          <a:prstGeom prst="rect">
            <a:avLst/>
          </a:prstGeom>
        </p:spPr>
      </p:pic>
      <p:sp>
        <p:nvSpPr>
          <p:cNvPr id="24" name="文本框 12">
            <a:extLst>
              <a:ext uri="{FF2B5EF4-FFF2-40B4-BE49-F238E27FC236}">
                <a16:creationId xmlns:a16="http://schemas.microsoft.com/office/drawing/2014/main" id="{590129CA-1B9B-3F42-94F4-AF91E142D2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8188" y="728127"/>
            <a:ext cx="32152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217875"/>
                </a:solidFill>
                <a:latin typeface="义启小魏楷"/>
                <a:ea typeface="+mj-ea"/>
                <a:cs typeface="Alibaba PuHuiTi" pitchFamily="18" charset="-122"/>
              </a:rPr>
              <a:t>Add title text</a:t>
            </a:r>
            <a:endParaRPr lang="zh-CN" altLang="en-US" sz="3200" dirty="0">
              <a:solidFill>
                <a:srgbClr val="217875"/>
              </a:solidFill>
              <a:latin typeface="义启小魏楷"/>
              <a:ea typeface="+mj-ea"/>
              <a:cs typeface="Alibaba PuHuiTi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3896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93A803B-0A97-F746-A650-63BA122E0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000"/>
          <a:stretch/>
        </p:blipFill>
        <p:spPr>
          <a:xfrm>
            <a:off x="22860" y="4892038"/>
            <a:ext cx="11902401" cy="19659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D3E38C0-FCF9-A140-9396-B81E6B4ECB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08"/>
          <a:stretch/>
        </p:blipFill>
        <p:spPr>
          <a:xfrm>
            <a:off x="3261399" y="0"/>
            <a:ext cx="902204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5B92B45-448A-6A46-9BB2-3361D586A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323"/>
          <a:stretch/>
        </p:blipFill>
        <p:spPr>
          <a:xfrm>
            <a:off x="-205739" y="-182880"/>
            <a:ext cx="3017166" cy="63893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09DF7C2-3152-F84C-AD3B-9F62B9E0D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67" r="71323" b="9000"/>
          <a:stretch/>
        </p:blipFill>
        <p:spPr>
          <a:xfrm>
            <a:off x="-205740" y="1897380"/>
            <a:ext cx="3238461" cy="43434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3D9D354-CE28-4E42-AF0E-575F9E306E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881" y="0"/>
            <a:ext cx="2567901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0E970F7-6FCF-1C40-ADF2-D7514CBFC7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7839" y="3429000"/>
            <a:ext cx="3238461" cy="3429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2724E58-FF42-9E4E-BF08-46909DA3B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539" y="4892040"/>
            <a:ext cx="2141181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65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0BAD1B7-6007-5144-A449-5BFAE4C0B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000"/>
          <a:stretch/>
        </p:blipFill>
        <p:spPr>
          <a:xfrm>
            <a:off x="0" y="4526280"/>
            <a:ext cx="12192000" cy="23317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5AFE1EF-5F81-534D-818D-D6AD354A1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-5270"/>
            <a:ext cx="2661234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08072-655D-F44B-A424-E1A784823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31"/>
          <a:stretch/>
        </p:blipFill>
        <p:spPr>
          <a:xfrm>
            <a:off x="3172553" y="0"/>
            <a:ext cx="9019446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6DB0598-E811-4771-AEFE-93C86E68B47A}"/>
              </a:ext>
            </a:extLst>
          </p:cNvPr>
          <p:cNvSpPr/>
          <p:nvPr userDrawn="1"/>
        </p:nvSpPr>
        <p:spPr>
          <a:xfrm>
            <a:off x="511320" y="540305"/>
            <a:ext cx="11169359" cy="5777390"/>
          </a:xfrm>
          <a:prstGeom prst="rect">
            <a:avLst/>
          </a:prstGeom>
          <a:solidFill>
            <a:schemeClr val="bg1">
              <a:alpha val="92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dirty="0">
              <a:solidFill>
                <a:prstClr val="black">
                  <a:lumMod val="95000"/>
                  <a:lumOff val="5000"/>
                </a:prstClr>
              </a:solidFill>
              <a:latin typeface="KaiTi" panose="02010609060101010101" pitchFamily="49" charset="-122"/>
              <a:ea typeface="KaiTi" panose="02010609060101010101" pitchFamily="49" charset="-122"/>
              <a:sym typeface="KaiTi" panose="02010609060101010101" pitchFamily="49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58AB104-0F35-A640-A0BC-47E02437E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896" y="5508702"/>
            <a:ext cx="1597738" cy="156662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CCD47F6-A2EC-BA4D-9D34-B8C63F9AF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4328" y="5508702"/>
            <a:ext cx="1419626" cy="1344028"/>
          </a:xfrm>
          <a:prstGeom prst="rect">
            <a:avLst/>
          </a:prstGeom>
        </p:spPr>
      </p:pic>
      <p:pic>
        <p:nvPicPr>
          <p:cNvPr id="23" name="图形 22" descr="森林场景">
            <a:extLst>
              <a:ext uri="{FF2B5EF4-FFF2-40B4-BE49-F238E27FC236}">
                <a16:creationId xmlns:a16="http://schemas.microsoft.com/office/drawing/2014/main" id="{361C764B-32E9-5A43-AD80-354DCC920F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91376" y="767575"/>
            <a:ext cx="486936" cy="486936"/>
          </a:xfrm>
          <a:prstGeom prst="rect">
            <a:avLst/>
          </a:prstGeom>
        </p:spPr>
      </p:pic>
      <p:sp>
        <p:nvSpPr>
          <p:cNvPr id="24" name="文本框 12">
            <a:extLst>
              <a:ext uri="{FF2B5EF4-FFF2-40B4-BE49-F238E27FC236}">
                <a16:creationId xmlns:a16="http://schemas.microsoft.com/office/drawing/2014/main" id="{590129CA-1B9B-3F42-94F4-AF91E142D2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8188" y="728127"/>
            <a:ext cx="32152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217875"/>
                </a:solidFill>
                <a:latin typeface="义启小魏楷"/>
                <a:ea typeface="+mj-ea"/>
                <a:cs typeface="Alibaba PuHuiTi" pitchFamily="18" charset="-122"/>
              </a:rPr>
              <a:t>Add title text</a:t>
            </a:r>
            <a:endParaRPr lang="zh-CN" altLang="en-US" sz="3200" dirty="0">
              <a:solidFill>
                <a:srgbClr val="217875"/>
              </a:solidFill>
              <a:latin typeface="义启小魏楷"/>
              <a:ea typeface="+mj-ea"/>
              <a:cs typeface="Alibaba PuHuiTi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8949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93A803B-0A97-F746-A650-63BA122E0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000"/>
          <a:stretch/>
        </p:blipFill>
        <p:spPr>
          <a:xfrm>
            <a:off x="22860" y="4892038"/>
            <a:ext cx="11902401" cy="19659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D3E38C0-FCF9-A140-9396-B81E6B4ECB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08"/>
          <a:stretch/>
        </p:blipFill>
        <p:spPr>
          <a:xfrm>
            <a:off x="3261399" y="0"/>
            <a:ext cx="902204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5B92B45-448A-6A46-9BB2-3361D586A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323"/>
          <a:stretch/>
        </p:blipFill>
        <p:spPr>
          <a:xfrm>
            <a:off x="-205739" y="-182880"/>
            <a:ext cx="3017166" cy="63893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09DF7C2-3152-F84C-AD3B-9F62B9E0D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67" r="71323" b="9000"/>
          <a:stretch/>
        </p:blipFill>
        <p:spPr>
          <a:xfrm>
            <a:off x="-205740" y="1897380"/>
            <a:ext cx="3238461" cy="43434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3D9D354-CE28-4E42-AF0E-575F9E306E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881" y="0"/>
            <a:ext cx="2567901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0E970F7-6FCF-1C40-ADF2-D7514CBFC7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7839" y="3429000"/>
            <a:ext cx="3238461" cy="3429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2724E58-FF42-9E4E-BF08-46909DA3B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539" y="4892040"/>
            <a:ext cx="2141181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35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0BAD1B7-6007-5144-A449-5BFAE4C0B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000"/>
          <a:stretch/>
        </p:blipFill>
        <p:spPr>
          <a:xfrm>
            <a:off x="0" y="4526280"/>
            <a:ext cx="12192000" cy="23317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5AFE1EF-5F81-534D-818D-D6AD354A1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-5270"/>
            <a:ext cx="2661234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08072-655D-F44B-A424-E1A784823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31"/>
          <a:stretch/>
        </p:blipFill>
        <p:spPr>
          <a:xfrm>
            <a:off x="3172553" y="0"/>
            <a:ext cx="9019446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6DB0598-E811-4771-AEFE-93C86E68B47A}"/>
              </a:ext>
            </a:extLst>
          </p:cNvPr>
          <p:cNvSpPr/>
          <p:nvPr userDrawn="1"/>
        </p:nvSpPr>
        <p:spPr>
          <a:xfrm>
            <a:off x="511320" y="540305"/>
            <a:ext cx="11169359" cy="5777390"/>
          </a:xfrm>
          <a:prstGeom prst="rect">
            <a:avLst/>
          </a:prstGeom>
          <a:solidFill>
            <a:schemeClr val="bg1">
              <a:alpha val="92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dirty="0">
              <a:solidFill>
                <a:prstClr val="black">
                  <a:lumMod val="95000"/>
                  <a:lumOff val="5000"/>
                </a:prstClr>
              </a:solidFill>
              <a:latin typeface="KaiTi" panose="02010609060101010101" pitchFamily="49" charset="-122"/>
              <a:ea typeface="KaiTi" panose="02010609060101010101" pitchFamily="49" charset="-122"/>
              <a:sym typeface="KaiTi" panose="02010609060101010101" pitchFamily="49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58AB104-0F35-A640-A0BC-47E02437E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896" y="5508702"/>
            <a:ext cx="1597738" cy="156662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CCD47F6-A2EC-BA4D-9D34-B8C63F9AF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4328" y="5508702"/>
            <a:ext cx="1419626" cy="1344028"/>
          </a:xfrm>
          <a:prstGeom prst="rect">
            <a:avLst/>
          </a:prstGeom>
        </p:spPr>
      </p:pic>
      <p:pic>
        <p:nvPicPr>
          <p:cNvPr id="23" name="图形 22" descr="森林场景">
            <a:extLst>
              <a:ext uri="{FF2B5EF4-FFF2-40B4-BE49-F238E27FC236}">
                <a16:creationId xmlns:a16="http://schemas.microsoft.com/office/drawing/2014/main" id="{361C764B-32E9-5A43-AD80-354DCC920F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91376" y="767575"/>
            <a:ext cx="486936" cy="486936"/>
          </a:xfrm>
          <a:prstGeom prst="rect">
            <a:avLst/>
          </a:prstGeom>
        </p:spPr>
      </p:pic>
      <p:sp>
        <p:nvSpPr>
          <p:cNvPr id="24" name="文本框 12">
            <a:extLst>
              <a:ext uri="{FF2B5EF4-FFF2-40B4-BE49-F238E27FC236}">
                <a16:creationId xmlns:a16="http://schemas.microsoft.com/office/drawing/2014/main" id="{590129CA-1B9B-3F42-94F4-AF91E142D2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8188" y="728127"/>
            <a:ext cx="32152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217875"/>
                </a:solidFill>
                <a:latin typeface="义启小魏楷"/>
                <a:ea typeface="+mj-ea"/>
                <a:cs typeface="Alibaba PuHuiTi" pitchFamily="18" charset="-122"/>
              </a:rPr>
              <a:t>Add title text</a:t>
            </a:r>
            <a:endParaRPr lang="zh-CN" altLang="en-US" sz="3200" dirty="0">
              <a:solidFill>
                <a:srgbClr val="217875"/>
              </a:solidFill>
              <a:latin typeface="义启小魏楷"/>
              <a:ea typeface="+mj-ea"/>
              <a:cs typeface="Alibaba PuHuiTi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8944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93A803B-0A97-F746-A650-63BA122E0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000"/>
          <a:stretch/>
        </p:blipFill>
        <p:spPr>
          <a:xfrm>
            <a:off x="22860" y="4892038"/>
            <a:ext cx="11902401" cy="19659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D3E38C0-FCF9-A140-9396-B81E6B4ECB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08"/>
          <a:stretch/>
        </p:blipFill>
        <p:spPr>
          <a:xfrm>
            <a:off x="3261399" y="0"/>
            <a:ext cx="902204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5B92B45-448A-6A46-9BB2-3361D586A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323"/>
          <a:stretch/>
        </p:blipFill>
        <p:spPr>
          <a:xfrm>
            <a:off x="-205739" y="-182880"/>
            <a:ext cx="3017166" cy="63893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09DF7C2-3152-F84C-AD3B-9F62B9E0D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67" r="71323" b="9000"/>
          <a:stretch/>
        </p:blipFill>
        <p:spPr>
          <a:xfrm>
            <a:off x="-205740" y="1897380"/>
            <a:ext cx="3238461" cy="43434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3D9D354-CE28-4E42-AF0E-575F9E306E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881" y="0"/>
            <a:ext cx="2567901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0E970F7-6FCF-1C40-ADF2-D7514CBFC7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7839" y="3429000"/>
            <a:ext cx="3238461" cy="3429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2724E58-FF42-9E4E-BF08-46909DA3B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539" y="4892040"/>
            <a:ext cx="2141181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2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0BAD1B7-6007-5144-A449-5BFAE4C0B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000"/>
          <a:stretch/>
        </p:blipFill>
        <p:spPr>
          <a:xfrm>
            <a:off x="0" y="4526280"/>
            <a:ext cx="12192000" cy="23317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5AFE1EF-5F81-534D-818D-D6AD354A1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-5270"/>
            <a:ext cx="2661234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08072-655D-F44B-A424-E1A784823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31"/>
          <a:stretch/>
        </p:blipFill>
        <p:spPr>
          <a:xfrm>
            <a:off x="3172553" y="0"/>
            <a:ext cx="9019446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6DB0598-E811-4771-AEFE-93C86E68B47A}"/>
              </a:ext>
            </a:extLst>
          </p:cNvPr>
          <p:cNvSpPr/>
          <p:nvPr userDrawn="1"/>
        </p:nvSpPr>
        <p:spPr>
          <a:xfrm>
            <a:off x="511320" y="540305"/>
            <a:ext cx="11169359" cy="5777390"/>
          </a:xfrm>
          <a:prstGeom prst="rect">
            <a:avLst/>
          </a:prstGeom>
          <a:solidFill>
            <a:schemeClr val="bg1">
              <a:alpha val="92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dirty="0">
              <a:solidFill>
                <a:prstClr val="black">
                  <a:lumMod val="95000"/>
                  <a:lumOff val="5000"/>
                </a:prstClr>
              </a:solidFill>
              <a:latin typeface="KaiTi" panose="02010609060101010101" pitchFamily="49" charset="-122"/>
              <a:ea typeface="KaiTi" panose="02010609060101010101" pitchFamily="49" charset="-122"/>
              <a:sym typeface="KaiTi" panose="02010609060101010101" pitchFamily="49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58AB104-0F35-A640-A0BC-47E02437E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896" y="5508702"/>
            <a:ext cx="1597738" cy="156662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CCD47F6-A2EC-BA4D-9D34-B8C63F9AF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4328" y="5508702"/>
            <a:ext cx="1419626" cy="1344028"/>
          </a:xfrm>
          <a:prstGeom prst="rect">
            <a:avLst/>
          </a:prstGeom>
        </p:spPr>
      </p:pic>
      <p:pic>
        <p:nvPicPr>
          <p:cNvPr id="23" name="图形 22" descr="森林场景">
            <a:extLst>
              <a:ext uri="{FF2B5EF4-FFF2-40B4-BE49-F238E27FC236}">
                <a16:creationId xmlns:a16="http://schemas.microsoft.com/office/drawing/2014/main" id="{361C764B-32E9-5A43-AD80-354DCC920F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91376" y="767575"/>
            <a:ext cx="486936" cy="486936"/>
          </a:xfrm>
          <a:prstGeom prst="rect">
            <a:avLst/>
          </a:prstGeom>
        </p:spPr>
      </p:pic>
      <p:sp>
        <p:nvSpPr>
          <p:cNvPr id="24" name="文本框 12">
            <a:extLst>
              <a:ext uri="{FF2B5EF4-FFF2-40B4-BE49-F238E27FC236}">
                <a16:creationId xmlns:a16="http://schemas.microsoft.com/office/drawing/2014/main" id="{590129CA-1B9B-3F42-94F4-AF91E142D2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8188" y="728127"/>
            <a:ext cx="32152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217875"/>
                </a:solidFill>
                <a:latin typeface="义启小魏楷"/>
                <a:ea typeface="+mj-ea"/>
                <a:cs typeface="Alibaba PuHuiTi" pitchFamily="18" charset="-122"/>
              </a:rPr>
              <a:t>Add title text</a:t>
            </a:r>
            <a:endParaRPr lang="zh-CN" altLang="en-US" sz="3200" dirty="0">
              <a:solidFill>
                <a:srgbClr val="217875"/>
              </a:solidFill>
              <a:latin typeface="义启小魏楷"/>
              <a:ea typeface="+mj-ea"/>
              <a:cs typeface="Alibaba PuHuiTi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9838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93A803B-0A97-F746-A650-63BA122E0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000"/>
          <a:stretch/>
        </p:blipFill>
        <p:spPr>
          <a:xfrm>
            <a:off x="22860" y="4892038"/>
            <a:ext cx="11902401" cy="19659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D3E38C0-FCF9-A140-9396-B81E6B4ECB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08"/>
          <a:stretch/>
        </p:blipFill>
        <p:spPr>
          <a:xfrm>
            <a:off x="3261399" y="0"/>
            <a:ext cx="902204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5B92B45-448A-6A46-9BB2-3361D586A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323"/>
          <a:stretch/>
        </p:blipFill>
        <p:spPr>
          <a:xfrm>
            <a:off x="-205739" y="-182880"/>
            <a:ext cx="3017166" cy="63893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09DF7C2-3152-F84C-AD3B-9F62B9E0D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67" r="71323" b="9000"/>
          <a:stretch/>
        </p:blipFill>
        <p:spPr>
          <a:xfrm>
            <a:off x="-205740" y="1897380"/>
            <a:ext cx="3238461" cy="43434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3D9D354-CE28-4E42-AF0E-575F9E306E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881" y="0"/>
            <a:ext cx="2567901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0E970F7-6FCF-1C40-ADF2-D7514CBFC7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7839" y="3429000"/>
            <a:ext cx="3238461" cy="3429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2724E58-FF42-9E4E-BF08-46909DA3B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539" y="4892040"/>
            <a:ext cx="2141181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64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0BAD1B7-6007-5144-A449-5BFAE4C0B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000"/>
          <a:stretch/>
        </p:blipFill>
        <p:spPr>
          <a:xfrm>
            <a:off x="0" y="4526280"/>
            <a:ext cx="12192000" cy="23317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5AFE1EF-5F81-534D-818D-D6AD354A1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-5270"/>
            <a:ext cx="2661234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08072-655D-F44B-A424-E1A784823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31"/>
          <a:stretch/>
        </p:blipFill>
        <p:spPr>
          <a:xfrm>
            <a:off x="3172553" y="0"/>
            <a:ext cx="9019446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6DB0598-E811-4771-AEFE-93C86E68B47A}"/>
              </a:ext>
            </a:extLst>
          </p:cNvPr>
          <p:cNvSpPr/>
          <p:nvPr userDrawn="1"/>
        </p:nvSpPr>
        <p:spPr>
          <a:xfrm>
            <a:off x="511320" y="540305"/>
            <a:ext cx="11169359" cy="5777390"/>
          </a:xfrm>
          <a:prstGeom prst="rect">
            <a:avLst/>
          </a:prstGeom>
          <a:solidFill>
            <a:schemeClr val="bg1">
              <a:alpha val="92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dirty="0">
              <a:solidFill>
                <a:prstClr val="black">
                  <a:lumMod val="95000"/>
                  <a:lumOff val="5000"/>
                </a:prstClr>
              </a:solidFill>
              <a:latin typeface="KaiTi" panose="02010609060101010101" pitchFamily="49" charset="-122"/>
              <a:ea typeface="KaiTi" panose="02010609060101010101" pitchFamily="49" charset="-122"/>
              <a:sym typeface="KaiTi" panose="02010609060101010101" pitchFamily="49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58AB104-0F35-A640-A0BC-47E02437E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896" y="5508702"/>
            <a:ext cx="1597738" cy="156662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CCD47F6-A2EC-BA4D-9D34-B8C63F9AF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4328" y="5508702"/>
            <a:ext cx="1419626" cy="1344028"/>
          </a:xfrm>
          <a:prstGeom prst="rect">
            <a:avLst/>
          </a:prstGeom>
        </p:spPr>
      </p:pic>
      <p:pic>
        <p:nvPicPr>
          <p:cNvPr id="23" name="图形 22" descr="森林场景">
            <a:extLst>
              <a:ext uri="{FF2B5EF4-FFF2-40B4-BE49-F238E27FC236}">
                <a16:creationId xmlns:a16="http://schemas.microsoft.com/office/drawing/2014/main" id="{361C764B-32E9-5A43-AD80-354DCC920F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91376" y="767575"/>
            <a:ext cx="486936" cy="486936"/>
          </a:xfrm>
          <a:prstGeom prst="rect">
            <a:avLst/>
          </a:prstGeom>
        </p:spPr>
      </p:pic>
      <p:sp>
        <p:nvSpPr>
          <p:cNvPr id="24" name="文本框 12">
            <a:extLst>
              <a:ext uri="{FF2B5EF4-FFF2-40B4-BE49-F238E27FC236}">
                <a16:creationId xmlns:a16="http://schemas.microsoft.com/office/drawing/2014/main" id="{590129CA-1B9B-3F42-94F4-AF91E142D2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8188" y="728127"/>
            <a:ext cx="32152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217875"/>
                </a:solidFill>
                <a:latin typeface="义启小魏楷"/>
                <a:ea typeface="+mj-ea"/>
                <a:cs typeface="Alibaba PuHuiTi" pitchFamily="18" charset="-122"/>
              </a:rPr>
              <a:t>Add title text</a:t>
            </a:r>
            <a:endParaRPr lang="zh-CN" altLang="en-US" sz="3200" dirty="0">
              <a:solidFill>
                <a:srgbClr val="217875"/>
              </a:solidFill>
              <a:latin typeface="义启小魏楷"/>
              <a:ea typeface="+mj-ea"/>
              <a:cs typeface="Alibaba PuHuiTi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1278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2025/5/12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97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93A803B-0A97-F746-A650-63BA122E0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000"/>
          <a:stretch/>
        </p:blipFill>
        <p:spPr>
          <a:xfrm>
            <a:off x="22860" y="4892038"/>
            <a:ext cx="11902401" cy="19659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D3E38C0-FCF9-A140-9396-B81E6B4ECB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08"/>
          <a:stretch/>
        </p:blipFill>
        <p:spPr>
          <a:xfrm>
            <a:off x="3261399" y="0"/>
            <a:ext cx="902204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5B92B45-448A-6A46-9BB2-3361D586A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323"/>
          <a:stretch/>
        </p:blipFill>
        <p:spPr>
          <a:xfrm>
            <a:off x="-205739" y="-182880"/>
            <a:ext cx="3017166" cy="63893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09DF7C2-3152-F84C-AD3B-9F62B9E0D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67" r="71323" b="9000"/>
          <a:stretch/>
        </p:blipFill>
        <p:spPr>
          <a:xfrm>
            <a:off x="-205740" y="1897380"/>
            <a:ext cx="3238461" cy="43434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3D9D354-CE28-4E42-AF0E-575F9E306E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881" y="0"/>
            <a:ext cx="2567901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0E970F7-6FCF-1C40-ADF2-D7514CBFC7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7839" y="3429000"/>
            <a:ext cx="3238461" cy="3429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2724E58-FF42-9E4E-BF08-46909DA3B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539" y="4892040"/>
            <a:ext cx="2141181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132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0BAD1B7-6007-5144-A449-5BFAE4C0B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000"/>
          <a:stretch/>
        </p:blipFill>
        <p:spPr>
          <a:xfrm>
            <a:off x="0" y="4526280"/>
            <a:ext cx="12192000" cy="23317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5AFE1EF-5F81-534D-818D-D6AD354A1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-5270"/>
            <a:ext cx="2661234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08072-655D-F44B-A424-E1A784823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31"/>
          <a:stretch/>
        </p:blipFill>
        <p:spPr>
          <a:xfrm>
            <a:off x="3172553" y="0"/>
            <a:ext cx="9019446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6DB0598-E811-4771-AEFE-93C86E68B47A}"/>
              </a:ext>
            </a:extLst>
          </p:cNvPr>
          <p:cNvSpPr/>
          <p:nvPr userDrawn="1"/>
        </p:nvSpPr>
        <p:spPr>
          <a:xfrm>
            <a:off x="511320" y="540305"/>
            <a:ext cx="11169359" cy="5777390"/>
          </a:xfrm>
          <a:prstGeom prst="rect">
            <a:avLst/>
          </a:prstGeom>
          <a:solidFill>
            <a:schemeClr val="bg1">
              <a:alpha val="92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dirty="0">
              <a:solidFill>
                <a:prstClr val="black">
                  <a:lumMod val="95000"/>
                  <a:lumOff val="5000"/>
                </a:prstClr>
              </a:solidFill>
              <a:latin typeface="KaiTi" panose="02010609060101010101" pitchFamily="49" charset="-122"/>
              <a:ea typeface="KaiTi" panose="02010609060101010101" pitchFamily="49" charset="-122"/>
              <a:sym typeface="KaiTi" panose="02010609060101010101" pitchFamily="49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58AB104-0F35-A640-A0BC-47E02437E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896" y="5508702"/>
            <a:ext cx="1597738" cy="156662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CCD47F6-A2EC-BA4D-9D34-B8C63F9AF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4328" y="5508702"/>
            <a:ext cx="1419626" cy="1344028"/>
          </a:xfrm>
          <a:prstGeom prst="rect">
            <a:avLst/>
          </a:prstGeom>
        </p:spPr>
      </p:pic>
      <p:pic>
        <p:nvPicPr>
          <p:cNvPr id="23" name="图形 22" descr="森林场景">
            <a:extLst>
              <a:ext uri="{FF2B5EF4-FFF2-40B4-BE49-F238E27FC236}">
                <a16:creationId xmlns:a16="http://schemas.microsoft.com/office/drawing/2014/main" id="{361C764B-32E9-5A43-AD80-354DCC920F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91376" y="767575"/>
            <a:ext cx="486936" cy="486936"/>
          </a:xfrm>
          <a:prstGeom prst="rect">
            <a:avLst/>
          </a:prstGeom>
        </p:spPr>
      </p:pic>
      <p:sp>
        <p:nvSpPr>
          <p:cNvPr id="24" name="文本框 12">
            <a:extLst>
              <a:ext uri="{FF2B5EF4-FFF2-40B4-BE49-F238E27FC236}">
                <a16:creationId xmlns:a16="http://schemas.microsoft.com/office/drawing/2014/main" id="{590129CA-1B9B-3F42-94F4-AF91E142D2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8188" y="728127"/>
            <a:ext cx="32152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217875"/>
                </a:solidFill>
                <a:latin typeface="义启小魏楷"/>
                <a:ea typeface="+mj-ea"/>
                <a:cs typeface="Alibaba PuHuiTi" pitchFamily="18" charset="-122"/>
              </a:rPr>
              <a:t>Add title text</a:t>
            </a:r>
            <a:endParaRPr lang="zh-CN" altLang="en-US" sz="3200" dirty="0">
              <a:solidFill>
                <a:srgbClr val="217875"/>
              </a:solidFill>
              <a:latin typeface="义启小魏楷"/>
              <a:ea typeface="+mj-ea"/>
              <a:cs typeface="Alibaba PuHuiTi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73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971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A36-83D7-4306-A588-FDD11218D53D}" type="datetimeFigureOut">
              <a:rPr lang="zh-CN" altLang="en-US" smtClean="0"/>
              <a:pPr/>
              <a:t>2025/5/12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1738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A36-83D7-4306-A588-FDD11218D53D}" type="datetimeFigureOut">
              <a:rPr lang="zh-CN" altLang="en-US" smtClean="0"/>
              <a:pPr/>
              <a:t>2025/5/12</a:t>
            </a:fld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3558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93A803B-0A97-F746-A650-63BA122E0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000"/>
          <a:stretch/>
        </p:blipFill>
        <p:spPr>
          <a:xfrm>
            <a:off x="22860" y="4892038"/>
            <a:ext cx="11902401" cy="19659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D3E38C0-FCF9-A140-9396-B81E6B4ECB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08"/>
          <a:stretch/>
        </p:blipFill>
        <p:spPr>
          <a:xfrm>
            <a:off x="3261399" y="0"/>
            <a:ext cx="902204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5B92B45-448A-6A46-9BB2-3361D586A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323"/>
          <a:stretch/>
        </p:blipFill>
        <p:spPr>
          <a:xfrm>
            <a:off x="-205739" y="-182880"/>
            <a:ext cx="3017166" cy="63893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09DF7C2-3152-F84C-AD3B-9F62B9E0D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67" r="71323" b="9000"/>
          <a:stretch/>
        </p:blipFill>
        <p:spPr>
          <a:xfrm>
            <a:off x="-205740" y="1897380"/>
            <a:ext cx="3238461" cy="43434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3D9D354-CE28-4E42-AF0E-575F9E306E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881" y="0"/>
            <a:ext cx="2567901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0E970F7-6FCF-1C40-ADF2-D7514CBFC7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7839" y="3429000"/>
            <a:ext cx="3238461" cy="3429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2724E58-FF42-9E4E-BF08-46909DA3B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539" y="4892040"/>
            <a:ext cx="2141181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5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BAA36-83D7-4306-A588-FDD11218D53D}" type="datetimeFigureOut">
              <a:rPr lang="zh-CN" altLang="en-US" smtClean="0"/>
              <a:pPr/>
              <a:t>2025/5/12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7874E-35F5-4B15-9F30-4780D0F8F6C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29921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0BAD1B7-6007-5144-A449-5BFAE4C0B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000"/>
          <a:stretch/>
        </p:blipFill>
        <p:spPr>
          <a:xfrm>
            <a:off x="0" y="4526280"/>
            <a:ext cx="12192000" cy="23317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5AFE1EF-5F81-534D-818D-D6AD354A1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-5270"/>
            <a:ext cx="2661234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C08072-655D-F44B-A424-E1A784823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31"/>
          <a:stretch/>
        </p:blipFill>
        <p:spPr>
          <a:xfrm>
            <a:off x="3172553" y="0"/>
            <a:ext cx="9019446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6DB0598-E811-4771-AEFE-93C86E68B47A}"/>
              </a:ext>
            </a:extLst>
          </p:cNvPr>
          <p:cNvSpPr/>
          <p:nvPr userDrawn="1"/>
        </p:nvSpPr>
        <p:spPr>
          <a:xfrm>
            <a:off x="511320" y="540305"/>
            <a:ext cx="11169359" cy="5777390"/>
          </a:xfrm>
          <a:prstGeom prst="rect">
            <a:avLst/>
          </a:prstGeom>
          <a:solidFill>
            <a:schemeClr val="bg1">
              <a:alpha val="92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KaiTi" panose="02010609060101010101" pitchFamily="49" charset="-122"/>
              <a:ea typeface="KaiTi" panose="02010609060101010101" pitchFamily="49" charset="-122"/>
              <a:sym typeface="KaiTi" panose="02010609060101010101" pitchFamily="49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58AB104-0F35-A640-A0BC-47E02437E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896" y="5508702"/>
            <a:ext cx="1597738" cy="156662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ECCD47F6-A2EC-BA4D-9D34-B8C63F9AF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4328" y="5508702"/>
            <a:ext cx="1419626" cy="1344028"/>
          </a:xfrm>
          <a:prstGeom prst="rect">
            <a:avLst/>
          </a:prstGeom>
        </p:spPr>
      </p:pic>
      <p:pic>
        <p:nvPicPr>
          <p:cNvPr id="23" name="图形 22" descr="森林场景">
            <a:extLst>
              <a:ext uri="{FF2B5EF4-FFF2-40B4-BE49-F238E27FC236}">
                <a16:creationId xmlns:a16="http://schemas.microsoft.com/office/drawing/2014/main" id="{361C764B-32E9-5A43-AD80-354DCC920F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91376" y="767575"/>
            <a:ext cx="486936" cy="486936"/>
          </a:xfrm>
          <a:prstGeom prst="rect">
            <a:avLst/>
          </a:prstGeom>
        </p:spPr>
      </p:pic>
      <p:sp>
        <p:nvSpPr>
          <p:cNvPr id="24" name="文本框 12">
            <a:extLst>
              <a:ext uri="{FF2B5EF4-FFF2-40B4-BE49-F238E27FC236}">
                <a16:creationId xmlns:a16="http://schemas.microsoft.com/office/drawing/2014/main" id="{590129CA-1B9B-3F42-94F4-AF91E142D2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28188" y="728127"/>
            <a:ext cx="32152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/>
            <a:r>
              <a:rPr lang="en-US" altLang="zh-CN" sz="3200" b="0" dirty="0">
                <a:solidFill>
                  <a:srgbClr val="217875"/>
                </a:solidFill>
                <a:latin typeface="+mj-ea"/>
                <a:ea typeface="+mj-ea"/>
                <a:cs typeface="Alibaba PuHuiTi" pitchFamily="18" charset="-122"/>
              </a:rPr>
              <a:t>Add title text</a:t>
            </a:r>
            <a:endParaRPr lang="zh-CN" altLang="en-US" sz="3200" b="0" dirty="0">
              <a:solidFill>
                <a:srgbClr val="217875"/>
              </a:solidFill>
              <a:latin typeface="+mj-ea"/>
              <a:ea typeface="+mj-ea"/>
              <a:cs typeface="Alibaba PuHuiTi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24777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93A803B-0A97-F746-A650-63BA122E0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000"/>
          <a:stretch/>
        </p:blipFill>
        <p:spPr>
          <a:xfrm>
            <a:off x="22860" y="4892038"/>
            <a:ext cx="11902401" cy="19659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D3E38C0-FCF9-A140-9396-B81E6B4ECB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08"/>
          <a:stretch/>
        </p:blipFill>
        <p:spPr>
          <a:xfrm>
            <a:off x="3261399" y="0"/>
            <a:ext cx="902204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5B92B45-448A-6A46-9BB2-3361D586A0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323"/>
          <a:stretch/>
        </p:blipFill>
        <p:spPr>
          <a:xfrm>
            <a:off x="-205739" y="-182880"/>
            <a:ext cx="3017166" cy="638937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09DF7C2-3152-F84C-AD3B-9F62B9E0DC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67" r="71323" b="9000"/>
          <a:stretch/>
        </p:blipFill>
        <p:spPr>
          <a:xfrm>
            <a:off x="-205740" y="1897380"/>
            <a:ext cx="3238461" cy="43434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3D9D354-CE28-4E42-AF0E-575F9E306E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881" y="0"/>
            <a:ext cx="2567901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0E970F7-6FCF-1C40-ADF2-D7514CBFC7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7839" y="3429000"/>
            <a:ext cx="3238461" cy="3429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2724E58-FF42-9E4E-BF08-46909DA3B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539" y="4892040"/>
            <a:ext cx="2141181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2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64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842" r:id="rId4"/>
    <p:sldLayoutId id="2147483843" r:id="rId5"/>
    <p:sldLayoutId id="2147483844" r:id="rId6"/>
    <p:sldLayoutId id="2147483845" r:id="rId7"/>
    <p:sldLayoutId id="2147483660" r:id="rId8"/>
    <p:sldLayoutId id="2147483745" r:id="rId9"/>
    <p:sldLayoutId id="2147483759" r:id="rId10"/>
    <p:sldLayoutId id="2147483760" r:id="rId11"/>
    <p:sldLayoutId id="2147483773" r:id="rId12"/>
    <p:sldLayoutId id="2147483774" r:id="rId13"/>
    <p:sldLayoutId id="2147483787" r:id="rId14"/>
    <p:sldLayoutId id="2147483788" r:id="rId15"/>
    <p:sldLayoutId id="2147483801" r:id="rId16"/>
    <p:sldLayoutId id="2147483802" r:id="rId17"/>
    <p:sldLayoutId id="2147483815" r:id="rId18"/>
    <p:sldLayoutId id="2147483816" r:id="rId19"/>
    <p:sldLayoutId id="2147483829" r:id="rId20"/>
    <p:sldLayoutId id="2147483830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01598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66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6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66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2" y="3137099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Tiếng Việt -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688047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8" y="5443866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4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9" y="4328506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66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Phạm Thị Mai Hưng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198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D8FAA4B2-A78C-E144-9F49-C823AAE63955}"/>
              </a:ext>
            </a:extLst>
          </p:cNvPr>
          <p:cNvSpPr txBox="1"/>
          <p:nvPr/>
        </p:nvSpPr>
        <p:spPr>
          <a:xfrm>
            <a:off x="5607149" y="1482228"/>
            <a:ext cx="1229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LOGO</a:t>
            </a:r>
            <a:endParaRPr kumimoji="1"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 26">
            <a:extLst>
              <a:ext uri="{FF2B5EF4-FFF2-40B4-BE49-F238E27FC236}">
                <a16:creationId xmlns:a16="http://schemas.microsoft.com/office/drawing/2014/main" id="{81058290-CF20-FC47-AE82-7D01242BC161}"/>
              </a:ext>
            </a:extLst>
          </p:cNvPr>
          <p:cNvSpPr/>
          <p:nvPr/>
        </p:nvSpPr>
        <p:spPr>
          <a:xfrm>
            <a:off x="1351840" y="1239789"/>
            <a:ext cx="97404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 err="1" smtClean="0">
                <a:solidFill>
                  <a:srgbClr val="00B050"/>
                </a:solidFill>
                <a:latin typeface="Nunito Black" pitchFamily="2" charset="0"/>
                <a:ea typeface="Open Sans" panose="020B0606030504020204" pitchFamily="34" charset="0"/>
                <a:cs typeface="Open Sans" panose="020B0606030504020204" pitchFamily="34" charset="0"/>
                <a:sym typeface="+mn-lt"/>
              </a:rPr>
              <a:t>Tiếng</a:t>
            </a:r>
            <a:r>
              <a:rPr lang="en-US" altLang="zh-CN" sz="4000" dirty="0" smtClean="0">
                <a:solidFill>
                  <a:srgbClr val="00B050"/>
                </a:solidFill>
                <a:latin typeface="Nunito Black" pitchFamily="2" charset="0"/>
                <a:ea typeface="Open Sans" panose="020B0606030504020204" pitchFamily="34" charset="0"/>
                <a:cs typeface="Open Sans" panose="020B0606030504020204" pitchFamily="34" charset="0"/>
                <a:sym typeface="+mn-lt"/>
              </a:rPr>
              <a:t> </a:t>
            </a:r>
            <a:r>
              <a:rPr lang="en-US" altLang="zh-CN" sz="4000" dirty="0" err="1" smtClean="0">
                <a:solidFill>
                  <a:srgbClr val="00B050"/>
                </a:solidFill>
                <a:latin typeface="Nunito Black" pitchFamily="2" charset="0"/>
                <a:ea typeface="Open Sans" panose="020B0606030504020204" pitchFamily="34" charset="0"/>
                <a:cs typeface="Open Sans" panose="020B0606030504020204" pitchFamily="34" charset="0"/>
                <a:sym typeface="+mn-lt"/>
              </a:rPr>
              <a:t>Việt</a:t>
            </a:r>
            <a:endParaRPr lang="zh-CN" altLang="en-US" sz="4000" dirty="0">
              <a:solidFill>
                <a:srgbClr val="00B050"/>
              </a:solidFill>
              <a:latin typeface="Nunito Black" pitchFamily="2" charset="0"/>
              <a:cs typeface="Open Sans" panose="020B0606030504020204" pitchFamily="34" charset="0"/>
              <a:sym typeface="+mn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637147" y="1986568"/>
            <a:ext cx="6987209" cy="5894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unito Black" pitchFamily="2" charset="0"/>
              </a:rPr>
              <a:t>BàI</a:t>
            </a:r>
            <a:r>
              <a:rPr lang="en-US" sz="3200" dirty="0" smtClean="0">
                <a:solidFill>
                  <a:srgbClr val="FF0000"/>
                </a:solidFill>
                <a:latin typeface="Nunito Black" pitchFamily="2" charset="0"/>
              </a:rPr>
              <a:t> 11: LỜI GIẢI TOÁN ĐẶC BIỆT</a:t>
            </a:r>
            <a:endParaRPr lang="en-US" sz="3200" dirty="0">
              <a:solidFill>
                <a:srgbClr val="FF0000"/>
              </a:solidFill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1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3025F6-03E4-F7FE-A115-15A451327F80}"/>
              </a:ext>
            </a:extLst>
          </p:cNvPr>
          <p:cNvSpPr txBox="1"/>
          <p:nvPr/>
        </p:nvSpPr>
        <p:spPr>
          <a:xfrm>
            <a:off x="1867031" y="3324516"/>
            <a:ext cx="655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71D400"/>
                </a:solidFill>
                <a:latin typeface="Sigmar One" panose="00000500000000000000" pitchFamily="2" charset="0"/>
              </a:rPr>
              <a:t>Nói</a:t>
            </a:r>
            <a:r>
              <a:rPr lang="en-US" sz="7200" b="1" dirty="0">
                <a:solidFill>
                  <a:srgbClr val="71D400"/>
                </a:solidFill>
                <a:latin typeface="Sigmar One" panose="00000500000000000000" pitchFamily="2" charset="0"/>
              </a:rPr>
              <a:t> - </a:t>
            </a:r>
            <a:r>
              <a:rPr lang="en-US" sz="7200" b="1" dirty="0" err="1">
                <a:solidFill>
                  <a:srgbClr val="71D400"/>
                </a:solidFill>
                <a:latin typeface="Sigmar One" panose="00000500000000000000" pitchFamily="2" charset="0"/>
              </a:rPr>
              <a:t>nghe</a:t>
            </a:r>
            <a:endParaRPr lang="en-US" sz="7200" b="1" dirty="0">
              <a:solidFill>
                <a:srgbClr val="71D400"/>
              </a:solidFill>
              <a:latin typeface="Sigmar One" panose="00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3025F6-03E4-F7FE-A115-15A451327F80}"/>
              </a:ext>
            </a:extLst>
          </p:cNvPr>
          <p:cNvSpPr txBox="1"/>
          <p:nvPr/>
        </p:nvSpPr>
        <p:spPr>
          <a:xfrm>
            <a:off x="3505031" y="2130390"/>
            <a:ext cx="655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Sigmar One" panose="00000500000000000000" pitchFamily="2" charset="0"/>
              </a:rPr>
              <a:t>Tiết</a:t>
            </a:r>
            <a:r>
              <a:rPr lang="en-US" sz="6000" b="1" dirty="0" smtClean="0">
                <a:solidFill>
                  <a:srgbClr val="FF0000"/>
                </a:solidFill>
                <a:latin typeface="Sigmar One" panose="00000500000000000000" pitchFamily="2" charset="0"/>
              </a:rPr>
              <a:t> 3</a:t>
            </a:r>
            <a:endParaRPr lang="en-US" sz="6000" b="1" dirty="0">
              <a:solidFill>
                <a:srgbClr val="FF0000"/>
              </a:solidFill>
              <a:latin typeface="Sigmar On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78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1838562-B5BF-909D-E80D-74F1AF865C29}"/>
              </a:ext>
            </a:extLst>
          </p:cNvPr>
          <p:cNvSpPr txBox="1"/>
          <p:nvPr/>
        </p:nvSpPr>
        <p:spPr>
          <a:xfrm>
            <a:off x="1615127" y="4189435"/>
            <a:ext cx="4220065" cy="2145268"/>
          </a:xfrm>
          <a:prstGeom prst="roundRect">
            <a:avLst/>
          </a:prstGeom>
          <a:solidFill>
            <a:srgbClr val="B0D9DB"/>
          </a:solidFill>
          <a:ln w="28575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Dựa</a:t>
            </a:r>
            <a:r>
              <a:rPr lang="en-US" sz="2400" b="1" dirty="0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vào</a:t>
            </a:r>
            <a:r>
              <a:rPr lang="en-US" sz="2400" b="1" dirty="0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các</a:t>
            </a:r>
            <a:r>
              <a:rPr lang="en-US" sz="2400" b="1" dirty="0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bức</a:t>
            </a:r>
            <a:r>
              <a:rPr lang="en-US" sz="2400" b="1" dirty="0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tranh</a:t>
            </a:r>
            <a:r>
              <a:rPr lang="en-US" sz="2400" b="1" dirty="0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</a:p>
          <a:p>
            <a:pPr algn="just"/>
            <a:r>
              <a:rPr lang="en-US" sz="2400" b="1" dirty="0" err="1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trả</a:t>
            </a:r>
            <a:r>
              <a:rPr lang="en-US" sz="2400" b="1" dirty="0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lời</a:t>
            </a:r>
            <a:r>
              <a:rPr lang="en-US" sz="2400" b="1" dirty="0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các</a:t>
            </a:r>
            <a:r>
              <a:rPr lang="en-US" sz="2400" b="1" dirty="0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câu</a:t>
            </a:r>
            <a:r>
              <a:rPr lang="en-US" sz="2400" b="1" dirty="0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hỏi</a:t>
            </a:r>
            <a:r>
              <a:rPr lang="en-US" sz="2400" b="1" dirty="0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sau</a:t>
            </a:r>
            <a:r>
              <a:rPr lang="en-US" sz="2400" b="1" dirty="0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endParaRPr lang="vi-VN" sz="2400" b="1" dirty="0">
              <a:solidFill>
                <a:srgbClr val="000066"/>
              </a:solidFill>
              <a:latin typeface="Nunito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en-US" sz="2400" b="1" dirty="0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en-US" sz="2400" b="1" dirty="0" err="1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Tranh</a:t>
            </a:r>
            <a:r>
              <a:rPr lang="en-US" sz="2400" b="1" dirty="0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vẽ</a:t>
            </a:r>
            <a:r>
              <a:rPr lang="en-US" sz="2400" b="1" dirty="0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cảnh</a:t>
            </a:r>
            <a:r>
              <a:rPr lang="en-US" sz="2400" b="1" dirty="0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ở </a:t>
            </a:r>
            <a:r>
              <a:rPr lang="en-US" sz="2400" b="1" dirty="0" err="1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đâu</a:t>
            </a:r>
            <a:r>
              <a:rPr lang="en-US" sz="2400" b="1" dirty="0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pPr algn="just"/>
            <a:r>
              <a:rPr lang="en-US" sz="2400" b="1" dirty="0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en-US" sz="2400" b="1" dirty="0" err="1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Trong</a:t>
            </a:r>
            <a:r>
              <a:rPr lang="en-US" sz="2400" b="1" dirty="0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tranh</a:t>
            </a:r>
            <a:r>
              <a:rPr lang="en-US" sz="2400" b="1" dirty="0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có</a:t>
            </a:r>
            <a:r>
              <a:rPr lang="en-US" sz="2400" b="1" dirty="0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những</a:t>
            </a:r>
            <a:r>
              <a:rPr lang="en-US" sz="2400" b="1" dirty="0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ai</a:t>
            </a:r>
            <a:r>
              <a:rPr lang="en-US" sz="2400" b="1" dirty="0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pPr algn="just"/>
            <a:r>
              <a:rPr lang="en-US" sz="2400" b="1" dirty="0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en-US" sz="2400" b="1" dirty="0" err="1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Họ</a:t>
            </a:r>
            <a:r>
              <a:rPr lang="en-US" sz="2400" b="1" dirty="0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đang</a:t>
            </a:r>
            <a:r>
              <a:rPr lang="en-US" sz="2400" b="1" dirty="0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làm</a:t>
            </a:r>
            <a:r>
              <a:rPr lang="en-US" sz="2400" b="1" dirty="0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gì</a:t>
            </a:r>
            <a:r>
              <a:rPr lang="en-US" sz="2400" b="1" dirty="0">
                <a:solidFill>
                  <a:srgbClr val="000066"/>
                </a:solidFill>
                <a:latin typeface="Nunito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84" y="96217"/>
            <a:ext cx="5868651" cy="10923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84" y="989815"/>
            <a:ext cx="6241010" cy="29732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0033" y="3403076"/>
            <a:ext cx="6271967" cy="32899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7239" y="-226666"/>
            <a:ext cx="3991316" cy="352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501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612" y="199057"/>
            <a:ext cx="7147712" cy="1330484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5B95967D-E221-71F3-A00B-A57A89BFF3F0}"/>
              </a:ext>
            </a:extLst>
          </p:cNvPr>
          <p:cNvSpPr/>
          <p:nvPr/>
        </p:nvSpPr>
        <p:spPr>
          <a:xfrm>
            <a:off x="6922159" y="1539822"/>
            <a:ext cx="5002748" cy="1916013"/>
          </a:xfrm>
          <a:prstGeom prst="cloud">
            <a:avLst/>
          </a:prstGeom>
          <a:solidFill>
            <a:srgbClr val="FFFFCC"/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GV </a:t>
            </a:r>
            <a:r>
              <a:rPr lang="en-US" sz="3600" dirty="0" err="1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kể</a:t>
            </a:r>
            <a:r>
              <a:rPr lang="en-US" sz="3600" dirty="0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 </a:t>
            </a:r>
            <a:r>
              <a:rPr lang="en-US" sz="3600" dirty="0" err="1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chuyện</a:t>
            </a:r>
            <a:endParaRPr lang="en-US" sz="3600" dirty="0">
              <a:solidFill>
                <a:srgbClr val="F79646">
                  <a:lumMod val="50000"/>
                </a:srgbClr>
              </a:solidFill>
              <a:latin typeface="Nunito" pitchFamily="2" charset="0"/>
              <a:cs typeface="Baloo 2 SemiBold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25" y="1312017"/>
            <a:ext cx="3234200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7719" y="1301736"/>
            <a:ext cx="3302445" cy="27534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2022" y="4017070"/>
            <a:ext cx="3256968" cy="26703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3661" y="4006789"/>
            <a:ext cx="3444449" cy="268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293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956981" y="904973"/>
            <a:ext cx="4410286" cy="3395127"/>
            <a:chOff x="7212898" y="2751372"/>
            <a:chExt cx="4979103" cy="391515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12898" y="2751372"/>
              <a:ext cx="4979103" cy="391515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301389" y="3172086"/>
              <a:ext cx="230356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800" dirty="0" err="1">
                  <a:solidFill>
                    <a:srgbClr val="F79646">
                      <a:lumMod val="50000"/>
                    </a:srgbClr>
                  </a:solidFill>
                  <a:latin typeface="Nunito" pitchFamily="2" charset="0"/>
                  <a:cs typeface="Baloo 2 SemiBold" pitchFamily="2" charset="0"/>
                </a:rPr>
                <a:t>Làm</a:t>
              </a:r>
              <a:r>
                <a:rPr lang="en-US" sz="2800" dirty="0">
                  <a:solidFill>
                    <a:srgbClr val="F79646">
                      <a:lumMod val="50000"/>
                    </a:srgbClr>
                  </a:solidFill>
                  <a:latin typeface="Nunito" pitchFamily="2" charset="0"/>
                  <a:cs typeface="Baloo 2 SemiBold" pitchFamily="2" charset="0"/>
                </a:rPr>
                <a:t> </a:t>
              </a:r>
              <a:r>
                <a:rPr lang="en-US" sz="2800" dirty="0" err="1">
                  <a:solidFill>
                    <a:srgbClr val="F79646">
                      <a:lumMod val="50000"/>
                    </a:srgbClr>
                  </a:solidFill>
                  <a:latin typeface="Nunito" pitchFamily="2" charset="0"/>
                  <a:cs typeface="Baloo 2 SemiBold" pitchFamily="2" charset="0"/>
                </a:rPr>
                <a:t>việc</a:t>
              </a:r>
              <a:r>
                <a:rPr lang="en-US" sz="2800" dirty="0">
                  <a:solidFill>
                    <a:srgbClr val="F79646">
                      <a:lumMod val="50000"/>
                    </a:srgbClr>
                  </a:solidFill>
                  <a:latin typeface="Nunito" pitchFamily="2" charset="0"/>
                  <a:cs typeface="Baloo 2 SemiBold" pitchFamily="2" charset="0"/>
                </a:rPr>
                <a:t> </a:t>
              </a:r>
            </a:p>
            <a:p>
              <a:pPr lvl="0" algn="ctr"/>
              <a:r>
                <a:rPr lang="en-US" sz="2800" dirty="0" err="1">
                  <a:solidFill>
                    <a:srgbClr val="F79646">
                      <a:lumMod val="50000"/>
                    </a:srgbClr>
                  </a:solidFill>
                  <a:latin typeface="Nunito" pitchFamily="2" charset="0"/>
                  <a:cs typeface="Baloo 2 SemiBold" pitchFamily="2" charset="0"/>
                </a:rPr>
                <a:t>cá</a:t>
              </a:r>
              <a:r>
                <a:rPr lang="en-US" sz="2800" dirty="0">
                  <a:solidFill>
                    <a:srgbClr val="F79646">
                      <a:lumMod val="50000"/>
                    </a:srgbClr>
                  </a:solidFill>
                  <a:latin typeface="Nunito" pitchFamily="2" charset="0"/>
                  <a:cs typeface="Baloo 2 SemiBold" pitchFamily="2" charset="0"/>
                </a:rPr>
                <a:t> </a:t>
              </a:r>
              <a:r>
                <a:rPr lang="en-US" sz="2800" dirty="0" err="1">
                  <a:solidFill>
                    <a:srgbClr val="F79646">
                      <a:lumMod val="50000"/>
                    </a:srgbClr>
                  </a:solidFill>
                  <a:latin typeface="Nunito" pitchFamily="2" charset="0"/>
                  <a:cs typeface="Baloo 2 SemiBold" pitchFamily="2" charset="0"/>
                </a:rPr>
                <a:t>nhân</a:t>
              </a:r>
              <a:endParaRPr lang="en-US" sz="2800" dirty="0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83" y="211343"/>
            <a:ext cx="11069338" cy="7785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929" y="989866"/>
            <a:ext cx="6432809" cy="282029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9900" y="3618046"/>
            <a:ext cx="7092099" cy="3056132"/>
          </a:xfrm>
          <a:prstGeom prst="rect">
            <a:avLst/>
          </a:prstGeom>
        </p:spPr>
      </p:pic>
      <p:sp>
        <p:nvSpPr>
          <p:cNvPr id="21" name="Cloud 20">
            <a:extLst>
              <a:ext uri="{FF2B5EF4-FFF2-40B4-BE49-F238E27FC236}">
                <a16:creationId xmlns:a16="http://schemas.microsoft.com/office/drawing/2014/main" id="{5B95967D-E221-71F3-A00B-A57A89BFF3F0}"/>
              </a:ext>
            </a:extLst>
          </p:cNvPr>
          <p:cNvSpPr/>
          <p:nvPr/>
        </p:nvSpPr>
        <p:spPr>
          <a:xfrm>
            <a:off x="1442302" y="4141620"/>
            <a:ext cx="3469064" cy="1627584"/>
          </a:xfrm>
          <a:prstGeom prst="cloud">
            <a:avLst/>
          </a:prstGeom>
          <a:solidFill>
            <a:srgbClr val="FFFFCC"/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HS </a:t>
            </a:r>
            <a:r>
              <a:rPr lang="en-US" sz="3600" dirty="0" err="1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tập</a:t>
            </a:r>
            <a:r>
              <a:rPr lang="en-US" sz="3600" dirty="0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 </a:t>
            </a:r>
            <a:r>
              <a:rPr lang="en-US" sz="3600" dirty="0" err="1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kể</a:t>
            </a:r>
            <a:r>
              <a:rPr lang="en-US" sz="3600" dirty="0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 </a:t>
            </a:r>
            <a:r>
              <a:rPr lang="en-US" sz="3600" dirty="0" err="1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chuyện</a:t>
            </a:r>
            <a:endParaRPr lang="en-US" sz="3600" dirty="0">
              <a:solidFill>
                <a:srgbClr val="F79646">
                  <a:lumMod val="50000"/>
                </a:srgbClr>
              </a:solidFill>
              <a:latin typeface="Nunito" pitchFamily="2" charset="0"/>
              <a:cs typeface="Baloo 2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083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83" y="211343"/>
            <a:ext cx="11069338" cy="7785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29" y="989866"/>
            <a:ext cx="6432809" cy="282029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900" y="3618046"/>
            <a:ext cx="7092099" cy="3056132"/>
          </a:xfrm>
          <a:prstGeom prst="rect">
            <a:avLst/>
          </a:prstGeom>
        </p:spPr>
      </p:pic>
      <p:sp>
        <p:nvSpPr>
          <p:cNvPr id="21" name="Cloud 20">
            <a:extLst>
              <a:ext uri="{FF2B5EF4-FFF2-40B4-BE49-F238E27FC236}">
                <a16:creationId xmlns:a16="http://schemas.microsoft.com/office/drawing/2014/main" id="{5B95967D-E221-71F3-A00B-A57A89BFF3F0}"/>
              </a:ext>
            </a:extLst>
          </p:cNvPr>
          <p:cNvSpPr/>
          <p:nvPr/>
        </p:nvSpPr>
        <p:spPr>
          <a:xfrm>
            <a:off x="1348032" y="4009632"/>
            <a:ext cx="3751868" cy="2249766"/>
          </a:xfrm>
          <a:prstGeom prst="cloud">
            <a:avLst/>
          </a:prstGeom>
          <a:solidFill>
            <a:srgbClr val="FFFFCC"/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HS </a:t>
            </a:r>
            <a:r>
              <a:rPr lang="en-US" sz="3600" dirty="0" err="1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luyện</a:t>
            </a:r>
            <a:r>
              <a:rPr lang="en-US" sz="3600" dirty="0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 </a:t>
            </a:r>
            <a:r>
              <a:rPr lang="en-US" sz="3600" dirty="0" err="1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kể</a:t>
            </a:r>
            <a:r>
              <a:rPr lang="en-US" sz="3600" dirty="0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 </a:t>
            </a:r>
            <a:r>
              <a:rPr lang="en-US" sz="3600" dirty="0" err="1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theo</a:t>
            </a:r>
            <a:r>
              <a:rPr lang="en-US" sz="3600" dirty="0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 </a:t>
            </a:r>
            <a:r>
              <a:rPr lang="en-US" sz="3600" dirty="0" err="1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nhóm</a:t>
            </a:r>
            <a:r>
              <a:rPr lang="en-US" sz="3600" dirty="0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 </a:t>
            </a:r>
            <a:r>
              <a:rPr lang="en-US" sz="3600" dirty="0" err="1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cặp</a:t>
            </a:r>
            <a:endParaRPr lang="en-US" sz="3600" dirty="0">
              <a:solidFill>
                <a:srgbClr val="F79646">
                  <a:lumMod val="50000"/>
                </a:srgbClr>
              </a:solidFill>
              <a:latin typeface="Nunito" pitchFamily="2" charset="0"/>
              <a:cs typeface="Baloo 2 SemiBold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9980" y="685472"/>
            <a:ext cx="3237528" cy="2860128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5B95967D-E221-71F3-A00B-A57A89BFF3F0}"/>
              </a:ext>
            </a:extLst>
          </p:cNvPr>
          <p:cNvSpPr/>
          <p:nvPr/>
        </p:nvSpPr>
        <p:spPr>
          <a:xfrm>
            <a:off x="297929" y="4334509"/>
            <a:ext cx="5120618" cy="1623205"/>
          </a:xfrm>
          <a:prstGeom prst="cloud">
            <a:avLst/>
          </a:prstGeom>
          <a:solidFill>
            <a:srgbClr val="FFFFCC"/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1 HS </a:t>
            </a:r>
            <a:r>
              <a:rPr lang="en-US" sz="3600" dirty="0" err="1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kể</a:t>
            </a:r>
            <a:r>
              <a:rPr lang="en-US" sz="3600" dirty="0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 </a:t>
            </a:r>
            <a:r>
              <a:rPr lang="en-US" sz="3600" dirty="0" err="1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toàn</a:t>
            </a:r>
            <a:r>
              <a:rPr lang="en-US" sz="3600" dirty="0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 </a:t>
            </a:r>
            <a:r>
              <a:rPr lang="en-US" sz="3600" dirty="0" err="1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bộ</a:t>
            </a:r>
            <a:r>
              <a:rPr lang="en-US" sz="3600" dirty="0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 </a:t>
            </a:r>
            <a:r>
              <a:rPr lang="en-US" sz="3600" dirty="0" err="1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câu</a:t>
            </a:r>
            <a:r>
              <a:rPr lang="en-US" sz="3600" dirty="0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 </a:t>
            </a:r>
            <a:r>
              <a:rPr lang="en-US" sz="3600" dirty="0" err="1">
                <a:solidFill>
                  <a:srgbClr val="F79646">
                    <a:lumMod val="50000"/>
                  </a:srgbClr>
                </a:solidFill>
                <a:latin typeface="Nunito" pitchFamily="2" charset="0"/>
                <a:cs typeface="Baloo 2 SemiBold" pitchFamily="2" charset="0"/>
              </a:rPr>
              <a:t>chuyện</a:t>
            </a:r>
            <a:endParaRPr lang="en-US" sz="3600" dirty="0">
              <a:solidFill>
                <a:srgbClr val="F79646">
                  <a:lumMod val="50000"/>
                </a:srgbClr>
              </a:solidFill>
              <a:latin typeface="Nunito" pitchFamily="2" charset="0"/>
              <a:cs typeface="Baloo 2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7323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93" y="413262"/>
            <a:ext cx="11049346" cy="78394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201501" y="1446179"/>
            <a:ext cx="4780449" cy="3747019"/>
            <a:chOff x="1201501" y="1446179"/>
            <a:chExt cx="4780449" cy="374701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1501" y="1446179"/>
              <a:ext cx="4780449" cy="374701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913868" y="2123977"/>
              <a:ext cx="3355716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dirty="0">
                  <a:solidFill>
                    <a:srgbClr val="FF5D10"/>
                  </a:solidFill>
                  <a:latin typeface="Nunito" pitchFamily="2" charset="0"/>
                </a:rPr>
                <a:t>Nếu em là Linh, khi phát hiện tờ rơi bị bẩn, em sẽ viết lại cho sạch đẹp để nộp cho cô giáo.</a:t>
              </a:r>
              <a:endParaRPr lang="en-US" sz="2800" dirty="0">
                <a:solidFill>
                  <a:srgbClr val="FF5D10"/>
                </a:solidFill>
                <a:latin typeface="Nunito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134297" y="1518506"/>
            <a:ext cx="5372100" cy="3602366"/>
            <a:chOff x="6134297" y="1518506"/>
            <a:chExt cx="5372100" cy="360236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34297" y="1518506"/>
              <a:ext cx="5372100" cy="360236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985262" y="2123977"/>
              <a:ext cx="336537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>
                  <a:solidFill>
                    <a:srgbClr val="17A54F"/>
                  </a:solidFill>
                  <a:latin typeface="Nunito" pitchFamily="2" charset="0"/>
                </a:rPr>
                <a:t>Em</a:t>
              </a:r>
              <a:r>
                <a:rPr lang="en-US" sz="2800" dirty="0">
                  <a:solidFill>
                    <a:srgbClr val="17A54F"/>
                  </a:solidFill>
                  <a:latin typeface="Nunito" pitchFamily="2" charset="0"/>
                </a:rPr>
                <a:t> </a:t>
              </a:r>
              <a:r>
                <a:rPr lang="en-US" sz="2800" dirty="0" err="1">
                  <a:solidFill>
                    <a:srgbClr val="17A54F"/>
                  </a:solidFill>
                  <a:latin typeface="Nunito" pitchFamily="2" charset="0"/>
                </a:rPr>
                <a:t>sẽ</a:t>
              </a:r>
              <a:r>
                <a:rPr lang="en-US" sz="2800" dirty="0">
                  <a:solidFill>
                    <a:srgbClr val="17A54F"/>
                  </a:solidFill>
                  <a:latin typeface="Nunito" pitchFamily="2" charset="0"/>
                </a:rPr>
                <a:t> </a:t>
              </a:r>
              <a:r>
                <a:rPr lang="en-US" sz="2800" dirty="0" err="1">
                  <a:solidFill>
                    <a:srgbClr val="17A54F"/>
                  </a:solidFill>
                  <a:latin typeface="Nunito" pitchFamily="2" charset="0"/>
                </a:rPr>
                <a:t>đến</a:t>
              </a:r>
              <a:r>
                <a:rPr lang="en-US" sz="2800" dirty="0">
                  <a:solidFill>
                    <a:srgbClr val="17A54F"/>
                  </a:solidFill>
                  <a:latin typeface="Nunito" pitchFamily="2" charset="0"/>
                </a:rPr>
                <a:t> </a:t>
              </a:r>
              <a:r>
                <a:rPr lang="en-US" sz="2800" dirty="0" err="1">
                  <a:solidFill>
                    <a:srgbClr val="17A54F"/>
                  </a:solidFill>
                  <a:latin typeface="Nunito" pitchFamily="2" charset="0"/>
                </a:rPr>
                <a:t>lớp</a:t>
              </a:r>
              <a:r>
                <a:rPr lang="en-US" sz="2800" dirty="0">
                  <a:solidFill>
                    <a:srgbClr val="17A54F"/>
                  </a:solidFill>
                  <a:latin typeface="Nunito" pitchFamily="2" charset="0"/>
                </a:rPr>
                <a:t> </a:t>
              </a:r>
              <a:r>
                <a:rPr lang="en-US" sz="2800" dirty="0" err="1">
                  <a:solidFill>
                    <a:srgbClr val="17A54F"/>
                  </a:solidFill>
                  <a:latin typeface="Nunito" pitchFamily="2" charset="0"/>
                </a:rPr>
                <a:t>nói</a:t>
              </a:r>
              <a:r>
                <a:rPr lang="en-US" sz="2800" dirty="0">
                  <a:solidFill>
                    <a:srgbClr val="17A54F"/>
                  </a:solidFill>
                  <a:latin typeface="Nunito" pitchFamily="2" charset="0"/>
                </a:rPr>
                <a:t> </a:t>
              </a:r>
              <a:r>
                <a:rPr lang="en-US" sz="2800" dirty="0" err="1">
                  <a:solidFill>
                    <a:srgbClr val="17A54F"/>
                  </a:solidFill>
                  <a:latin typeface="Nunito" pitchFamily="2" charset="0"/>
                </a:rPr>
                <a:t>với</a:t>
              </a:r>
              <a:r>
                <a:rPr lang="en-US" sz="2800" dirty="0">
                  <a:solidFill>
                    <a:srgbClr val="17A54F"/>
                  </a:solidFill>
                  <a:latin typeface="Nunito" pitchFamily="2" charset="0"/>
                </a:rPr>
                <a:t> </a:t>
              </a:r>
              <a:r>
                <a:rPr lang="en-US" sz="2800" dirty="0" err="1">
                  <a:solidFill>
                    <a:srgbClr val="17A54F"/>
                  </a:solidFill>
                  <a:latin typeface="Nunito" pitchFamily="2" charset="0"/>
                </a:rPr>
                <a:t>cô</a:t>
              </a:r>
              <a:r>
                <a:rPr lang="en-US" sz="2800" dirty="0">
                  <a:solidFill>
                    <a:srgbClr val="17A54F"/>
                  </a:solidFill>
                  <a:latin typeface="Nunito" pitchFamily="2" charset="0"/>
                </a:rPr>
                <a:t> </a:t>
              </a:r>
              <a:r>
                <a:rPr lang="en-US" sz="2800" dirty="0" err="1">
                  <a:solidFill>
                    <a:srgbClr val="17A54F"/>
                  </a:solidFill>
                  <a:latin typeface="Nunito" pitchFamily="2" charset="0"/>
                </a:rPr>
                <a:t>giáo</a:t>
              </a:r>
              <a:r>
                <a:rPr lang="en-US" sz="2800" dirty="0">
                  <a:solidFill>
                    <a:srgbClr val="17A54F"/>
                  </a:solidFill>
                  <a:latin typeface="Nunito" pitchFamily="2" charset="0"/>
                </a:rPr>
                <a:t> </a:t>
              </a:r>
              <a:r>
                <a:rPr lang="en-US" sz="2800" dirty="0" err="1">
                  <a:solidFill>
                    <a:srgbClr val="17A54F"/>
                  </a:solidFill>
                  <a:latin typeface="Nunito" pitchFamily="2" charset="0"/>
                </a:rPr>
                <a:t>và</a:t>
              </a:r>
              <a:r>
                <a:rPr lang="en-US" sz="2800" dirty="0">
                  <a:solidFill>
                    <a:srgbClr val="17A54F"/>
                  </a:solidFill>
                  <a:latin typeface="Nunito" pitchFamily="2" charset="0"/>
                </a:rPr>
                <a:t> </a:t>
              </a:r>
              <a:r>
                <a:rPr lang="en-US" sz="2800" dirty="0" err="1">
                  <a:solidFill>
                    <a:srgbClr val="17A54F"/>
                  </a:solidFill>
                  <a:latin typeface="Nunito" pitchFamily="2" charset="0"/>
                </a:rPr>
                <a:t>xin</a:t>
              </a:r>
              <a:r>
                <a:rPr lang="en-US" sz="2800" dirty="0">
                  <a:solidFill>
                    <a:srgbClr val="17A54F"/>
                  </a:solidFill>
                  <a:latin typeface="Nunito" pitchFamily="2" charset="0"/>
                </a:rPr>
                <a:t> </a:t>
              </a:r>
              <a:r>
                <a:rPr lang="en-US" sz="2800" dirty="0" err="1">
                  <a:solidFill>
                    <a:srgbClr val="17A54F"/>
                  </a:solidFill>
                  <a:latin typeface="Nunito" pitchFamily="2" charset="0"/>
                </a:rPr>
                <a:t>cô</a:t>
              </a:r>
              <a:r>
                <a:rPr lang="en-US" sz="2800" dirty="0">
                  <a:solidFill>
                    <a:srgbClr val="17A54F"/>
                  </a:solidFill>
                  <a:latin typeface="Nunito" pitchFamily="2" charset="0"/>
                </a:rPr>
                <a:t> </a:t>
              </a:r>
              <a:r>
                <a:rPr lang="en-US" sz="2800" dirty="0" err="1">
                  <a:solidFill>
                    <a:srgbClr val="17A54F"/>
                  </a:solidFill>
                  <a:latin typeface="Nunito" pitchFamily="2" charset="0"/>
                </a:rPr>
                <a:t>giáo</a:t>
              </a:r>
              <a:r>
                <a:rPr lang="en-US" sz="2800" dirty="0">
                  <a:solidFill>
                    <a:srgbClr val="17A54F"/>
                  </a:solidFill>
                  <a:latin typeface="Nunito" pitchFamily="2" charset="0"/>
                </a:rPr>
                <a:t> </a:t>
              </a:r>
              <a:r>
                <a:rPr lang="en-US" sz="2800" dirty="0" err="1">
                  <a:solidFill>
                    <a:srgbClr val="17A54F"/>
                  </a:solidFill>
                  <a:latin typeface="Nunito" pitchFamily="2" charset="0"/>
                </a:rPr>
                <a:t>thời</a:t>
              </a:r>
              <a:r>
                <a:rPr lang="en-US" sz="2800" dirty="0">
                  <a:solidFill>
                    <a:srgbClr val="17A54F"/>
                  </a:solidFill>
                  <a:latin typeface="Nunito" pitchFamily="2" charset="0"/>
                </a:rPr>
                <a:t> </a:t>
              </a:r>
              <a:r>
                <a:rPr lang="en-US" sz="2800" dirty="0" err="1">
                  <a:solidFill>
                    <a:srgbClr val="17A54F"/>
                  </a:solidFill>
                  <a:latin typeface="Nunito" pitchFamily="2" charset="0"/>
                </a:rPr>
                <a:t>gian</a:t>
              </a:r>
              <a:r>
                <a:rPr lang="en-US" sz="2800" dirty="0">
                  <a:solidFill>
                    <a:srgbClr val="17A54F"/>
                  </a:solidFill>
                  <a:latin typeface="Nunito" pitchFamily="2" charset="0"/>
                </a:rPr>
                <a:t> </a:t>
              </a:r>
              <a:r>
                <a:rPr lang="en-US" sz="2800" dirty="0" err="1">
                  <a:solidFill>
                    <a:srgbClr val="17A54F"/>
                  </a:solidFill>
                  <a:latin typeface="Nunito" pitchFamily="2" charset="0"/>
                </a:rPr>
                <a:t>để</a:t>
              </a:r>
              <a:r>
                <a:rPr lang="en-US" sz="2800" dirty="0">
                  <a:solidFill>
                    <a:srgbClr val="17A54F"/>
                  </a:solidFill>
                  <a:latin typeface="Nunito" pitchFamily="2" charset="0"/>
                </a:rPr>
                <a:t> </a:t>
              </a:r>
              <a:r>
                <a:rPr lang="en-US" sz="2800" dirty="0" err="1">
                  <a:solidFill>
                    <a:srgbClr val="17A54F"/>
                  </a:solidFill>
                  <a:latin typeface="Nunito" pitchFamily="2" charset="0"/>
                </a:rPr>
                <a:t>viết</a:t>
              </a:r>
              <a:r>
                <a:rPr lang="en-US" sz="2800" dirty="0">
                  <a:solidFill>
                    <a:srgbClr val="17A54F"/>
                  </a:solidFill>
                  <a:latin typeface="Nunito" pitchFamily="2" charset="0"/>
                </a:rPr>
                <a:t> </a:t>
              </a:r>
              <a:r>
                <a:rPr lang="en-US" sz="2800" dirty="0" err="1">
                  <a:solidFill>
                    <a:srgbClr val="17A54F"/>
                  </a:solidFill>
                  <a:latin typeface="Nunito" pitchFamily="2" charset="0"/>
                </a:rPr>
                <a:t>lại</a:t>
              </a:r>
              <a:r>
                <a:rPr lang="en-US" sz="2800" dirty="0">
                  <a:solidFill>
                    <a:srgbClr val="17A54F"/>
                  </a:solidFill>
                  <a:latin typeface="Nunito" pitchFamily="2" charset="0"/>
                </a:rPr>
                <a:t> </a:t>
              </a:r>
              <a:r>
                <a:rPr lang="en-US" sz="2800" dirty="0" err="1">
                  <a:solidFill>
                    <a:srgbClr val="17A54F"/>
                  </a:solidFill>
                  <a:latin typeface="Nunito" pitchFamily="2" charset="0"/>
                </a:rPr>
                <a:t>một</a:t>
              </a:r>
              <a:r>
                <a:rPr lang="en-US" sz="2800" dirty="0">
                  <a:solidFill>
                    <a:srgbClr val="17A54F"/>
                  </a:solidFill>
                  <a:latin typeface="Nunito" pitchFamily="2" charset="0"/>
                </a:rPr>
                <a:t> </a:t>
              </a:r>
              <a:r>
                <a:rPr lang="en-US" sz="2800" dirty="0" err="1">
                  <a:solidFill>
                    <a:srgbClr val="17A54F"/>
                  </a:solidFill>
                  <a:latin typeface="Nunito" pitchFamily="2" charset="0"/>
                </a:rPr>
                <a:t>tờ</a:t>
              </a:r>
              <a:r>
                <a:rPr lang="en-US" sz="2800" dirty="0">
                  <a:solidFill>
                    <a:srgbClr val="17A54F"/>
                  </a:solidFill>
                  <a:latin typeface="Nunito" pitchFamily="2" charset="0"/>
                </a:rPr>
                <a:t> </a:t>
              </a:r>
              <a:r>
                <a:rPr lang="en-US" sz="2800" dirty="0" err="1">
                  <a:solidFill>
                    <a:srgbClr val="17A54F"/>
                  </a:solidFill>
                  <a:latin typeface="Nunito" pitchFamily="2" charset="0"/>
                </a:rPr>
                <a:t>đơn</a:t>
              </a:r>
              <a:r>
                <a:rPr lang="en-US" sz="2800" dirty="0">
                  <a:solidFill>
                    <a:srgbClr val="17A54F"/>
                  </a:solidFill>
                  <a:latin typeface="Nunito" pitchFamily="2" charset="0"/>
                </a:rPr>
                <a:t> </a:t>
              </a:r>
              <a:r>
                <a:rPr lang="en-US" sz="2800" dirty="0" err="1">
                  <a:solidFill>
                    <a:srgbClr val="17A54F"/>
                  </a:solidFill>
                  <a:latin typeface="Nunito" pitchFamily="2" charset="0"/>
                </a:rPr>
                <a:t>khác</a:t>
              </a:r>
              <a:r>
                <a:rPr lang="en-US" sz="2800" dirty="0">
                  <a:solidFill>
                    <a:srgbClr val="17A54F"/>
                  </a:solidFill>
                  <a:latin typeface="Nunito" pitchFamily="2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07260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1556</TotalTime>
  <Words>153</Words>
  <Application>Microsoft Office PowerPoint</Application>
  <PresentationFormat>Widescreen</PresentationFormat>
  <Paragraphs>24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宋体</vt:lpstr>
      <vt:lpstr>Alibaba PuHuiTi</vt:lpstr>
      <vt:lpstr>Arial</vt:lpstr>
      <vt:lpstr>Baloo 2 SemiBold</vt:lpstr>
      <vt:lpstr>Calibri</vt:lpstr>
      <vt:lpstr>KaiTi</vt:lpstr>
      <vt:lpstr>Nunito</vt:lpstr>
      <vt:lpstr>Nunito Black</vt:lpstr>
      <vt:lpstr>Open Sans</vt:lpstr>
      <vt:lpstr>Sigmar One</vt:lpstr>
      <vt:lpstr>Times New Roman</vt:lpstr>
      <vt:lpstr>义启小魏楷</vt:lpstr>
      <vt:lpstr>www.jpppt.com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MAIHUNG</cp:lastModifiedBy>
  <cp:revision>143</cp:revision>
  <dcterms:created xsi:type="dcterms:W3CDTF">2022-01-15T08:39:00Z</dcterms:created>
  <dcterms:modified xsi:type="dcterms:W3CDTF">2025-05-12T14:30:54Z</dcterms:modified>
</cp:coreProperties>
</file>