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sldIdLst>
    <p:sldId id="372" r:id="rId2"/>
    <p:sldId id="256" r:id="rId3"/>
    <p:sldId id="361" r:id="rId4"/>
    <p:sldId id="362" r:id="rId5"/>
    <p:sldId id="363" r:id="rId6"/>
    <p:sldId id="364" r:id="rId7"/>
    <p:sldId id="365" r:id="rId8"/>
    <p:sldId id="370" r:id="rId9"/>
    <p:sldId id="367" r:id="rId10"/>
    <p:sldId id="368" r:id="rId11"/>
    <p:sldId id="31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CCFF"/>
    <a:srgbClr val="FFFF66"/>
    <a:srgbClr val="FFFFCC"/>
    <a:srgbClr val="FAAEB0"/>
    <a:srgbClr val="FFA12A"/>
    <a:srgbClr val="71D400"/>
    <a:srgbClr val="FFCCCC"/>
    <a:srgbClr val="FF5D1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7" d="100"/>
          <a:sy n="77" d="100"/>
        </p:scale>
        <p:origin x="67" y="2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7AF20-185D-4826-B1F5-6D37D0846972}"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34C68-4A99-4475-A477-CCE65664DBB4}" type="slidenum">
              <a:rPr lang="en-GB" smtClean="0"/>
              <a:t>‹#›</a:t>
            </a:fld>
            <a:endParaRPr lang="en-GB"/>
          </a:p>
        </p:txBody>
      </p:sp>
    </p:spTree>
    <p:extLst>
      <p:ext uri="{BB962C8B-B14F-4D97-AF65-F5344CB8AC3E}">
        <p14:creationId xmlns:p14="http://schemas.microsoft.com/office/powerpoint/2010/main" val="204902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80215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2025/5/12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1348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69837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281389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01636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106894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12073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142894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6771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162983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24176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359127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2025/5/12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1259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283313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967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97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2025/5/12</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2173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BAA36-83D7-4306-A588-FDD11218D53D}" type="datetimeFigureOut">
              <a:rPr lang="zh-CN" altLang="en-US" smtClean="0"/>
              <a:pPr/>
              <a:t>2025/5/12</a:t>
            </a:fld>
            <a:endParaRPr lang="zh-CN" altLang="en-US" dirty="0"/>
          </a:p>
        </p:txBody>
      </p:sp>
      <p:sp>
        <p:nvSpPr>
          <p:cNvPr id="3" name="Footer Placeholder 2"/>
          <p:cNvSpPr>
            <a:spLocks noGrp="1"/>
          </p:cNvSpPr>
          <p:nvPr>
            <p:ph type="ftr" sz="quarter" idx="1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38355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27965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356726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n-US" altLang="zh-CN" sz="3200" b="0" dirty="0">
                <a:solidFill>
                  <a:srgbClr val="217875"/>
                </a:solidFill>
                <a:latin typeface="+mj-ea"/>
                <a:ea typeface="+mj-ea"/>
                <a:cs typeface="Alibaba PuHuiTi" pitchFamily="18" charset="-122"/>
              </a:rPr>
              <a:t>Add title text</a:t>
            </a:r>
            <a:endParaRPr lang="zh-CN" altLang="en-US" sz="3200" b="0" dirty="0">
              <a:solidFill>
                <a:srgbClr val="217875"/>
              </a:solidFill>
              <a:latin typeface="+mj-ea"/>
              <a:ea typeface="+mj-ea"/>
              <a:cs typeface="Alibaba PuHuiTi" pitchFamily="18" charset="-122"/>
            </a:endParaRPr>
          </a:p>
        </p:txBody>
      </p:sp>
    </p:spTree>
    <p:extLst>
      <p:ext uri="{BB962C8B-B14F-4D97-AF65-F5344CB8AC3E}">
        <p14:creationId xmlns:p14="http://schemas.microsoft.com/office/powerpoint/2010/main" val="372477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41838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6430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842" r:id="rId4"/>
    <p:sldLayoutId id="2147483843" r:id="rId5"/>
    <p:sldLayoutId id="2147483844" r:id="rId6"/>
    <p:sldLayoutId id="2147483846" r:id="rId7"/>
    <p:sldLayoutId id="2147483660" r:id="rId8"/>
    <p:sldLayoutId id="2147483745" r:id="rId9"/>
    <p:sldLayoutId id="2147483759" r:id="rId10"/>
    <p:sldLayoutId id="2147483760" r:id="rId11"/>
    <p:sldLayoutId id="2147483773" r:id="rId12"/>
    <p:sldLayoutId id="2147483774" r:id="rId13"/>
    <p:sldLayoutId id="2147483787" r:id="rId14"/>
    <p:sldLayoutId id="2147483788" r:id="rId15"/>
    <p:sldLayoutId id="2147483801" r:id="rId16"/>
    <p:sldLayoutId id="2147483802" r:id="rId17"/>
    <p:sldLayoutId id="2147483815" r:id="rId18"/>
    <p:sldLayoutId id="2147483816" r:id="rId19"/>
    <p:sldLayoutId id="2147483829" r:id="rId20"/>
    <p:sldLayoutId id="214748383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19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1112-4B48-3A98-EFD3-5DFD40AACF9E}"/>
              </a:ext>
            </a:extLst>
          </p:cNvPr>
          <p:cNvSpPr>
            <a:spLocks noGrp="1"/>
          </p:cNvSpPr>
          <p:nvPr>
            <p:ph type="title"/>
          </p:nvPr>
        </p:nvSpPr>
        <p:spPr>
          <a:xfrm>
            <a:off x="0" y="45924"/>
            <a:ext cx="10331777" cy="1342754"/>
          </a:xfrm>
        </p:spPr>
        <p:txBody>
          <a:bodyPr>
            <a:normAutofit/>
          </a:bodyPr>
          <a:lstStyle/>
          <a:p>
            <a:pPr algn="ctr"/>
            <a:r>
              <a:rPr lang="en-US" altLang="en-US" sz="1400" b="1" dirty="0">
                <a:solidFill>
                  <a:srgbClr val="00B0F0"/>
                </a:solidFill>
                <a:latin typeface="Nunito Black" panose="00000A00000000000000" pitchFamily="2" charset="0"/>
              </a:rPr>
              <a:t/>
            </a:r>
            <a:br>
              <a:rPr lang="en-US" altLang="en-US" sz="1400" b="1" dirty="0">
                <a:solidFill>
                  <a:srgbClr val="00B0F0"/>
                </a:solidFill>
                <a:latin typeface="Nunito Black" panose="00000A00000000000000" pitchFamily="2" charset="0"/>
              </a:rPr>
            </a:br>
            <a:r>
              <a:rPr lang="en-US" sz="3200" b="0" i="0" dirty="0" err="1">
                <a:solidFill>
                  <a:srgbClr val="002060"/>
                </a:solidFill>
                <a:effectLst/>
                <a:latin typeface="Nunito Black" panose="00000A00000000000000" pitchFamily="2" charset="0"/>
              </a:rPr>
              <a:t>Tìm</a:t>
            </a:r>
            <a:r>
              <a:rPr lang="en-US" sz="3200" b="0" i="0" dirty="0">
                <a:solidFill>
                  <a:srgbClr val="002060"/>
                </a:solidFill>
                <a:effectLst/>
                <a:latin typeface="Nunito Black" panose="00000A00000000000000" pitchFamily="2" charset="0"/>
              </a:rPr>
              <a:t> </a:t>
            </a:r>
            <a:r>
              <a:rPr lang="en-US" sz="3200" b="0" i="0" dirty="0" err="1">
                <a:solidFill>
                  <a:srgbClr val="002060"/>
                </a:solidFill>
                <a:effectLst/>
                <a:latin typeface="Nunito Black" panose="00000A00000000000000" pitchFamily="2" charset="0"/>
              </a:rPr>
              <a:t>hiểu</a:t>
            </a:r>
            <a:r>
              <a:rPr lang="en-US" sz="3200" b="0" i="0" dirty="0">
                <a:solidFill>
                  <a:srgbClr val="002060"/>
                </a:solidFill>
                <a:effectLst/>
                <a:latin typeface="Nunito Black" panose="00000A00000000000000" pitchFamily="2" charset="0"/>
              </a:rPr>
              <a:t> </a:t>
            </a:r>
            <a:r>
              <a:rPr lang="en-US" sz="3200" b="0" i="0" dirty="0" err="1">
                <a:solidFill>
                  <a:srgbClr val="002060"/>
                </a:solidFill>
                <a:effectLst/>
                <a:latin typeface="Nunito Black" panose="00000A00000000000000" pitchFamily="2" charset="0"/>
              </a:rPr>
              <a:t>thông</a:t>
            </a:r>
            <a:r>
              <a:rPr lang="en-US" sz="3200" b="0" i="0" dirty="0">
                <a:solidFill>
                  <a:srgbClr val="002060"/>
                </a:solidFill>
                <a:effectLst/>
                <a:latin typeface="Nunito Black" panose="00000A00000000000000" pitchFamily="2" charset="0"/>
              </a:rPr>
              <a:t> tin </a:t>
            </a:r>
            <a:r>
              <a:rPr lang="en-US" sz="3200" b="0" i="0" dirty="0" err="1">
                <a:solidFill>
                  <a:srgbClr val="002060"/>
                </a:solidFill>
                <a:effectLst/>
                <a:latin typeface="Nunito Black" panose="00000A00000000000000" pitchFamily="2" charset="0"/>
              </a:rPr>
              <a:t>về</a:t>
            </a:r>
            <a:r>
              <a:rPr lang="en-US" sz="3200" b="0" i="0" dirty="0">
                <a:solidFill>
                  <a:srgbClr val="002060"/>
                </a:solidFill>
                <a:effectLst/>
                <a:latin typeface="Nunito Black" panose="00000A00000000000000" pitchFamily="2" charset="0"/>
              </a:rPr>
              <a:t> </a:t>
            </a:r>
            <a:r>
              <a:rPr lang="en-US" sz="3200" b="0" i="0" dirty="0" err="1">
                <a:solidFill>
                  <a:srgbClr val="002060"/>
                </a:solidFill>
                <a:effectLst/>
                <a:latin typeface="Nunito Black" panose="00000A00000000000000" pitchFamily="2" charset="0"/>
              </a:rPr>
              <a:t>Đội</a:t>
            </a:r>
            <a:r>
              <a:rPr lang="en-US" sz="3200" b="0" i="0" dirty="0">
                <a:solidFill>
                  <a:srgbClr val="002060"/>
                </a:solidFill>
                <a:effectLst/>
                <a:latin typeface="Nunito Black" panose="00000A00000000000000" pitchFamily="2" charset="0"/>
              </a:rPr>
              <a:t> </a:t>
            </a:r>
            <a:r>
              <a:rPr lang="en-US" sz="3200" b="0" i="0" dirty="0" err="1">
                <a:solidFill>
                  <a:srgbClr val="002060"/>
                </a:solidFill>
                <a:effectLst/>
                <a:latin typeface="Nunito Black" panose="00000A00000000000000" pitchFamily="2" charset="0"/>
              </a:rPr>
              <a:t>thiếu</a:t>
            </a:r>
            <a:r>
              <a:rPr lang="en-US" sz="3200" b="0" i="0" dirty="0">
                <a:solidFill>
                  <a:srgbClr val="002060"/>
                </a:solidFill>
                <a:effectLst/>
                <a:latin typeface="Nunito Black" panose="00000A00000000000000" pitchFamily="2" charset="0"/>
              </a:rPr>
              <a:t> </a:t>
            </a:r>
            <a:r>
              <a:rPr lang="en-US" sz="3200" b="0" i="0" dirty="0" err="1">
                <a:solidFill>
                  <a:srgbClr val="002060"/>
                </a:solidFill>
                <a:effectLst/>
                <a:latin typeface="Nunito Black" panose="00000A00000000000000" pitchFamily="2" charset="0"/>
              </a:rPr>
              <a:t>niên</a:t>
            </a:r>
            <a:r>
              <a:rPr lang="en-US" sz="3200" b="0" i="0" dirty="0">
                <a:solidFill>
                  <a:srgbClr val="002060"/>
                </a:solidFill>
                <a:effectLst/>
                <a:latin typeface="Nunito Black" panose="00000A00000000000000" pitchFamily="2" charset="0"/>
              </a:rPr>
              <a:t> </a:t>
            </a:r>
            <a:r>
              <a:rPr lang="en-US" sz="3200" b="0" i="0" dirty="0" err="1">
                <a:solidFill>
                  <a:srgbClr val="002060"/>
                </a:solidFill>
                <a:effectLst/>
                <a:latin typeface="Nunito Black" panose="00000A00000000000000" pitchFamily="2" charset="0"/>
              </a:rPr>
              <a:t>Tiền</a:t>
            </a:r>
            <a:r>
              <a:rPr lang="en-US" sz="3200" b="0" i="0" dirty="0">
                <a:solidFill>
                  <a:srgbClr val="002060"/>
                </a:solidFill>
                <a:effectLst/>
                <a:latin typeface="Nunito Black" panose="00000A00000000000000" pitchFamily="2" charset="0"/>
              </a:rPr>
              <a:t> </a:t>
            </a:r>
            <a:r>
              <a:rPr lang="en-US" sz="3200" b="0" i="0" dirty="0" err="1">
                <a:solidFill>
                  <a:srgbClr val="002060"/>
                </a:solidFill>
                <a:effectLst/>
                <a:latin typeface="Nunito Black" panose="00000A00000000000000" pitchFamily="2" charset="0"/>
              </a:rPr>
              <a:t>phong</a:t>
            </a:r>
            <a:endParaRPr lang="en-US" altLang="en-US" sz="1400" dirty="0">
              <a:solidFill>
                <a:srgbClr val="00B0F0"/>
              </a:solidFill>
              <a:latin typeface="Nunito Black" panose="00000A00000000000000" pitchFamily="2" charset="0"/>
            </a:endParaRPr>
          </a:p>
        </p:txBody>
      </p:sp>
      <p:sp>
        <p:nvSpPr>
          <p:cNvPr id="3" name="Content Placeholder 2">
            <a:extLst>
              <a:ext uri="{FF2B5EF4-FFF2-40B4-BE49-F238E27FC236}">
                <a16:creationId xmlns:a16="http://schemas.microsoft.com/office/drawing/2014/main" id="{FBD2F6BB-2387-4C5F-95E5-3E22A543B16D}"/>
              </a:ext>
            </a:extLst>
          </p:cNvPr>
          <p:cNvSpPr>
            <a:spLocks noGrp="1"/>
          </p:cNvSpPr>
          <p:nvPr>
            <p:ph idx="1"/>
          </p:nvPr>
        </p:nvSpPr>
        <p:spPr>
          <a:xfrm>
            <a:off x="286261" y="1388678"/>
            <a:ext cx="4593021" cy="3717785"/>
          </a:xfrm>
        </p:spPr>
        <p:txBody>
          <a:bodyPr anchor="ctr">
            <a:noAutofit/>
          </a:bodyPr>
          <a:lstStyle/>
          <a:p>
            <a:pPr marL="0" indent="0" algn="ctr">
              <a:buNone/>
            </a:pPr>
            <a:r>
              <a:rPr lang="en-US" sz="3200" b="1" u="sng"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Gợi</a:t>
            </a:r>
            <a:r>
              <a:rPr lang="en-US" sz="3200" b="1" u="sng" dirty="0">
                <a:solidFill>
                  <a:srgbClr val="00B050"/>
                </a:solidFill>
                <a:latin typeface="Open Sans" panose="020B0606030504020204" pitchFamily="34" charset="0"/>
                <a:ea typeface="Open Sans" panose="020B0606030504020204" pitchFamily="34" charset="0"/>
                <a:cs typeface="Open Sans" panose="020B0606030504020204" pitchFamily="34" charset="0"/>
              </a:rPr>
              <a:t> ý: </a:t>
            </a:r>
          </a:p>
          <a:p>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Học</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sinh</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có</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thể</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đọc</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trong</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sách</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báo</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lên</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mạng</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hỏi</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người</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thân</a:t>
            </a:r>
            <a:r>
              <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rPr>
              <a:t>.</a:t>
            </a:r>
            <a:endParaRPr lang="vi-VN"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HS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tìm</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hiểu</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về</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ngày</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thành</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lập</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đội</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Đội</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ca</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huy</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hiệu</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đội</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5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điều</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Bác</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Hồ</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dạy</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a:t>
            </a:r>
            <a:endParaRPr lang="vi-VN"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Trao</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đổi</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với</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người</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thân</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những</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thông</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tin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mình</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tìm</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được</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hoặc</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cần</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t>
            </a:r>
            <a:r>
              <a:rPr lang="en-US" b="1" i="0" dirty="0" err="1">
                <a:solidFill>
                  <a:srgbClr val="0070C0"/>
                </a:solidFill>
                <a:effectLst/>
                <a:latin typeface="Open Sans" panose="020B0606030504020204" pitchFamily="34" charset="0"/>
                <a:ea typeface="Open Sans" panose="020B0606030504020204" pitchFamily="34" charset="0"/>
                <a:cs typeface="Open Sans" panose="020B0606030504020204" pitchFamily="34" charset="0"/>
              </a:rPr>
              <a:t>tìm</a:t>
            </a:r>
            <a:r>
              <a:rPr lang="en-US"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a:t>
            </a:r>
            <a:r>
              <a:rPr lang="vi-VN"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r>
            <a:br>
              <a:rPr lang="vi-VN" b="1"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br>
            <a:endParaRPr lang="en-US"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stretch>
            <a:fillRect/>
          </a:stretch>
        </p:blipFill>
        <p:spPr>
          <a:xfrm>
            <a:off x="5165543" y="1200142"/>
            <a:ext cx="7026457" cy="4314538"/>
          </a:xfrm>
          <a:prstGeom prst="rect">
            <a:avLst/>
          </a:prstGeom>
          <a:ln>
            <a:noFill/>
          </a:ln>
          <a:effectLst>
            <a:softEdge rad="112500"/>
          </a:effectLst>
        </p:spPr>
      </p:pic>
    </p:spTree>
    <p:extLst>
      <p:ext uri="{BB962C8B-B14F-4D97-AF65-F5344CB8AC3E}">
        <p14:creationId xmlns:p14="http://schemas.microsoft.com/office/powerpoint/2010/main" val="174549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997A9-F37D-BF48-DFED-40EC0C0F8556}"/>
              </a:ext>
            </a:extLst>
          </p:cNvPr>
          <p:cNvSpPr txBox="1"/>
          <p:nvPr/>
        </p:nvSpPr>
        <p:spPr>
          <a:xfrm>
            <a:off x="1769166" y="2551400"/>
            <a:ext cx="5168348" cy="1425873"/>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7200" dirty="0" err="1">
                <a:solidFill>
                  <a:srgbClr val="FF0000"/>
                </a:solidFill>
                <a:latin typeface="Sigmar One" panose="00000500000000000000" pitchFamily="2" charset="0"/>
                <a:ea typeface="+mj-ea"/>
                <a:cs typeface="+mj-cs"/>
              </a:rPr>
              <a:t>Củng</a:t>
            </a:r>
            <a:r>
              <a:rPr lang="en-US" sz="7200" dirty="0">
                <a:solidFill>
                  <a:srgbClr val="FF0000"/>
                </a:solidFill>
                <a:latin typeface="Sigmar One" panose="00000500000000000000" pitchFamily="2" charset="0"/>
                <a:ea typeface="+mj-ea"/>
                <a:cs typeface="+mj-cs"/>
              </a:rPr>
              <a:t> </a:t>
            </a:r>
            <a:r>
              <a:rPr lang="en-US" sz="7200" dirty="0" err="1" smtClean="0">
                <a:solidFill>
                  <a:srgbClr val="FF0000"/>
                </a:solidFill>
                <a:latin typeface="Sigmar One" panose="00000500000000000000" pitchFamily="2" charset="0"/>
                <a:ea typeface="+mj-ea"/>
                <a:cs typeface="+mj-cs"/>
              </a:rPr>
              <a:t>cố</a:t>
            </a:r>
            <a:endParaRPr lang="en-US" sz="7200" dirty="0">
              <a:solidFill>
                <a:srgbClr val="FF0000"/>
              </a:solidFill>
              <a:latin typeface="Sigmar One" panose="00000500000000000000" pitchFamily="2" charset="0"/>
              <a:ea typeface="+mj-ea"/>
              <a:cs typeface="+mj-cs"/>
            </a:endParaRPr>
          </a:p>
          <a:p>
            <a:pPr>
              <a:lnSpc>
                <a:spcPct val="90000"/>
              </a:lnSpc>
              <a:spcBef>
                <a:spcPct val="0"/>
              </a:spcBef>
              <a:spcAft>
                <a:spcPts val="600"/>
              </a:spcAft>
            </a:pPr>
            <a:r>
              <a:rPr lang="en-US" sz="7200" dirty="0" smtClean="0">
                <a:solidFill>
                  <a:srgbClr val="FF0000"/>
                </a:solidFill>
                <a:latin typeface="Sigmar One" panose="00000500000000000000" pitchFamily="2" charset="0"/>
                <a:ea typeface="+mj-ea"/>
                <a:cs typeface="+mj-cs"/>
              </a:rPr>
              <a:t> </a:t>
            </a:r>
            <a:r>
              <a:rPr lang="en-US" sz="7200" dirty="0" err="1">
                <a:solidFill>
                  <a:srgbClr val="FF0000"/>
                </a:solidFill>
                <a:latin typeface="Sigmar One" panose="00000500000000000000" pitchFamily="2" charset="0"/>
                <a:ea typeface="+mj-ea"/>
                <a:cs typeface="+mj-cs"/>
              </a:rPr>
              <a:t>dặn</a:t>
            </a:r>
            <a:r>
              <a:rPr lang="en-US" sz="7200" dirty="0">
                <a:solidFill>
                  <a:srgbClr val="FF0000"/>
                </a:solidFill>
                <a:latin typeface="Sigmar One" panose="00000500000000000000" pitchFamily="2" charset="0"/>
                <a:ea typeface="+mj-ea"/>
                <a:cs typeface="+mj-cs"/>
              </a:rPr>
              <a:t> </a:t>
            </a:r>
            <a:r>
              <a:rPr lang="en-US" sz="7200" dirty="0" err="1">
                <a:solidFill>
                  <a:srgbClr val="FF0000"/>
                </a:solidFill>
                <a:latin typeface="Sigmar One" panose="00000500000000000000" pitchFamily="2" charset="0"/>
                <a:ea typeface="+mj-ea"/>
                <a:cs typeface="+mj-cs"/>
              </a:rPr>
              <a:t>dò</a:t>
            </a:r>
            <a:endParaRPr lang="en-US" sz="7200" dirty="0">
              <a:solidFill>
                <a:srgbClr val="FF0000"/>
              </a:solidFill>
              <a:latin typeface="Sigmar One" panose="00000500000000000000" pitchFamily="2" charset="0"/>
              <a:ea typeface="+mj-ea"/>
              <a:cs typeface="+mj-cs"/>
            </a:endParaRPr>
          </a:p>
        </p:txBody>
      </p:sp>
    </p:spTree>
    <p:extLst>
      <p:ext uri="{BB962C8B-B14F-4D97-AF65-F5344CB8AC3E}">
        <p14:creationId xmlns:p14="http://schemas.microsoft.com/office/powerpoint/2010/main" val="657450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algn="dist"/>
            <a:r>
              <a:rPr kumimoji="1" lang="en-US" altLang="zh-CN" sz="2400" dirty="0">
                <a:solidFill>
                  <a:schemeClr val="bg1"/>
                </a:solidFill>
                <a:cs typeface="+mn-ea"/>
                <a:sym typeface="+mn-lt"/>
              </a:rPr>
              <a:t>LOGO</a:t>
            </a:r>
            <a:endParaRPr kumimoji="1" lang="zh-CN" altLang="en-US" sz="2400" dirty="0">
              <a:solidFill>
                <a:schemeClr val="bg1"/>
              </a:solidFill>
              <a:cs typeface="+mn-ea"/>
              <a:sym typeface="+mn-lt"/>
            </a:endParaRPr>
          </a:p>
        </p:txBody>
      </p:sp>
      <p:sp>
        <p:nvSpPr>
          <p:cNvPr id="7" name="矩形 26">
            <a:extLst>
              <a:ext uri="{FF2B5EF4-FFF2-40B4-BE49-F238E27FC236}">
                <a16:creationId xmlns:a16="http://schemas.microsoft.com/office/drawing/2014/main" id="{81058290-CF20-FC47-AE82-7D01242BC161}"/>
              </a:ext>
            </a:extLst>
          </p:cNvPr>
          <p:cNvSpPr/>
          <p:nvPr/>
        </p:nvSpPr>
        <p:spPr>
          <a:xfrm>
            <a:off x="1351840" y="1239789"/>
            <a:ext cx="9740444" cy="707886"/>
          </a:xfrm>
          <a:prstGeom prst="rect">
            <a:avLst/>
          </a:prstGeom>
          <a:noFill/>
          <a:ln w="9525">
            <a:noFill/>
            <a:miter lim="800000"/>
            <a:headEnd/>
            <a:tailEnd/>
          </a:ln>
          <a:effectLst/>
        </p:spPr>
        <p:txBody>
          <a:bodyPr wrap="square">
            <a:spAutoFit/>
          </a:bodyPr>
          <a:lstStyle/>
          <a:p>
            <a:pPr algn="ctr"/>
            <a:r>
              <a:rPr lang="en-US" altLang="zh-CN" sz="4000" dirty="0" err="1" smtClean="0">
                <a:solidFill>
                  <a:srgbClr val="00B050"/>
                </a:solidFill>
                <a:latin typeface="Nunito Black" pitchFamily="2" charset="0"/>
                <a:ea typeface="Open Sans" panose="020B0606030504020204" pitchFamily="34" charset="0"/>
                <a:cs typeface="Open Sans" panose="020B0606030504020204" pitchFamily="34" charset="0"/>
                <a:sym typeface="+mn-lt"/>
              </a:rPr>
              <a:t>Tiếng</a:t>
            </a:r>
            <a:r>
              <a:rPr lang="en-US" altLang="zh-CN" sz="4000" dirty="0" smtClean="0">
                <a:solidFill>
                  <a:srgbClr val="00B050"/>
                </a:solidFill>
                <a:latin typeface="Nunito Black" pitchFamily="2" charset="0"/>
                <a:ea typeface="Open Sans" panose="020B0606030504020204" pitchFamily="34" charset="0"/>
                <a:cs typeface="Open Sans" panose="020B0606030504020204" pitchFamily="34" charset="0"/>
                <a:sym typeface="+mn-lt"/>
              </a:rPr>
              <a:t> </a:t>
            </a:r>
            <a:r>
              <a:rPr lang="en-US" altLang="zh-CN" sz="4000" dirty="0" err="1" smtClean="0">
                <a:solidFill>
                  <a:srgbClr val="00B050"/>
                </a:solidFill>
                <a:latin typeface="Nunito Black" pitchFamily="2" charset="0"/>
                <a:ea typeface="Open Sans" panose="020B0606030504020204" pitchFamily="34" charset="0"/>
                <a:cs typeface="Open Sans" panose="020B0606030504020204" pitchFamily="34" charset="0"/>
                <a:sym typeface="+mn-lt"/>
              </a:rPr>
              <a:t>Việt</a:t>
            </a:r>
            <a:endParaRPr lang="zh-CN" altLang="en-US" sz="4000" dirty="0">
              <a:solidFill>
                <a:srgbClr val="00B050"/>
              </a:solidFill>
              <a:latin typeface="Nunito Black" pitchFamily="2" charset="0"/>
              <a:cs typeface="Open Sans" panose="020B0606030504020204" pitchFamily="34" charset="0"/>
              <a:sym typeface="+mn-lt"/>
            </a:endParaRPr>
          </a:p>
        </p:txBody>
      </p:sp>
      <p:sp>
        <p:nvSpPr>
          <p:cNvPr id="4" name="Rounded Rectangle 3"/>
          <p:cNvSpPr/>
          <p:nvPr/>
        </p:nvSpPr>
        <p:spPr>
          <a:xfrm>
            <a:off x="2637147" y="1986568"/>
            <a:ext cx="6987209" cy="58947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unito Black" pitchFamily="2" charset="0"/>
              </a:rPr>
              <a:t>BàI</a:t>
            </a:r>
            <a:r>
              <a:rPr lang="en-US" sz="3200" dirty="0" smtClean="0">
                <a:solidFill>
                  <a:srgbClr val="FF0000"/>
                </a:solidFill>
                <a:latin typeface="Nunito Black" pitchFamily="2" charset="0"/>
              </a:rPr>
              <a:t> 11: LỜI GIẢI TOÁN ĐẶC BIỆT</a:t>
            </a:r>
            <a:endParaRPr lang="en-US" sz="3200" dirty="0">
              <a:solidFill>
                <a:srgbClr val="FF0000"/>
              </a:solidFill>
              <a:latin typeface="Nunito Black" pitchFamily="2" charset="0"/>
            </a:endParaRPr>
          </a:p>
        </p:txBody>
      </p:sp>
    </p:spTree>
    <p:extLst>
      <p:ext uri="{BB962C8B-B14F-4D97-AF65-F5344CB8AC3E}">
        <p14:creationId xmlns:p14="http://schemas.microsoft.com/office/powerpoint/2010/main" val="85517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3025F6-03E4-F7FE-A115-15A451327F80}"/>
              </a:ext>
            </a:extLst>
          </p:cNvPr>
          <p:cNvSpPr txBox="1"/>
          <p:nvPr/>
        </p:nvSpPr>
        <p:spPr>
          <a:xfrm>
            <a:off x="1949608" y="2719835"/>
            <a:ext cx="3386595" cy="1015663"/>
          </a:xfrm>
          <a:prstGeom prst="rect">
            <a:avLst/>
          </a:prstGeom>
          <a:noFill/>
        </p:spPr>
        <p:txBody>
          <a:bodyPr wrap="square" rtlCol="0">
            <a:spAutoFit/>
          </a:bodyPr>
          <a:lstStyle/>
          <a:p>
            <a:r>
              <a:rPr lang="en-US" sz="6000" b="1" dirty="0" err="1" smtClean="0">
                <a:solidFill>
                  <a:srgbClr val="FF0000"/>
                </a:solidFill>
                <a:latin typeface="Sigmar One" panose="00000500000000000000" pitchFamily="2" charset="0"/>
              </a:rPr>
              <a:t>Tiết</a:t>
            </a:r>
            <a:r>
              <a:rPr lang="en-US" sz="6000" b="1" dirty="0" smtClean="0">
                <a:solidFill>
                  <a:srgbClr val="FF0000"/>
                </a:solidFill>
                <a:latin typeface="Sigmar One" panose="00000500000000000000" pitchFamily="2" charset="0"/>
              </a:rPr>
              <a:t> 4</a:t>
            </a:r>
            <a:endParaRPr lang="en-US" sz="6000" b="1" dirty="0">
              <a:solidFill>
                <a:srgbClr val="FF0000"/>
              </a:solidFill>
              <a:latin typeface="Sigmar One" panose="00000500000000000000" pitchFamily="2" charset="0"/>
            </a:endParaRPr>
          </a:p>
        </p:txBody>
      </p:sp>
    </p:spTree>
    <p:extLst>
      <p:ext uri="{BB962C8B-B14F-4D97-AF65-F5344CB8AC3E}">
        <p14:creationId xmlns:p14="http://schemas.microsoft.com/office/powerpoint/2010/main" val="1626621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4D7BB29-304D-44EC-F87E-E16FCD37B5F4}"/>
              </a:ext>
            </a:extLst>
          </p:cNvPr>
          <p:cNvSpPr/>
          <p:nvPr/>
        </p:nvSpPr>
        <p:spPr>
          <a:xfrm>
            <a:off x="708814" y="689152"/>
            <a:ext cx="281305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TextBox 13">
            <a:extLst>
              <a:ext uri="{FF2B5EF4-FFF2-40B4-BE49-F238E27FC236}">
                <a16:creationId xmlns:a16="http://schemas.microsoft.com/office/drawing/2014/main" id="{9B980FC6-E59E-DF62-1655-F06B22228F78}"/>
              </a:ext>
            </a:extLst>
          </p:cNvPr>
          <p:cNvSpPr txBox="1"/>
          <p:nvPr/>
        </p:nvSpPr>
        <p:spPr>
          <a:xfrm>
            <a:off x="708814" y="806600"/>
            <a:ext cx="3679200" cy="584775"/>
          </a:xfrm>
          <a:prstGeom prst="rect">
            <a:avLst/>
          </a:prstGeom>
          <a:noFill/>
        </p:spPr>
        <p:txBody>
          <a:bodyPr wrap="square" rtlCol="0">
            <a:spAutoFit/>
          </a:bodyPr>
          <a:lstStyle/>
          <a:p>
            <a:pPr>
              <a:defRPr/>
            </a:pPr>
            <a:r>
              <a:rPr lang="en-US" sz="2800" b="1">
                <a:solidFill>
                  <a:prstClr val="white"/>
                </a:solidFill>
                <a:latin typeface="Nunito Black" panose="00000A00000000000000" pitchFamily="2" charset="0"/>
                <a:ea typeface="Open Sans" panose="020B0606030504020204" pitchFamily="34" charset="0"/>
                <a:cs typeface="Open Sans" panose="020B0606030504020204" pitchFamily="34" charset="0"/>
              </a:rPr>
              <a:t>1</a:t>
            </a:r>
            <a:r>
              <a:rPr lang="en-US" sz="2800" b="1" i="1">
                <a:solidFill>
                  <a:prstClr val="white"/>
                </a:solidFill>
                <a:latin typeface="Nunito Black" panose="00000A00000000000000" pitchFamily="2" charset="0"/>
                <a:ea typeface="Open Sans" panose="020B0606030504020204" pitchFamily="34" charset="0"/>
                <a:cs typeface="Open Sans" panose="020B0606030504020204" pitchFamily="34" charset="0"/>
              </a:rPr>
              <a:t>. </a:t>
            </a:r>
            <a:r>
              <a:rPr lang="en-US" sz="3200" b="1" i="1">
                <a:solidFill>
                  <a:prstClr val="white"/>
                </a:solidFill>
                <a:latin typeface="Nunito Black" panose="00000A00000000000000" pitchFamily="2" charset="0"/>
                <a:ea typeface="Open Sans" panose="020B0606030504020204" pitchFamily="34" charset="0"/>
                <a:cs typeface="Open Sans" panose="020B0606030504020204" pitchFamily="34" charset="0"/>
              </a:rPr>
              <a:t>Nghe – viết</a:t>
            </a:r>
          </a:p>
        </p:txBody>
      </p:sp>
      <p:pic>
        <p:nvPicPr>
          <p:cNvPr id="3" name="Picture 2"/>
          <p:cNvPicPr>
            <a:picLocks noChangeAspect="1"/>
          </p:cNvPicPr>
          <p:nvPr/>
        </p:nvPicPr>
        <p:blipFill>
          <a:blip r:embed="rId2"/>
          <a:stretch>
            <a:fillRect/>
          </a:stretch>
        </p:blipFill>
        <p:spPr>
          <a:xfrm>
            <a:off x="4321644" y="353366"/>
            <a:ext cx="6707718" cy="1739384"/>
          </a:xfrm>
          <a:prstGeom prst="rect">
            <a:avLst/>
          </a:prstGeom>
        </p:spPr>
      </p:pic>
      <p:sp>
        <p:nvSpPr>
          <p:cNvPr id="15" name="TextBox 14">
            <a:extLst>
              <a:ext uri="{FF2B5EF4-FFF2-40B4-BE49-F238E27FC236}">
                <a16:creationId xmlns:a16="http://schemas.microsoft.com/office/drawing/2014/main" id="{5B5A5283-B6E6-FC95-43D4-506DE2CF16C7}"/>
              </a:ext>
            </a:extLst>
          </p:cNvPr>
          <p:cNvSpPr txBox="1"/>
          <p:nvPr/>
        </p:nvSpPr>
        <p:spPr>
          <a:xfrm>
            <a:off x="3380461" y="1606099"/>
            <a:ext cx="56315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Baloo 2 Medium" pitchFamily="2" charset="0"/>
                <a:cs typeface="Baloo 2 Medium" pitchFamily="2" charset="0"/>
              </a:rPr>
              <a:t>Lời</a:t>
            </a:r>
            <a:r>
              <a:rPr kumimoji="0" lang="en-US" sz="4400" b="0" i="0" u="none" strike="noStrike" kern="1200" cap="none" spc="0" normalizeH="0" noProof="0" dirty="0">
                <a:ln>
                  <a:noFill/>
                </a:ln>
                <a:solidFill>
                  <a:srgbClr val="002060"/>
                </a:solidFill>
                <a:effectLst/>
                <a:uLnTx/>
                <a:uFillTx/>
                <a:latin typeface="Baloo 2 Medium" pitchFamily="2" charset="0"/>
                <a:cs typeface="Baloo 2 Medium" pitchFamily="2" charset="0"/>
              </a:rPr>
              <a:t> </a:t>
            </a:r>
            <a:r>
              <a:rPr kumimoji="0" lang="en-US" sz="4400" b="0" i="0" u="none" strike="noStrike" kern="1200" cap="none" spc="0" normalizeH="0" noProof="0" dirty="0" err="1">
                <a:ln>
                  <a:noFill/>
                </a:ln>
                <a:solidFill>
                  <a:srgbClr val="002060"/>
                </a:solidFill>
                <a:effectLst/>
                <a:uLnTx/>
                <a:uFillTx/>
                <a:latin typeface="Baloo 2 Medium" pitchFamily="2" charset="0"/>
                <a:cs typeface="Baloo 2 Medium" pitchFamily="2" charset="0"/>
              </a:rPr>
              <a:t>giải</a:t>
            </a:r>
            <a:r>
              <a:rPr kumimoji="0" lang="en-US" sz="4400" b="0" i="0" u="none" strike="noStrike" kern="1200" cap="none" spc="0" normalizeH="0" noProof="0" dirty="0">
                <a:ln>
                  <a:noFill/>
                </a:ln>
                <a:solidFill>
                  <a:srgbClr val="002060"/>
                </a:solidFill>
                <a:effectLst/>
                <a:uLnTx/>
                <a:uFillTx/>
                <a:latin typeface="Baloo 2 Medium" pitchFamily="2" charset="0"/>
                <a:cs typeface="Baloo 2 Medium" pitchFamily="2" charset="0"/>
              </a:rPr>
              <a:t> </a:t>
            </a:r>
            <a:r>
              <a:rPr kumimoji="0" lang="en-US" sz="4400" b="0" i="0" u="none" strike="noStrike" kern="1200" cap="none" spc="0" normalizeH="0" noProof="0" dirty="0" err="1">
                <a:ln>
                  <a:noFill/>
                </a:ln>
                <a:solidFill>
                  <a:srgbClr val="002060"/>
                </a:solidFill>
                <a:effectLst/>
                <a:uLnTx/>
                <a:uFillTx/>
                <a:latin typeface="Baloo 2 Medium" pitchFamily="2" charset="0"/>
                <a:cs typeface="Baloo 2 Medium" pitchFamily="2" charset="0"/>
              </a:rPr>
              <a:t>toán</a:t>
            </a:r>
            <a:r>
              <a:rPr kumimoji="0" lang="en-US" sz="4400" b="0" i="0" u="none" strike="noStrike" kern="1200" cap="none" spc="0" normalizeH="0" noProof="0" dirty="0">
                <a:ln>
                  <a:noFill/>
                </a:ln>
                <a:solidFill>
                  <a:srgbClr val="002060"/>
                </a:solidFill>
                <a:effectLst/>
                <a:uLnTx/>
                <a:uFillTx/>
                <a:latin typeface="Baloo 2 Medium" pitchFamily="2" charset="0"/>
                <a:cs typeface="Baloo 2 Medium" pitchFamily="2" charset="0"/>
              </a:rPr>
              <a:t> </a:t>
            </a:r>
            <a:r>
              <a:rPr kumimoji="0" lang="en-US" sz="4400" b="0" i="0" u="none" strike="noStrike" kern="1200" cap="none" spc="0" normalizeH="0" noProof="0" dirty="0" err="1">
                <a:ln>
                  <a:noFill/>
                </a:ln>
                <a:solidFill>
                  <a:srgbClr val="002060"/>
                </a:solidFill>
                <a:effectLst/>
                <a:uLnTx/>
                <a:uFillTx/>
                <a:latin typeface="Baloo 2 Medium" pitchFamily="2" charset="0"/>
                <a:cs typeface="Baloo 2 Medium" pitchFamily="2" charset="0"/>
              </a:rPr>
              <a:t>đặc</a:t>
            </a:r>
            <a:r>
              <a:rPr kumimoji="0" lang="en-US" sz="4400" b="0" i="0" u="none" strike="noStrike" kern="1200" cap="none" spc="0" normalizeH="0" noProof="0" dirty="0">
                <a:ln>
                  <a:noFill/>
                </a:ln>
                <a:solidFill>
                  <a:srgbClr val="002060"/>
                </a:solidFill>
                <a:effectLst/>
                <a:uLnTx/>
                <a:uFillTx/>
                <a:latin typeface="Baloo 2 Medium" pitchFamily="2" charset="0"/>
                <a:cs typeface="Baloo 2 Medium" pitchFamily="2" charset="0"/>
              </a:rPr>
              <a:t> </a:t>
            </a:r>
            <a:r>
              <a:rPr kumimoji="0" lang="en-US" sz="4400" b="0" i="0" u="none" strike="noStrike" kern="1200" cap="none" spc="0" normalizeH="0" noProof="0" dirty="0" err="1">
                <a:ln>
                  <a:noFill/>
                </a:ln>
                <a:solidFill>
                  <a:srgbClr val="002060"/>
                </a:solidFill>
                <a:effectLst/>
                <a:uLnTx/>
                <a:uFillTx/>
                <a:latin typeface="Baloo 2 Medium" pitchFamily="2" charset="0"/>
                <a:cs typeface="Baloo 2 Medium" pitchFamily="2" charset="0"/>
              </a:rPr>
              <a:t>biệt</a:t>
            </a:r>
            <a:endParaRPr kumimoji="0" lang="en-US" sz="4400" b="0" i="0" u="none" strike="noStrike" kern="1200" cap="none" spc="0" normalizeH="0" baseline="0" noProof="0" dirty="0">
              <a:ln>
                <a:noFill/>
              </a:ln>
              <a:solidFill>
                <a:srgbClr val="002060"/>
              </a:solidFill>
              <a:effectLst/>
              <a:uLnTx/>
              <a:uFillTx/>
              <a:latin typeface="Baloo 2 Medium" pitchFamily="2" charset="0"/>
              <a:cs typeface="Baloo 2 Medium" pitchFamily="2" charset="0"/>
            </a:endParaRPr>
          </a:p>
        </p:txBody>
      </p:sp>
      <p:sp>
        <p:nvSpPr>
          <p:cNvPr id="4" name="Rectangle 3"/>
          <p:cNvSpPr/>
          <p:nvPr/>
        </p:nvSpPr>
        <p:spPr>
          <a:xfrm>
            <a:off x="1300899" y="2545984"/>
            <a:ext cx="10105534" cy="2554545"/>
          </a:xfrm>
          <a:prstGeom prst="rect">
            <a:avLst/>
          </a:prstGeom>
        </p:spPr>
        <p:txBody>
          <a:bodyPr wrap="square">
            <a:spAutoFit/>
          </a:bodyPr>
          <a:lstStyle/>
          <a:p>
            <a:pPr lvl="0" algn="just"/>
            <a:r>
              <a:rPr lang="en-US" sz="2800" b="1" dirty="0">
                <a:solidFill>
                  <a:srgbClr val="002060"/>
                </a:solidFill>
                <a:latin typeface="Nunito" pitchFamily="2" charset="0"/>
              </a:rPr>
              <a:t>      </a:t>
            </a:r>
            <a:r>
              <a:rPr lang="vi-VN" sz="3200" dirty="0">
                <a:solidFill>
                  <a:srgbClr val="0070C0"/>
                </a:solidFill>
                <a:latin typeface="Nunito" pitchFamily="2" charset="0"/>
              </a:rPr>
              <a:t>Huy-gô mải miết viết và may thay, khi tiếng trống báo hết giờ vang lên thì cậu cũng viết xong đáp số và mang bài lên nộp. Thầy giáo liếc nhìn bài của Huy-gô. Đáp số đúng rồi! Chợt thầy reo lên:</a:t>
            </a:r>
          </a:p>
          <a:p>
            <a:pPr lvl="0" algn="just"/>
            <a:r>
              <a:rPr lang="en-US" sz="3200" dirty="0">
                <a:solidFill>
                  <a:srgbClr val="0070C0"/>
                </a:solidFill>
                <a:latin typeface="Nunito" pitchFamily="2" charset="0"/>
              </a:rPr>
              <a:t>     </a:t>
            </a:r>
            <a:r>
              <a:rPr lang="vi-VN" sz="3200" dirty="0">
                <a:solidFill>
                  <a:srgbClr val="0070C0"/>
                </a:solidFill>
                <a:latin typeface="Nunito" pitchFamily="2" charset="0"/>
              </a:rPr>
              <a:t>- Lời giải bài toán được viết bằng thơ! À, ra thế!</a:t>
            </a:r>
          </a:p>
        </p:txBody>
      </p:sp>
    </p:spTree>
    <p:extLst>
      <p:ext uri="{BB962C8B-B14F-4D97-AF65-F5344CB8AC3E}">
        <p14:creationId xmlns:p14="http://schemas.microsoft.com/office/powerpoint/2010/main" val="2305690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Vẽ Tay Bọ Rùa Bảy điểm Dễ Thương Miễn Phí 抠 Png Hình ảnh | Định dạng hình  ảnh PSD 610663515| vn.lovepik.com">
            <a:extLst>
              <a:ext uri="{FF2B5EF4-FFF2-40B4-BE49-F238E27FC236}">
                <a16:creationId xmlns:a16="http://schemas.microsoft.com/office/drawing/2014/main" id="{C959B51E-B266-3FDB-C3E5-0B00B6EFC0E0}"/>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E8E6806-0FCF-0218-CB8B-65DAB865CAF9}"/>
              </a:ext>
            </a:extLst>
          </p:cNvPr>
          <p:cNvSpPr/>
          <p:nvPr/>
        </p:nvSpPr>
        <p:spPr>
          <a:xfrm>
            <a:off x="816390" y="736264"/>
            <a:ext cx="3329786"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i="1">
              <a:solidFill>
                <a:prstClr val="white"/>
              </a:solidFill>
            </a:endParaRPr>
          </a:p>
        </p:txBody>
      </p:sp>
      <p:sp>
        <p:nvSpPr>
          <p:cNvPr id="7" name="TextBox 6">
            <a:extLst>
              <a:ext uri="{FF2B5EF4-FFF2-40B4-BE49-F238E27FC236}">
                <a16:creationId xmlns:a16="http://schemas.microsoft.com/office/drawing/2014/main" id="{67D69C05-1631-43AA-D660-34FE01B2C07C}"/>
              </a:ext>
            </a:extLst>
          </p:cNvPr>
          <p:cNvSpPr txBox="1"/>
          <p:nvPr/>
        </p:nvSpPr>
        <p:spPr>
          <a:xfrm>
            <a:off x="915024" y="775117"/>
            <a:ext cx="3679200" cy="523220"/>
          </a:xfrm>
          <a:prstGeom prst="rect">
            <a:avLst/>
          </a:prstGeom>
          <a:noFill/>
        </p:spPr>
        <p:txBody>
          <a:bodyPr wrap="square" rtlCol="0">
            <a:spAutoFit/>
          </a:bodyPr>
          <a:lstStyle/>
          <a:p>
            <a:pPr>
              <a:defRPr/>
            </a:pPr>
            <a:r>
              <a:rPr lang="en-US" sz="2800" b="1" i="1">
                <a:solidFill>
                  <a:prstClr val="white"/>
                </a:solidFill>
                <a:latin typeface="Nunito Black" panose="00000A00000000000000" pitchFamily="2" charset="0"/>
                <a:ea typeface="Open Sans" panose="020B0606030504020204" pitchFamily="34" charset="0"/>
                <a:cs typeface="Open Sans" panose="020B0606030504020204" pitchFamily="34" charset="0"/>
              </a:rPr>
              <a:t>Cách trình bày</a:t>
            </a:r>
          </a:p>
        </p:txBody>
      </p:sp>
      <p:sp>
        <p:nvSpPr>
          <p:cNvPr id="8" name="Speech Bubble: Rectangle with Corners Rounded 7">
            <a:extLst>
              <a:ext uri="{FF2B5EF4-FFF2-40B4-BE49-F238E27FC236}">
                <a16:creationId xmlns:a16="http://schemas.microsoft.com/office/drawing/2014/main" id="{71F5DE69-3E49-23C9-64D5-38174C5465FD}"/>
              </a:ext>
            </a:extLst>
          </p:cNvPr>
          <p:cNvSpPr/>
          <p:nvPr/>
        </p:nvSpPr>
        <p:spPr>
          <a:xfrm flipH="1">
            <a:off x="1235073" y="1884892"/>
            <a:ext cx="6442076" cy="3487208"/>
          </a:xfrm>
          <a:prstGeom prst="wedgeRoundRectCallout">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TextBox 12">
            <a:extLst>
              <a:ext uri="{FF2B5EF4-FFF2-40B4-BE49-F238E27FC236}">
                <a16:creationId xmlns:a16="http://schemas.microsoft.com/office/drawing/2014/main" id="{56EF082A-5ED0-7523-9180-DF6E94CD9345}"/>
              </a:ext>
            </a:extLst>
          </p:cNvPr>
          <p:cNvSpPr txBox="1"/>
          <p:nvPr/>
        </p:nvSpPr>
        <p:spPr>
          <a:xfrm>
            <a:off x="1338606" y="1972800"/>
            <a:ext cx="6338543" cy="3108543"/>
          </a:xfrm>
          <a:prstGeom prst="rect">
            <a:avLst/>
          </a:prstGeom>
          <a:noFill/>
        </p:spPr>
        <p:txBody>
          <a:bodyPr wrap="square" rtlCol="0">
            <a:spAutoFit/>
          </a:bodyPr>
          <a:lstStyle/>
          <a:p>
            <a:pPr marL="285750" indent="-285750">
              <a:buFont typeface="Wingdings" panose="05000000000000000000" pitchFamily="2" charset="2"/>
              <a:buChar char="Ø"/>
              <a:defRPr/>
            </a:pP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Viết</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hoa</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tên</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bài</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và</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các</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chữ</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đầu</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câu</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Ø"/>
              <a:defRPr/>
            </a:pP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Cách</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đặt</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dấu</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gạch</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ngang</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trước</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câu</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nói</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của</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nhân</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vật</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Ø"/>
              <a:defRPr/>
            </a:pP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Chú</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ý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dấu</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chấm</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và</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dấu</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chấm</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than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cuối</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câu</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Ø"/>
              <a:defRPr/>
            </a:pP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Nghe</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GV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đọc</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từng</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cụm</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từ</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hoặc</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từng</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dòng</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thơ</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ghi</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nhớ</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và</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viết</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vào</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vở</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Ø"/>
              <a:defRPr/>
            </a:pP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Lắng</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nghe</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GV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nhận</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xét</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bài</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của</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một</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số</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bạn</a:t>
            </a:r>
            <a:r>
              <a:rPr lang="en-US" sz="28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7866944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365ABB8-A300-5991-B1BF-CE0317F5E509}"/>
              </a:ext>
            </a:extLst>
          </p:cNvPr>
          <p:cNvSpPr/>
          <p:nvPr/>
        </p:nvSpPr>
        <p:spPr>
          <a:xfrm>
            <a:off x="577850" y="475478"/>
            <a:ext cx="10496550" cy="695148"/>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defRPr/>
            </a:pPr>
            <a:r>
              <a:rPr lang="en-US" altLang="en-US" sz="2200" b="1" dirty="0" err="1">
                <a:solidFill>
                  <a:prstClr val="white"/>
                </a:solidFill>
                <a:latin typeface="Nunito Black" panose="00000A00000000000000" pitchFamily="2" charset="0"/>
              </a:rPr>
              <a:t>Câu</a:t>
            </a:r>
            <a:r>
              <a:rPr lang="en-US" altLang="en-US" sz="2200" b="1" dirty="0">
                <a:solidFill>
                  <a:prstClr val="white"/>
                </a:solidFill>
                <a:latin typeface="Nunito Black" panose="00000A00000000000000" pitchFamily="2" charset="0"/>
              </a:rPr>
              <a:t> 2: </a:t>
            </a:r>
            <a:r>
              <a:rPr lang="en-US" altLang="en-US" sz="2200" b="1" dirty="0" err="1">
                <a:solidFill>
                  <a:prstClr val="white"/>
                </a:solidFill>
                <a:latin typeface="Nunito Black" panose="00000A00000000000000" pitchFamily="2" charset="0"/>
              </a:rPr>
              <a:t>Tìm</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từ</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ngữ</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được</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tạo</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bởi</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mỗi</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tiếng</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dưới</a:t>
            </a:r>
            <a:r>
              <a:rPr lang="en-US" altLang="en-US" sz="2200" b="1" dirty="0">
                <a:solidFill>
                  <a:prstClr val="white"/>
                </a:solidFill>
                <a:latin typeface="Nunito Black" panose="00000A00000000000000" pitchFamily="2" charset="0"/>
              </a:rPr>
              <a:t> </a:t>
            </a:r>
            <a:r>
              <a:rPr lang="en-US" altLang="en-US" sz="2200" b="1" dirty="0" err="1">
                <a:solidFill>
                  <a:prstClr val="white"/>
                </a:solidFill>
                <a:latin typeface="Nunito Black" panose="00000A00000000000000" pitchFamily="2" charset="0"/>
              </a:rPr>
              <a:t>đây</a:t>
            </a:r>
            <a:r>
              <a:rPr lang="en-US" altLang="en-US" sz="2200" b="1" dirty="0">
                <a:solidFill>
                  <a:prstClr val="white"/>
                </a:solidFill>
                <a:latin typeface="Nunito Black" panose="00000A00000000000000" pitchFamily="2" charset="0"/>
              </a:rPr>
              <a:t>.</a:t>
            </a:r>
            <a:endParaRPr lang="en-US" altLang="en-US" sz="2200" dirty="0">
              <a:solidFill>
                <a:prstClr val="white"/>
              </a:solidFill>
              <a:latin typeface="Nunito Black" panose="00000A00000000000000" pitchFamily="2" charset="0"/>
            </a:endParaRPr>
          </a:p>
        </p:txBody>
      </p:sp>
      <p:sp>
        <p:nvSpPr>
          <p:cNvPr id="12" name="Callout: Up Arrow 11">
            <a:extLst>
              <a:ext uri="{FF2B5EF4-FFF2-40B4-BE49-F238E27FC236}">
                <a16:creationId xmlns:a16="http://schemas.microsoft.com/office/drawing/2014/main" id="{A7745F1C-769E-556D-B545-5636C090B2F0}"/>
              </a:ext>
            </a:extLst>
          </p:cNvPr>
          <p:cNvSpPr/>
          <p:nvPr/>
        </p:nvSpPr>
        <p:spPr>
          <a:xfrm>
            <a:off x="1295925" y="2381507"/>
            <a:ext cx="2368550" cy="3023944"/>
          </a:xfrm>
          <a:prstGeom prst="upArrowCallout">
            <a:avLst/>
          </a:prstGeom>
          <a:solidFill>
            <a:schemeClr val="bg1"/>
          </a:solidFill>
          <a:ln w="38100">
            <a:solidFill>
              <a:schemeClr val="accent1">
                <a:lumMod val="60000"/>
                <a:lumOff val="4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2400" dirty="0" err="1">
                <a:solidFill>
                  <a:schemeClr val="accent1">
                    <a:lumMod val="75000"/>
                  </a:schemeClr>
                </a:solidFill>
                <a:latin typeface="Nunito" pitchFamily="2" charset="0"/>
              </a:rPr>
              <a:t>giao</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việc</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bàn</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giao</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giao</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hàng</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giao</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đấu</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giao</a:t>
            </a:r>
            <a:r>
              <a:rPr lang="en-US" sz="2400" dirty="0">
                <a:solidFill>
                  <a:schemeClr val="accent1">
                    <a:lumMod val="75000"/>
                  </a:schemeClr>
                </a:solidFill>
                <a:latin typeface="Nunito" pitchFamily="2" charset="0"/>
              </a:rPr>
              <a:t> </a:t>
            </a:r>
            <a:r>
              <a:rPr lang="en-US" sz="2400" dirty="0" err="1">
                <a:solidFill>
                  <a:schemeClr val="accent1">
                    <a:lumMod val="75000"/>
                  </a:schemeClr>
                </a:solidFill>
                <a:latin typeface="Nunito" pitchFamily="2" charset="0"/>
              </a:rPr>
              <a:t>nhau</a:t>
            </a:r>
            <a:r>
              <a:rPr lang="en-US" sz="2400" dirty="0">
                <a:solidFill>
                  <a:schemeClr val="accent1">
                    <a:lumMod val="75000"/>
                  </a:schemeClr>
                </a:solidFill>
                <a:latin typeface="Nunito" pitchFamily="2" charset="0"/>
              </a:rPr>
              <a:t>,…</a:t>
            </a:r>
          </a:p>
        </p:txBody>
      </p:sp>
      <p:sp>
        <p:nvSpPr>
          <p:cNvPr id="8" name="Cloud 7">
            <a:extLst>
              <a:ext uri="{FF2B5EF4-FFF2-40B4-BE49-F238E27FC236}">
                <a16:creationId xmlns:a16="http://schemas.microsoft.com/office/drawing/2014/main" id="{5B95967D-E221-71F3-A00B-A57A89BFF3F0}"/>
              </a:ext>
            </a:extLst>
          </p:cNvPr>
          <p:cNvSpPr/>
          <p:nvPr/>
        </p:nvSpPr>
        <p:spPr>
          <a:xfrm>
            <a:off x="8838191" y="1644822"/>
            <a:ext cx="3120171" cy="1627584"/>
          </a:xfrm>
          <a:prstGeom prst="cloud">
            <a:avLst/>
          </a:prstGeom>
          <a:solidFill>
            <a:srgbClr val="FFFFCC"/>
          </a:solidFill>
          <a:ln w="28575" cap="flat" cmpd="sng" algn="ctr">
            <a:solidFill>
              <a:srgbClr val="C0504D">
                <a:lumMod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79646">
                    <a:lumMod val="50000"/>
                  </a:srgbClr>
                </a:solidFill>
                <a:effectLst/>
                <a:uLnTx/>
                <a:uFillTx/>
                <a:latin typeface="Nunito" pitchFamily="2" charset="0"/>
                <a:cs typeface="Baloo 2 SemiBold" pitchFamily="2" charset="0"/>
              </a:rPr>
              <a:t>Làm</a:t>
            </a:r>
            <a:r>
              <a:rPr kumimoji="0" lang="en-US" sz="3600" b="0" i="0" u="none" strike="noStrike" kern="0" cap="none" spc="0" normalizeH="0" noProof="0" dirty="0">
                <a:ln>
                  <a:noFill/>
                </a:ln>
                <a:solidFill>
                  <a:srgbClr val="F79646">
                    <a:lumMod val="50000"/>
                  </a:srgbClr>
                </a:solidFill>
                <a:effectLst/>
                <a:uLnTx/>
                <a:uFillTx/>
                <a:latin typeface="Nunito" pitchFamily="2" charset="0"/>
                <a:cs typeface="Baloo 2 SemiBold" pitchFamily="2" charset="0"/>
              </a:rPr>
              <a:t> </a:t>
            </a:r>
            <a:r>
              <a:rPr kumimoji="0" lang="en-US" sz="3600" b="0" i="0" u="none" strike="noStrike" kern="0" cap="none" spc="0" normalizeH="0" noProof="0" dirty="0" err="1">
                <a:ln>
                  <a:noFill/>
                </a:ln>
                <a:solidFill>
                  <a:srgbClr val="F79646">
                    <a:lumMod val="50000"/>
                  </a:srgbClr>
                </a:solidFill>
                <a:effectLst/>
                <a:uLnTx/>
                <a:uFillTx/>
                <a:latin typeface="Nunito" pitchFamily="2" charset="0"/>
                <a:cs typeface="Baloo 2 SemiBold" pitchFamily="2" charset="0"/>
              </a:rPr>
              <a:t>việc</a:t>
            </a:r>
            <a:r>
              <a:rPr kumimoji="0" lang="en-US" sz="3600" b="0" i="0" u="none" strike="noStrike" kern="0" cap="none" spc="0" normalizeH="0" noProof="0" dirty="0">
                <a:ln>
                  <a:noFill/>
                </a:ln>
                <a:solidFill>
                  <a:srgbClr val="F79646">
                    <a:lumMod val="50000"/>
                  </a:srgbClr>
                </a:solidFill>
                <a:effectLst/>
                <a:uLnTx/>
                <a:uFillTx/>
                <a:latin typeface="Nunito" pitchFamily="2" charset="0"/>
                <a:cs typeface="Baloo 2 SemiBold" pitchFamily="2" charset="0"/>
              </a:rPr>
              <a:t> </a:t>
            </a:r>
            <a:r>
              <a:rPr kumimoji="0" lang="en-US" sz="3600" b="0" i="0" u="none" strike="noStrike" kern="0" cap="none" spc="0" normalizeH="0" noProof="0" dirty="0" err="1">
                <a:ln>
                  <a:noFill/>
                </a:ln>
                <a:solidFill>
                  <a:srgbClr val="F79646">
                    <a:lumMod val="50000"/>
                  </a:srgbClr>
                </a:solidFill>
                <a:effectLst/>
                <a:uLnTx/>
                <a:uFillTx/>
                <a:latin typeface="Nunito" pitchFamily="2" charset="0"/>
                <a:cs typeface="Baloo 2 SemiBold" pitchFamily="2" charset="0"/>
              </a:rPr>
              <a:t>nhóm</a:t>
            </a:r>
            <a:endParaRPr kumimoji="0" lang="en-US" sz="3600" b="0" i="0" u="none" strike="noStrike" kern="0" cap="none" spc="0" normalizeH="0" baseline="0" noProof="0" dirty="0">
              <a:ln>
                <a:noFill/>
              </a:ln>
              <a:solidFill>
                <a:srgbClr val="F79646">
                  <a:lumMod val="50000"/>
                </a:srgbClr>
              </a:solidFill>
              <a:effectLst/>
              <a:uLnTx/>
              <a:uFillTx/>
              <a:latin typeface="Nunito" pitchFamily="2" charset="0"/>
              <a:cs typeface="Baloo 2 SemiBold" pitchFamily="2" charset="0"/>
            </a:endParaRPr>
          </a:p>
        </p:txBody>
      </p:sp>
      <p:sp>
        <p:nvSpPr>
          <p:cNvPr id="2" name="Oval 1"/>
          <p:cNvSpPr/>
          <p:nvPr/>
        </p:nvSpPr>
        <p:spPr>
          <a:xfrm>
            <a:off x="7176722" y="1413353"/>
            <a:ext cx="1377231" cy="900163"/>
          </a:xfrm>
          <a:prstGeom prst="ellips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rao</a:t>
            </a:r>
            <a:endParaRPr lang="en-US" sz="2800" dirty="0">
              <a:solidFill>
                <a:schemeClr val="tx1"/>
              </a:solidFill>
            </a:endParaRPr>
          </a:p>
        </p:txBody>
      </p:sp>
      <p:sp>
        <p:nvSpPr>
          <p:cNvPr id="9" name="Oval 8"/>
          <p:cNvSpPr/>
          <p:nvPr/>
        </p:nvSpPr>
        <p:spPr>
          <a:xfrm>
            <a:off x="1830067" y="1374978"/>
            <a:ext cx="1374571" cy="900163"/>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giao</a:t>
            </a:r>
            <a:endParaRPr lang="en-US" sz="2400" dirty="0">
              <a:solidFill>
                <a:schemeClr val="tx1"/>
              </a:solidFill>
            </a:endParaRPr>
          </a:p>
        </p:txBody>
      </p:sp>
      <p:sp>
        <p:nvSpPr>
          <p:cNvPr id="10" name="Oval 9"/>
          <p:cNvSpPr/>
          <p:nvPr/>
        </p:nvSpPr>
        <p:spPr>
          <a:xfrm>
            <a:off x="4532659" y="1383055"/>
            <a:ext cx="1362591" cy="869864"/>
          </a:xfrm>
          <a:prstGeom prst="ellipse">
            <a:avLst/>
          </a:prstGeom>
          <a:solidFill>
            <a:srgbClr val="FFCC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dao</a:t>
            </a:r>
            <a:endParaRPr lang="en-US" dirty="0">
              <a:solidFill>
                <a:schemeClr val="tx1"/>
              </a:solidFill>
            </a:endParaRPr>
          </a:p>
        </p:txBody>
      </p:sp>
      <p:sp>
        <p:nvSpPr>
          <p:cNvPr id="14" name="Callout: Up Arrow 11">
            <a:extLst>
              <a:ext uri="{FF2B5EF4-FFF2-40B4-BE49-F238E27FC236}">
                <a16:creationId xmlns:a16="http://schemas.microsoft.com/office/drawing/2014/main" id="{A7745F1C-769E-556D-B545-5636C090B2F0}"/>
              </a:ext>
            </a:extLst>
          </p:cNvPr>
          <p:cNvSpPr/>
          <p:nvPr/>
        </p:nvSpPr>
        <p:spPr>
          <a:xfrm>
            <a:off x="4029679" y="2410411"/>
            <a:ext cx="2368550" cy="3000575"/>
          </a:xfrm>
          <a:prstGeom prst="upArrowCallout">
            <a:avLst/>
          </a:prstGeom>
          <a:solidFill>
            <a:schemeClr val="bg1"/>
          </a:solidFill>
          <a:ln w="38100">
            <a:solidFill>
              <a:srgbClr val="FF505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2400" dirty="0">
                <a:solidFill>
                  <a:srgbClr val="FF0066"/>
                </a:solidFill>
                <a:latin typeface="Nunito" pitchFamily="2" charset="0"/>
              </a:rPr>
              <a:t>con </a:t>
            </a:r>
            <a:r>
              <a:rPr lang="en-US" sz="2400" dirty="0" err="1">
                <a:solidFill>
                  <a:srgbClr val="FF0066"/>
                </a:solidFill>
                <a:latin typeface="Nunito" pitchFamily="2" charset="0"/>
              </a:rPr>
              <a:t>dao</a:t>
            </a:r>
            <a:r>
              <a:rPr lang="en-US" sz="2400" dirty="0">
                <a:solidFill>
                  <a:srgbClr val="FF0066"/>
                </a:solidFill>
                <a:latin typeface="Nunito" pitchFamily="2" charset="0"/>
              </a:rPr>
              <a:t>, </a:t>
            </a:r>
            <a:r>
              <a:rPr lang="en-US" sz="2400" dirty="0" err="1">
                <a:solidFill>
                  <a:srgbClr val="FF0066"/>
                </a:solidFill>
                <a:latin typeface="Nunito" pitchFamily="2" charset="0"/>
              </a:rPr>
              <a:t>dao</a:t>
            </a:r>
            <a:r>
              <a:rPr lang="en-US" sz="2400" dirty="0">
                <a:solidFill>
                  <a:srgbClr val="FF0066"/>
                </a:solidFill>
                <a:latin typeface="Nunito" pitchFamily="2" charset="0"/>
              </a:rPr>
              <a:t> lam, </a:t>
            </a:r>
            <a:r>
              <a:rPr lang="en-US" sz="2400" dirty="0" err="1">
                <a:solidFill>
                  <a:srgbClr val="FF0066"/>
                </a:solidFill>
                <a:latin typeface="Nunito" pitchFamily="2" charset="0"/>
              </a:rPr>
              <a:t>dao</a:t>
            </a:r>
            <a:r>
              <a:rPr lang="en-US" sz="2400" dirty="0">
                <a:solidFill>
                  <a:srgbClr val="FF0066"/>
                </a:solidFill>
                <a:latin typeface="Nunito" pitchFamily="2" charset="0"/>
              </a:rPr>
              <a:t> </a:t>
            </a:r>
            <a:r>
              <a:rPr lang="en-US" sz="2400" dirty="0" err="1">
                <a:solidFill>
                  <a:srgbClr val="FF0066"/>
                </a:solidFill>
                <a:latin typeface="Nunito" pitchFamily="2" charset="0"/>
              </a:rPr>
              <a:t>nhọn</a:t>
            </a:r>
            <a:r>
              <a:rPr lang="en-US" sz="2400" dirty="0">
                <a:solidFill>
                  <a:srgbClr val="FF0066"/>
                </a:solidFill>
                <a:latin typeface="Nunito" pitchFamily="2" charset="0"/>
              </a:rPr>
              <a:t>, </a:t>
            </a:r>
            <a:r>
              <a:rPr lang="en-US" sz="2400" dirty="0" err="1">
                <a:solidFill>
                  <a:srgbClr val="FF0066"/>
                </a:solidFill>
                <a:latin typeface="Nunito" pitchFamily="2" charset="0"/>
              </a:rPr>
              <a:t>dao</a:t>
            </a:r>
            <a:r>
              <a:rPr lang="en-US" sz="2400" dirty="0">
                <a:solidFill>
                  <a:srgbClr val="FF0066"/>
                </a:solidFill>
                <a:latin typeface="Nunito" pitchFamily="2" charset="0"/>
              </a:rPr>
              <a:t> </a:t>
            </a:r>
            <a:r>
              <a:rPr lang="en-US" sz="2400" dirty="0" err="1">
                <a:solidFill>
                  <a:srgbClr val="FF0066"/>
                </a:solidFill>
                <a:latin typeface="Nunito" pitchFamily="2" charset="0"/>
              </a:rPr>
              <a:t>sắc</a:t>
            </a:r>
            <a:r>
              <a:rPr lang="en-US" sz="2400" dirty="0">
                <a:solidFill>
                  <a:srgbClr val="FF0066"/>
                </a:solidFill>
                <a:latin typeface="Nunito" pitchFamily="2" charset="0"/>
              </a:rPr>
              <a:t>, </a:t>
            </a:r>
            <a:r>
              <a:rPr lang="en-US" sz="2400" dirty="0" err="1">
                <a:solidFill>
                  <a:srgbClr val="FF0066"/>
                </a:solidFill>
                <a:latin typeface="Nunito" pitchFamily="2" charset="0"/>
              </a:rPr>
              <a:t>dao</a:t>
            </a:r>
            <a:r>
              <a:rPr lang="en-US" sz="2400" dirty="0">
                <a:solidFill>
                  <a:srgbClr val="FF0066"/>
                </a:solidFill>
                <a:latin typeface="Nunito" pitchFamily="2" charset="0"/>
              </a:rPr>
              <a:t> </a:t>
            </a:r>
            <a:r>
              <a:rPr lang="en-US" sz="2400" dirty="0" err="1">
                <a:solidFill>
                  <a:srgbClr val="FF0066"/>
                </a:solidFill>
                <a:latin typeface="Nunito" pitchFamily="2" charset="0"/>
              </a:rPr>
              <a:t>kéo</a:t>
            </a:r>
            <a:r>
              <a:rPr lang="en-US" sz="2400" dirty="0">
                <a:solidFill>
                  <a:srgbClr val="FF0066"/>
                </a:solidFill>
                <a:latin typeface="Nunito" pitchFamily="2" charset="0"/>
              </a:rPr>
              <a:t>, </a:t>
            </a:r>
            <a:r>
              <a:rPr lang="en-US" sz="2400" dirty="0" err="1">
                <a:solidFill>
                  <a:srgbClr val="FF0066"/>
                </a:solidFill>
                <a:latin typeface="Nunito" pitchFamily="2" charset="0"/>
              </a:rPr>
              <a:t>đồng</a:t>
            </a:r>
            <a:r>
              <a:rPr lang="en-US" sz="2400" dirty="0">
                <a:solidFill>
                  <a:srgbClr val="FF0066"/>
                </a:solidFill>
                <a:latin typeface="Nunito" pitchFamily="2" charset="0"/>
              </a:rPr>
              <a:t> </a:t>
            </a:r>
            <a:r>
              <a:rPr lang="en-US" sz="2400" dirty="0" err="1">
                <a:solidFill>
                  <a:srgbClr val="FF0066"/>
                </a:solidFill>
                <a:latin typeface="Nunito" pitchFamily="2" charset="0"/>
              </a:rPr>
              <a:t>dao</a:t>
            </a:r>
            <a:r>
              <a:rPr lang="en-US" sz="2400" dirty="0">
                <a:solidFill>
                  <a:srgbClr val="FF0066"/>
                </a:solidFill>
                <a:latin typeface="Nunito" pitchFamily="2" charset="0"/>
              </a:rPr>
              <a:t>.</a:t>
            </a:r>
          </a:p>
        </p:txBody>
      </p:sp>
      <p:sp>
        <p:nvSpPr>
          <p:cNvPr id="15" name="Callout: Up Arrow 11">
            <a:extLst>
              <a:ext uri="{FF2B5EF4-FFF2-40B4-BE49-F238E27FC236}">
                <a16:creationId xmlns:a16="http://schemas.microsoft.com/office/drawing/2014/main" id="{A7745F1C-769E-556D-B545-5636C090B2F0}"/>
              </a:ext>
            </a:extLst>
          </p:cNvPr>
          <p:cNvSpPr/>
          <p:nvPr/>
        </p:nvSpPr>
        <p:spPr>
          <a:xfrm>
            <a:off x="6681062" y="2381507"/>
            <a:ext cx="2368550" cy="3023944"/>
          </a:xfrm>
          <a:prstGeom prst="upArrowCallout">
            <a:avLst/>
          </a:prstGeom>
          <a:solidFill>
            <a:schemeClr val="bg1"/>
          </a:solidFill>
          <a:ln w="3810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400" dirty="0" err="1">
                <a:solidFill>
                  <a:srgbClr val="00B050"/>
                </a:solidFill>
                <a:latin typeface="Nunito" pitchFamily="2" charset="0"/>
              </a:rPr>
              <a:t>rao</a:t>
            </a:r>
            <a:r>
              <a:rPr lang="en-US" sz="2400" dirty="0">
                <a:solidFill>
                  <a:srgbClr val="00B050"/>
                </a:solidFill>
                <a:latin typeface="Nunito" pitchFamily="2" charset="0"/>
              </a:rPr>
              <a:t> </a:t>
            </a:r>
            <a:r>
              <a:rPr lang="en-US" sz="2400" dirty="0" err="1">
                <a:solidFill>
                  <a:srgbClr val="00B050"/>
                </a:solidFill>
                <a:latin typeface="Nunito" pitchFamily="2" charset="0"/>
              </a:rPr>
              <a:t>bán</a:t>
            </a:r>
            <a:r>
              <a:rPr lang="en-US" sz="2400" dirty="0">
                <a:solidFill>
                  <a:srgbClr val="00B050"/>
                </a:solidFill>
                <a:latin typeface="Nunito" pitchFamily="2" charset="0"/>
              </a:rPr>
              <a:t>, </a:t>
            </a:r>
            <a:r>
              <a:rPr lang="en-US" sz="2400" dirty="0" err="1">
                <a:solidFill>
                  <a:srgbClr val="00B050"/>
                </a:solidFill>
                <a:latin typeface="Nunito" pitchFamily="2" charset="0"/>
              </a:rPr>
              <a:t>rao</a:t>
            </a:r>
            <a:r>
              <a:rPr lang="en-US" sz="2400" dirty="0">
                <a:solidFill>
                  <a:srgbClr val="00B050"/>
                </a:solidFill>
                <a:latin typeface="Nunito" pitchFamily="2" charset="0"/>
              </a:rPr>
              <a:t> </a:t>
            </a:r>
            <a:r>
              <a:rPr lang="en-US" sz="2400" dirty="0" err="1">
                <a:solidFill>
                  <a:srgbClr val="00B050"/>
                </a:solidFill>
                <a:latin typeface="Nunito" pitchFamily="2" charset="0"/>
              </a:rPr>
              <a:t>hàng</a:t>
            </a:r>
            <a:r>
              <a:rPr lang="en-US" sz="2400" dirty="0">
                <a:solidFill>
                  <a:srgbClr val="00B050"/>
                </a:solidFill>
                <a:latin typeface="Nunito" pitchFamily="2" charset="0"/>
              </a:rPr>
              <a:t>, </a:t>
            </a:r>
            <a:r>
              <a:rPr lang="en-US" sz="2400" dirty="0" err="1">
                <a:solidFill>
                  <a:srgbClr val="00B050"/>
                </a:solidFill>
                <a:latin typeface="Nunito" pitchFamily="2" charset="0"/>
              </a:rPr>
              <a:t>tiếng</a:t>
            </a:r>
            <a:r>
              <a:rPr lang="en-US" sz="2400" dirty="0">
                <a:solidFill>
                  <a:srgbClr val="00B050"/>
                </a:solidFill>
                <a:latin typeface="Nunito" pitchFamily="2" charset="0"/>
              </a:rPr>
              <a:t> </a:t>
            </a:r>
            <a:r>
              <a:rPr lang="en-US" sz="2400" dirty="0" err="1">
                <a:solidFill>
                  <a:srgbClr val="00B050"/>
                </a:solidFill>
                <a:latin typeface="Nunito" pitchFamily="2" charset="0"/>
              </a:rPr>
              <a:t>rao</a:t>
            </a:r>
            <a:r>
              <a:rPr lang="en-US" sz="2400" dirty="0">
                <a:solidFill>
                  <a:srgbClr val="00B050"/>
                </a:solidFill>
                <a:latin typeface="Nunito" pitchFamily="2" charset="0"/>
              </a:rPr>
              <a:t>, </a:t>
            </a:r>
            <a:r>
              <a:rPr lang="en-US" sz="2400" dirty="0" err="1">
                <a:solidFill>
                  <a:srgbClr val="00B050"/>
                </a:solidFill>
                <a:latin typeface="Nunito" pitchFamily="2" charset="0"/>
              </a:rPr>
              <a:t>rao</a:t>
            </a:r>
            <a:r>
              <a:rPr lang="en-US" sz="2400" dirty="0">
                <a:solidFill>
                  <a:srgbClr val="00B050"/>
                </a:solidFill>
                <a:latin typeface="Nunito" pitchFamily="2" charset="0"/>
              </a:rPr>
              <a:t> </a:t>
            </a:r>
            <a:r>
              <a:rPr lang="en-US" sz="2400" dirty="0" err="1">
                <a:solidFill>
                  <a:srgbClr val="00B050"/>
                </a:solidFill>
                <a:latin typeface="Nunito" pitchFamily="2" charset="0"/>
              </a:rPr>
              <a:t>vặt</a:t>
            </a:r>
            <a:r>
              <a:rPr lang="en-US" sz="2400" dirty="0">
                <a:solidFill>
                  <a:srgbClr val="00B050"/>
                </a:solidFill>
                <a:latin typeface="Nunito" pitchFamily="2" charset="0"/>
              </a:rPr>
              <a:t>…</a:t>
            </a:r>
          </a:p>
        </p:txBody>
      </p:sp>
    </p:spTree>
    <p:extLst>
      <p:ext uri="{BB962C8B-B14F-4D97-AF65-F5344CB8AC3E}">
        <p14:creationId xmlns:p14="http://schemas.microsoft.com/office/powerpoint/2010/main" val="1061580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9CAB7D-1450-4007-3AB1-AC9D83067483}"/>
              </a:ext>
            </a:extLst>
          </p:cNvPr>
          <p:cNvSpPr>
            <a:spLocks noGrp="1"/>
          </p:cNvSpPr>
          <p:nvPr>
            <p:ph type="title"/>
          </p:nvPr>
        </p:nvSpPr>
        <p:spPr>
          <a:xfrm>
            <a:off x="489408" y="349756"/>
            <a:ext cx="10700208" cy="82309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eaLnBrk="0" fontAlgn="base" hangingPunct="0">
              <a:lnSpc>
                <a:spcPct val="100000"/>
              </a:lnSpc>
              <a:spcAft>
                <a:spcPct val="0"/>
              </a:spcAft>
            </a:pPr>
            <a:r>
              <a:rPr kumimoji="0" lang="en-US" altLang="en-US" sz="2800" b="1" u="none" strike="noStrike" cap="none" normalizeH="0" baseline="0" dirty="0" err="1">
                <a:ln>
                  <a:noFill/>
                </a:ln>
                <a:solidFill>
                  <a:schemeClr val="bg1"/>
                </a:solidFill>
                <a:effectLst/>
                <a:latin typeface="Nunito Black" panose="00000A00000000000000" pitchFamily="2" charset="0"/>
              </a:rPr>
              <a:t>Câu</a:t>
            </a:r>
            <a:r>
              <a:rPr kumimoji="0" lang="en-US" altLang="en-US" sz="2800" b="1" u="none" strike="noStrike" cap="none" normalizeH="0" baseline="0" dirty="0">
                <a:ln>
                  <a:noFill/>
                </a:ln>
                <a:solidFill>
                  <a:schemeClr val="bg1"/>
                </a:solidFill>
                <a:effectLst/>
                <a:latin typeface="Nunito Black" panose="00000A00000000000000" pitchFamily="2" charset="0"/>
              </a:rPr>
              <a:t> </a:t>
            </a:r>
            <a:r>
              <a:rPr lang="en-US" altLang="en-US" sz="2800" b="1" dirty="0">
                <a:solidFill>
                  <a:schemeClr val="bg1"/>
                </a:solidFill>
                <a:latin typeface="Nunito Black" panose="00000A00000000000000" pitchFamily="2" charset="0"/>
              </a:rPr>
              <a:t>3a.</a:t>
            </a:r>
            <a:r>
              <a:rPr lang="en-US" altLang="en-US" sz="2200" b="1" dirty="0">
                <a:solidFill>
                  <a:schemeClr val="bg1"/>
                </a:solidFill>
                <a:latin typeface="Nunito Black" panose="00000A00000000000000" pitchFamily="2" charset="0"/>
              </a:rPr>
              <a:t> </a:t>
            </a:r>
            <a:r>
              <a:rPr lang="en-US" sz="2800" b="1" dirty="0" err="1">
                <a:solidFill>
                  <a:schemeClr val="bg1"/>
                </a:solidFill>
                <a:latin typeface="Nunito Black" pitchFamily="2" charset="0"/>
              </a:rPr>
              <a:t>Tìm</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từ</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ngữ</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chỉ</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hoạt</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động</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hoặc</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đặc</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điểm</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có</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tiếng</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bắt</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đầu</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bằng</a:t>
            </a:r>
            <a:r>
              <a:rPr lang="en-US" sz="2800" b="1" dirty="0">
                <a:solidFill>
                  <a:schemeClr val="bg1"/>
                </a:solidFill>
                <a:latin typeface="Nunito Black" pitchFamily="2" charset="0"/>
              </a:rPr>
              <a:t> r, d </a:t>
            </a:r>
            <a:r>
              <a:rPr lang="en-US" sz="2800" b="1" dirty="0" err="1">
                <a:solidFill>
                  <a:schemeClr val="bg1"/>
                </a:solidFill>
                <a:latin typeface="Nunito Black" pitchFamily="2" charset="0"/>
              </a:rPr>
              <a:t>hoặc</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gi</a:t>
            </a:r>
            <a:endParaRPr lang="en-US" altLang="en-US" sz="2800" b="1" dirty="0">
              <a:solidFill>
                <a:schemeClr val="bg1"/>
              </a:solidFill>
              <a:latin typeface="Nunito Black" panose="00000A00000000000000" pitchFamily="2" charset="0"/>
            </a:endParaRPr>
          </a:p>
        </p:txBody>
      </p:sp>
      <p:sp>
        <p:nvSpPr>
          <p:cNvPr id="3" name="Rectangle 2"/>
          <p:cNvSpPr/>
          <p:nvPr/>
        </p:nvSpPr>
        <p:spPr>
          <a:xfrm>
            <a:off x="3048000" y="2551837"/>
            <a:ext cx="6096000" cy="646331"/>
          </a:xfrm>
          <a:prstGeom prst="rect">
            <a:avLst/>
          </a:prstGeom>
        </p:spPr>
        <p:txBody>
          <a:bodyPr>
            <a:spAutoFit/>
          </a:bodyPr>
          <a:lstStyle/>
          <a:p>
            <a:r>
              <a:rPr lang="en-US" dirty="0">
                <a:solidFill>
                  <a:srgbClr val="000000"/>
                </a:solidFill>
                <a:latin typeface="OpenSans"/>
              </a:rPr>
              <a:t/>
            </a:r>
            <a:br>
              <a:rPr lang="en-US" dirty="0">
                <a:solidFill>
                  <a:srgbClr val="000000"/>
                </a:solidFill>
                <a:latin typeface="OpenSans"/>
              </a:rPr>
            </a:br>
            <a:endParaRPr lang="en-US" dirty="0"/>
          </a:p>
        </p:txBody>
      </p:sp>
      <p:sp>
        <p:nvSpPr>
          <p:cNvPr id="14" name="Rectangle: Rounded Corners 5">
            <a:extLst>
              <a:ext uri="{FF2B5EF4-FFF2-40B4-BE49-F238E27FC236}">
                <a16:creationId xmlns:a16="http://schemas.microsoft.com/office/drawing/2014/main" id="{DCD80015-B179-564A-3134-E1A9BAF10F36}"/>
              </a:ext>
            </a:extLst>
          </p:cNvPr>
          <p:cNvSpPr/>
          <p:nvPr/>
        </p:nvSpPr>
        <p:spPr>
          <a:xfrm>
            <a:off x="4377196" y="1243780"/>
            <a:ext cx="3297219" cy="530685"/>
          </a:xfrm>
          <a:prstGeom prst="roundRect">
            <a:avLst>
              <a:gd name="adj" fmla="val 33189"/>
            </a:avLst>
          </a:prstGeom>
          <a:solidFill>
            <a:schemeClr val="accent4">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400" dirty="0" err="1">
                <a:solidFill>
                  <a:srgbClr val="70AD47">
                    <a:lumMod val="50000"/>
                  </a:srgbClr>
                </a:solidFill>
                <a:latin typeface="Nunito Black" panose="00000A00000000000000" pitchFamily="2" charset="0"/>
              </a:rPr>
              <a:t>Hoạt</a:t>
            </a:r>
            <a:r>
              <a:rPr lang="en-US" sz="2400" dirty="0">
                <a:solidFill>
                  <a:srgbClr val="70AD47">
                    <a:lumMod val="50000"/>
                  </a:srgbClr>
                </a:solidFill>
                <a:latin typeface="Nunito Black" panose="00000A00000000000000" pitchFamily="2" charset="0"/>
              </a:rPr>
              <a:t> </a:t>
            </a:r>
            <a:r>
              <a:rPr lang="en-US" sz="2400" dirty="0" err="1">
                <a:solidFill>
                  <a:srgbClr val="70AD47">
                    <a:lumMod val="50000"/>
                  </a:srgbClr>
                </a:solidFill>
                <a:latin typeface="Nunito Black" panose="00000A00000000000000" pitchFamily="2" charset="0"/>
              </a:rPr>
              <a:t>động</a:t>
            </a:r>
            <a:r>
              <a:rPr lang="en-US" sz="2400" dirty="0">
                <a:solidFill>
                  <a:srgbClr val="70AD47">
                    <a:lumMod val="50000"/>
                  </a:srgbClr>
                </a:solidFill>
                <a:latin typeface="Nunito Black" panose="00000A00000000000000" pitchFamily="2" charset="0"/>
              </a:rPr>
              <a:t> </a:t>
            </a:r>
            <a:r>
              <a:rPr lang="en-US" sz="2400" dirty="0" err="1">
                <a:solidFill>
                  <a:srgbClr val="70AD47">
                    <a:lumMod val="50000"/>
                  </a:srgbClr>
                </a:solidFill>
                <a:latin typeface="Nunito Black" panose="00000A00000000000000" pitchFamily="2" charset="0"/>
              </a:rPr>
              <a:t>nhóm</a:t>
            </a:r>
            <a:endParaRPr lang="en-US" sz="2400" dirty="0">
              <a:solidFill>
                <a:srgbClr val="70AD47">
                  <a:lumMod val="50000"/>
                </a:srgbClr>
              </a:solidFill>
              <a:latin typeface="Nunito Black" panose="00000A00000000000000" pitchFamily="2" charset="0"/>
            </a:endParaRPr>
          </a:p>
        </p:txBody>
      </p:sp>
      <p:sp>
        <p:nvSpPr>
          <p:cNvPr id="15" name="Rectangle: Rounded Corners 22">
            <a:extLst>
              <a:ext uri="{FF2B5EF4-FFF2-40B4-BE49-F238E27FC236}">
                <a16:creationId xmlns:a16="http://schemas.microsoft.com/office/drawing/2014/main" id="{82B229F5-AFA9-53E7-0B8A-A4D27F22F435}"/>
              </a:ext>
            </a:extLst>
          </p:cNvPr>
          <p:cNvSpPr/>
          <p:nvPr/>
        </p:nvSpPr>
        <p:spPr>
          <a:xfrm>
            <a:off x="1461153" y="1868214"/>
            <a:ext cx="2102179" cy="601610"/>
          </a:xfrm>
          <a:prstGeom prst="roundRect">
            <a:avLst>
              <a:gd name="adj" fmla="val 33189"/>
            </a:avLst>
          </a:prstGeom>
          <a:solidFill>
            <a:schemeClr val="bg1"/>
          </a:solidFill>
          <a:ln w="38100">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3600" dirty="0">
                <a:solidFill>
                  <a:srgbClr val="00B0F0"/>
                </a:solidFill>
                <a:latin typeface="Nunito Black" panose="00000A00000000000000" pitchFamily="2" charset="0"/>
              </a:rPr>
              <a:t>r</a:t>
            </a:r>
            <a:endParaRPr lang="en-US" sz="2400" dirty="0">
              <a:solidFill>
                <a:srgbClr val="00B0F0"/>
              </a:solidFill>
              <a:latin typeface="Nunito Black" panose="00000A00000000000000" pitchFamily="2" charset="0"/>
            </a:endParaRPr>
          </a:p>
        </p:txBody>
      </p:sp>
      <p:sp>
        <p:nvSpPr>
          <p:cNvPr id="16" name="Rectangle: Rounded Corners 22">
            <a:extLst>
              <a:ext uri="{FF2B5EF4-FFF2-40B4-BE49-F238E27FC236}">
                <a16:creationId xmlns:a16="http://schemas.microsoft.com/office/drawing/2014/main" id="{82B229F5-AFA9-53E7-0B8A-A4D27F22F435}"/>
              </a:ext>
            </a:extLst>
          </p:cNvPr>
          <p:cNvSpPr/>
          <p:nvPr/>
        </p:nvSpPr>
        <p:spPr>
          <a:xfrm>
            <a:off x="4974714" y="1841843"/>
            <a:ext cx="2102179" cy="601610"/>
          </a:xfrm>
          <a:prstGeom prst="roundRect">
            <a:avLst>
              <a:gd name="adj" fmla="val 33189"/>
            </a:avLst>
          </a:prstGeom>
          <a:solidFill>
            <a:schemeClr val="bg1"/>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3600" dirty="0">
                <a:solidFill>
                  <a:srgbClr val="17A54F"/>
                </a:solidFill>
                <a:latin typeface="Nunito Black" panose="00000A00000000000000" pitchFamily="2" charset="0"/>
              </a:rPr>
              <a:t>d</a:t>
            </a:r>
            <a:endParaRPr lang="en-US" sz="2400" dirty="0">
              <a:solidFill>
                <a:srgbClr val="70AD47">
                  <a:lumMod val="50000"/>
                </a:srgbClr>
              </a:solidFill>
              <a:latin typeface="Nunito Black" panose="00000A00000000000000" pitchFamily="2" charset="0"/>
            </a:endParaRPr>
          </a:p>
        </p:txBody>
      </p:sp>
      <p:sp>
        <p:nvSpPr>
          <p:cNvPr id="18" name="Rectangle: Rounded Corners 22">
            <a:extLst>
              <a:ext uri="{FF2B5EF4-FFF2-40B4-BE49-F238E27FC236}">
                <a16:creationId xmlns:a16="http://schemas.microsoft.com/office/drawing/2014/main" id="{82B229F5-AFA9-53E7-0B8A-A4D27F22F435}"/>
              </a:ext>
            </a:extLst>
          </p:cNvPr>
          <p:cNvSpPr/>
          <p:nvPr/>
        </p:nvSpPr>
        <p:spPr>
          <a:xfrm>
            <a:off x="8966439" y="1868214"/>
            <a:ext cx="2102179" cy="601610"/>
          </a:xfrm>
          <a:prstGeom prst="roundRect">
            <a:avLst>
              <a:gd name="adj" fmla="val 33189"/>
            </a:avLst>
          </a:prstGeom>
          <a:solidFill>
            <a:schemeClr val="bg1"/>
          </a:solidFill>
          <a:ln w="3810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3600" dirty="0" err="1">
                <a:solidFill>
                  <a:srgbClr val="FFC000"/>
                </a:solidFill>
                <a:latin typeface="Nunito Black" panose="00000A00000000000000" pitchFamily="2" charset="0"/>
              </a:rPr>
              <a:t>gi</a:t>
            </a:r>
            <a:endParaRPr lang="en-US" sz="2400" dirty="0">
              <a:solidFill>
                <a:srgbClr val="FFC000"/>
              </a:solidFill>
              <a:latin typeface="Nunito Black" panose="00000A00000000000000" pitchFamily="2" charset="0"/>
            </a:endParaRPr>
          </a:p>
        </p:txBody>
      </p:sp>
      <p:grpSp>
        <p:nvGrpSpPr>
          <p:cNvPr id="19" name="Group 18"/>
          <p:cNvGrpSpPr/>
          <p:nvPr/>
        </p:nvGrpSpPr>
        <p:grpSpPr>
          <a:xfrm>
            <a:off x="1040353" y="2510831"/>
            <a:ext cx="3007150" cy="2949770"/>
            <a:chOff x="1040353" y="2510831"/>
            <a:chExt cx="3007150" cy="2949770"/>
          </a:xfrm>
        </p:grpSpPr>
        <p:sp>
          <p:nvSpPr>
            <p:cNvPr id="4" name="Oval 3"/>
            <p:cNvSpPr/>
            <p:nvPr/>
          </p:nvSpPr>
          <p:spPr>
            <a:xfrm>
              <a:off x="1040353" y="2510831"/>
              <a:ext cx="3007150" cy="288742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61577" y="2967611"/>
              <a:ext cx="2301329" cy="2492990"/>
            </a:xfrm>
            <a:prstGeom prst="rect">
              <a:avLst/>
            </a:prstGeom>
          </p:spPr>
          <p:txBody>
            <a:bodyPr wrap="square">
              <a:spAutoFit/>
            </a:bodyPr>
            <a:lstStyle/>
            <a:p>
              <a:pPr algn="ctr"/>
              <a:r>
                <a:rPr lang="vi-VN" sz="2400" dirty="0">
                  <a:solidFill>
                    <a:srgbClr val="00B0F0"/>
                  </a:solidFill>
                  <a:latin typeface="Nunito" pitchFamily="2" charset="0"/>
                </a:rPr>
                <a:t>rao hàng, rắc muối, rõ nét, râm ran, trồng rừng, đốt rơm, rả rích,…</a:t>
              </a:r>
              <a:br>
                <a:rPr lang="vi-VN" sz="2400" dirty="0">
                  <a:solidFill>
                    <a:srgbClr val="00B0F0"/>
                  </a:solidFill>
                  <a:latin typeface="Nunito" pitchFamily="2" charset="0"/>
                </a:rPr>
              </a:br>
              <a:r>
                <a:rPr lang="vi-VN" dirty="0">
                  <a:solidFill>
                    <a:srgbClr val="000000"/>
                  </a:solidFill>
                  <a:latin typeface="OpenSans"/>
                </a:rPr>
                <a:t/>
              </a:r>
              <a:br>
                <a:rPr lang="vi-VN" dirty="0">
                  <a:solidFill>
                    <a:srgbClr val="000000"/>
                  </a:solidFill>
                  <a:latin typeface="OpenSans"/>
                </a:rPr>
              </a:br>
              <a:endParaRPr lang="en-US" dirty="0"/>
            </a:p>
          </p:txBody>
        </p:sp>
      </p:grpSp>
      <p:grpSp>
        <p:nvGrpSpPr>
          <p:cNvPr id="11" name="Group 10"/>
          <p:cNvGrpSpPr/>
          <p:nvPr/>
        </p:nvGrpSpPr>
        <p:grpSpPr>
          <a:xfrm>
            <a:off x="4522229" y="2510831"/>
            <a:ext cx="3007150" cy="2887429"/>
            <a:chOff x="4522229" y="2510831"/>
            <a:chExt cx="3007150" cy="2887429"/>
          </a:xfrm>
        </p:grpSpPr>
        <p:sp>
          <p:nvSpPr>
            <p:cNvPr id="24" name="Oval 23"/>
            <p:cNvSpPr/>
            <p:nvPr/>
          </p:nvSpPr>
          <p:spPr>
            <a:xfrm>
              <a:off x="4522229" y="2510831"/>
              <a:ext cx="3007150" cy="28874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7246" y="2975206"/>
              <a:ext cx="2409629" cy="2308324"/>
            </a:xfrm>
            <a:prstGeom prst="rect">
              <a:avLst/>
            </a:prstGeom>
          </p:spPr>
          <p:txBody>
            <a:bodyPr wrap="square">
              <a:spAutoFit/>
            </a:bodyPr>
            <a:lstStyle/>
            <a:p>
              <a:pPr algn="ctr"/>
              <a:r>
                <a:rPr lang="vi-VN" sz="2400" dirty="0">
                  <a:solidFill>
                    <a:srgbClr val="00B050"/>
                  </a:solidFill>
                  <a:latin typeface="Nunito" pitchFamily="2" charset="0"/>
                </a:rPr>
                <a:t>diễn kịch, dạy học, dịu dàng, mài dao, dẫn đường, dễ dãi, </a:t>
              </a:r>
              <a:r>
                <a:rPr lang="en-US" sz="2400" dirty="0" err="1">
                  <a:solidFill>
                    <a:srgbClr val="00B050"/>
                  </a:solidFill>
                  <a:latin typeface="Nunito" pitchFamily="2" charset="0"/>
                </a:rPr>
                <a:t>độ</a:t>
              </a:r>
              <a:r>
                <a:rPr lang="en-US" sz="2400" dirty="0">
                  <a:solidFill>
                    <a:srgbClr val="00B050"/>
                  </a:solidFill>
                  <a:latin typeface="Nunito" pitchFamily="2" charset="0"/>
                </a:rPr>
                <a:t> </a:t>
              </a:r>
              <a:r>
                <a:rPr lang="vi-VN" sz="2400" dirty="0">
                  <a:solidFill>
                    <a:srgbClr val="00B050"/>
                  </a:solidFill>
                  <a:latin typeface="Nunito" pitchFamily="2" charset="0"/>
                </a:rPr>
                <a:t>dài,…</a:t>
              </a:r>
              <a:br>
                <a:rPr lang="vi-VN" sz="2400" dirty="0">
                  <a:solidFill>
                    <a:srgbClr val="00B050"/>
                  </a:solidFill>
                  <a:latin typeface="Nunito" pitchFamily="2" charset="0"/>
                </a:rPr>
              </a:br>
              <a:endParaRPr lang="en-US" sz="2400" dirty="0">
                <a:solidFill>
                  <a:srgbClr val="00B050"/>
                </a:solidFill>
                <a:latin typeface="Nunito" pitchFamily="2" charset="0"/>
              </a:endParaRPr>
            </a:p>
          </p:txBody>
        </p:sp>
      </p:grpSp>
      <p:grpSp>
        <p:nvGrpSpPr>
          <p:cNvPr id="22" name="Group 21"/>
          <p:cNvGrpSpPr/>
          <p:nvPr/>
        </p:nvGrpSpPr>
        <p:grpSpPr>
          <a:xfrm>
            <a:off x="8513955" y="2573172"/>
            <a:ext cx="3007150" cy="3367183"/>
            <a:chOff x="8513955" y="2573172"/>
            <a:chExt cx="3007150" cy="3367183"/>
          </a:xfrm>
        </p:grpSpPr>
        <p:sp>
          <p:nvSpPr>
            <p:cNvPr id="28" name="Oval 27"/>
            <p:cNvSpPr/>
            <p:nvPr/>
          </p:nvSpPr>
          <p:spPr>
            <a:xfrm>
              <a:off x="8513955" y="2573172"/>
              <a:ext cx="3007150" cy="288742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15282" y="3078033"/>
              <a:ext cx="2404495" cy="2862322"/>
            </a:xfrm>
            <a:prstGeom prst="rect">
              <a:avLst/>
            </a:prstGeom>
          </p:spPr>
          <p:txBody>
            <a:bodyPr wrap="square">
              <a:spAutoFit/>
            </a:bodyPr>
            <a:lstStyle/>
            <a:p>
              <a:pPr algn="just"/>
              <a:r>
                <a:rPr lang="en-US" sz="2400" dirty="0" err="1">
                  <a:solidFill>
                    <a:srgbClr val="FFC000"/>
                  </a:solidFill>
                  <a:latin typeface="Nunito" pitchFamily="2" charset="0"/>
                </a:rPr>
                <a:t>giao</a:t>
              </a:r>
              <a:r>
                <a:rPr lang="en-US" sz="2400" dirty="0">
                  <a:solidFill>
                    <a:srgbClr val="FFC000"/>
                  </a:solidFill>
                  <a:latin typeface="Nunito" pitchFamily="2" charset="0"/>
                </a:rPr>
                <a:t> </a:t>
              </a:r>
              <a:r>
                <a:rPr lang="en-US" sz="2400" dirty="0" err="1">
                  <a:solidFill>
                    <a:srgbClr val="FFC000"/>
                  </a:solidFill>
                  <a:latin typeface="Nunito" pitchFamily="2" charset="0"/>
                </a:rPr>
                <a:t>hàng</a:t>
              </a:r>
              <a:r>
                <a:rPr lang="en-US" sz="2400" dirty="0">
                  <a:solidFill>
                    <a:srgbClr val="FFC000"/>
                  </a:solidFill>
                  <a:latin typeface="Nunito" pitchFamily="2" charset="0"/>
                </a:rPr>
                <a:t>, </a:t>
              </a:r>
              <a:r>
                <a:rPr lang="en-US" sz="2400" dirty="0" err="1">
                  <a:solidFill>
                    <a:srgbClr val="FFC000"/>
                  </a:solidFill>
                  <a:latin typeface="Nunito" pitchFamily="2" charset="0"/>
                </a:rPr>
                <a:t>giữ</a:t>
              </a:r>
              <a:r>
                <a:rPr lang="en-US" sz="2400" dirty="0">
                  <a:solidFill>
                    <a:srgbClr val="FFC000"/>
                  </a:solidFill>
                  <a:latin typeface="Nunito" pitchFamily="2" charset="0"/>
                </a:rPr>
                <a:t> </a:t>
              </a:r>
              <a:r>
                <a:rPr lang="en-US" sz="2400" dirty="0" err="1">
                  <a:solidFill>
                    <a:srgbClr val="FFC000"/>
                  </a:solidFill>
                  <a:latin typeface="Nunito" pitchFamily="2" charset="0"/>
                </a:rPr>
                <a:t>chặt</a:t>
              </a:r>
              <a:r>
                <a:rPr lang="en-US" sz="2400" dirty="0">
                  <a:solidFill>
                    <a:srgbClr val="FFC000"/>
                  </a:solidFill>
                  <a:latin typeface="Nunito" pitchFamily="2" charset="0"/>
                </a:rPr>
                <a:t>, </a:t>
              </a:r>
              <a:r>
                <a:rPr lang="en-US" sz="2400" dirty="0" err="1">
                  <a:solidFill>
                    <a:srgbClr val="FFC000"/>
                  </a:solidFill>
                  <a:latin typeface="Nunito" pitchFamily="2" charset="0"/>
                </a:rPr>
                <a:t>giã</a:t>
              </a:r>
              <a:r>
                <a:rPr lang="en-US" sz="2400" dirty="0">
                  <a:solidFill>
                    <a:srgbClr val="FFC000"/>
                  </a:solidFill>
                  <a:latin typeface="Nunito" pitchFamily="2" charset="0"/>
                </a:rPr>
                <a:t> </a:t>
              </a:r>
              <a:r>
                <a:rPr lang="en-US" sz="2400" dirty="0" err="1">
                  <a:solidFill>
                    <a:srgbClr val="FFC000"/>
                  </a:solidFill>
                  <a:latin typeface="Nunito" pitchFamily="2" charset="0"/>
                </a:rPr>
                <a:t>gạo</a:t>
              </a:r>
              <a:r>
                <a:rPr lang="en-US" sz="2400" dirty="0">
                  <a:solidFill>
                    <a:srgbClr val="FFC000"/>
                  </a:solidFill>
                  <a:latin typeface="Nunito" pitchFamily="2" charset="0"/>
                </a:rPr>
                <a:t>, </a:t>
              </a:r>
              <a:r>
                <a:rPr lang="en-US" sz="2400" dirty="0" err="1">
                  <a:solidFill>
                    <a:srgbClr val="FFC000"/>
                  </a:solidFill>
                  <a:latin typeface="Nunito" pitchFamily="2" charset="0"/>
                </a:rPr>
                <a:t>giàu</a:t>
              </a:r>
              <a:r>
                <a:rPr lang="en-US" sz="2400" dirty="0">
                  <a:solidFill>
                    <a:srgbClr val="FFC000"/>
                  </a:solidFill>
                  <a:latin typeface="Nunito" pitchFamily="2" charset="0"/>
                </a:rPr>
                <a:t> </a:t>
              </a:r>
              <a:r>
                <a:rPr lang="en-US" sz="2400" dirty="0" err="1">
                  <a:solidFill>
                    <a:srgbClr val="FFC000"/>
                  </a:solidFill>
                  <a:latin typeface="Nunito" pitchFamily="2" charset="0"/>
                </a:rPr>
                <a:t>có</a:t>
              </a:r>
              <a:r>
                <a:rPr lang="en-US" sz="2400" dirty="0">
                  <a:solidFill>
                    <a:srgbClr val="FFC000"/>
                  </a:solidFill>
                  <a:latin typeface="Nunito" pitchFamily="2" charset="0"/>
                </a:rPr>
                <a:t>, </a:t>
              </a:r>
              <a:r>
                <a:rPr lang="en-US" sz="2400" dirty="0" err="1">
                  <a:solidFill>
                    <a:srgbClr val="FFC000"/>
                  </a:solidFill>
                  <a:latin typeface="Nunito" pitchFamily="2" charset="0"/>
                </a:rPr>
                <a:t>gia</a:t>
              </a:r>
              <a:r>
                <a:rPr lang="en-US" sz="2400" dirty="0">
                  <a:solidFill>
                    <a:srgbClr val="FFC000"/>
                  </a:solidFill>
                  <a:latin typeface="Nunito" pitchFamily="2" charset="0"/>
                </a:rPr>
                <a:t> </a:t>
              </a:r>
              <a:r>
                <a:rPr lang="en-US" sz="2400" dirty="0" err="1">
                  <a:solidFill>
                    <a:srgbClr val="FFC000"/>
                  </a:solidFill>
                  <a:latin typeface="Nunito" pitchFamily="2" charset="0"/>
                </a:rPr>
                <a:t>đình</a:t>
              </a:r>
              <a:r>
                <a:rPr lang="en-US" sz="2400" dirty="0">
                  <a:solidFill>
                    <a:srgbClr val="FFC000"/>
                  </a:solidFill>
                  <a:latin typeface="Nunito" pitchFamily="2" charset="0"/>
                </a:rPr>
                <a:t>, </a:t>
              </a:r>
              <a:r>
                <a:rPr lang="en-US" sz="2400" dirty="0" err="1">
                  <a:solidFill>
                    <a:srgbClr val="FFC000"/>
                  </a:solidFill>
                  <a:latin typeface="Nunito" pitchFamily="2" charset="0"/>
                </a:rPr>
                <a:t>đôi</a:t>
              </a:r>
              <a:r>
                <a:rPr lang="en-US" sz="2400" dirty="0">
                  <a:solidFill>
                    <a:srgbClr val="FFC000"/>
                  </a:solidFill>
                  <a:latin typeface="Nunito" pitchFamily="2" charset="0"/>
                </a:rPr>
                <a:t> </a:t>
              </a:r>
              <a:r>
                <a:rPr lang="en-US" sz="2400" dirty="0" err="1">
                  <a:solidFill>
                    <a:srgbClr val="FFC000"/>
                  </a:solidFill>
                  <a:latin typeface="Nunito" pitchFamily="2" charset="0"/>
                </a:rPr>
                <a:t>giày</a:t>
              </a:r>
              <a:r>
                <a:rPr lang="en-US" sz="2400" dirty="0">
                  <a:solidFill>
                    <a:srgbClr val="FFC000"/>
                  </a:solidFill>
                  <a:latin typeface="Nunito" pitchFamily="2" charset="0"/>
                </a:rPr>
                <a:t>, </a:t>
              </a:r>
              <a:r>
                <a:rPr lang="en-US" sz="2400" dirty="0" err="1">
                  <a:solidFill>
                    <a:srgbClr val="FFC000"/>
                  </a:solidFill>
                  <a:latin typeface="Nunito" pitchFamily="2" charset="0"/>
                </a:rPr>
                <a:t>gia</a:t>
              </a:r>
              <a:r>
                <a:rPr lang="en-US" sz="2400" dirty="0">
                  <a:solidFill>
                    <a:srgbClr val="FFC000"/>
                  </a:solidFill>
                  <a:latin typeface="Nunito" pitchFamily="2" charset="0"/>
                </a:rPr>
                <a:t> </a:t>
              </a:r>
              <a:r>
                <a:rPr lang="en-US" sz="2400" dirty="0" err="1">
                  <a:solidFill>
                    <a:srgbClr val="FFC000"/>
                  </a:solidFill>
                  <a:latin typeface="Nunito" pitchFamily="2" charset="0"/>
                </a:rPr>
                <a:t>vị</a:t>
              </a:r>
              <a:r>
                <a:rPr lang="en-US" sz="2400" dirty="0">
                  <a:solidFill>
                    <a:srgbClr val="FFC000"/>
                  </a:solidFill>
                  <a:latin typeface="Nunito" pitchFamily="2" charset="0"/>
                </a:rPr>
                <a:t>…</a:t>
              </a:r>
            </a:p>
            <a:p>
              <a:pPr algn="just"/>
              <a:endParaRPr lang="en-US" sz="2400" dirty="0">
                <a:solidFill>
                  <a:srgbClr val="FFC000"/>
                </a:solidFill>
                <a:latin typeface="Nunito" pitchFamily="2" charset="0"/>
              </a:endParaRPr>
            </a:p>
            <a:p>
              <a:r>
                <a:rPr lang="en-US" dirty="0">
                  <a:solidFill>
                    <a:srgbClr val="000000"/>
                  </a:solidFill>
                  <a:latin typeface="OpenSans"/>
                </a:rPr>
                <a:t/>
              </a: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245320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9CAB7D-1450-4007-3AB1-AC9D83067483}"/>
              </a:ext>
            </a:extLst>
          </p:cNvPr>
          <p:cNvSpPr>
            <a:spLocks noGrp="1"/>
          </p:cNvSpPr>
          <p:nvPr>
            <p:ph type="title"/>
          </p:nvPr>
        </p:nvSpPr>
        <p:spPr>
          <a:xfrm>
            <a:off x="158262" y="0"/>
            <a:ext cx="12033738" cy="91921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eaLnBrk="0" fontAlgn="base" hangingPunct="0">
              <a:lnSpc>
                <a:spcPct val="100000"/>
              </a:lnSpc>
              <a:spcAft>
                <a:spcPct val="0"/>
              </a:spcAft>
            </a:pPr>
            <a:r>
              <a:rPr kumimoji="0" lang="en-US" altLang="en-US" sz="2200" b="1" u="none" strike="noStrike" cap="none" normalizeH="0" baseline="0" dirty="0" err="1">
                <a:ln>
                  <a:noFill/>
                </a:ln>
                <a:solidFill>
                  <a:schemeClr val="bg1"/>
                </a:solidFill>
                <a:effectLst/>
                <a:latin typeface="Nunito Black" panose="00000A00000000000000" pitchFamily="2" charset="0"/>
              </a:rPr>
              <a:t>Câu</a:t>
            </a:r>
            <a:r>
              <a:rPr kumimoji="0" lang="en-US" altLang="en-US" sz="2200" b="1" u="none" strike="noStrike" cap="none" normalizeH="0" baseline="0" dirty="0">
                <a:ln>
                  <a:noFill/>
                </a:ln>
                <a:solidFill>
                  <a:schemeClr val="bg1"/>
                </a:solidFill>
                <a:effectLst/>
                <a:latin typeface="Nunito Black" panose="00000A00000000000000" pitchFamily="2" charset="0"/>
              </a:rPr>
              <a:t> </a:t>
            </a:r>
            <a:r>
              <a:rPr lang="en-US" altLang="en-US" sz="2200" b="1" dirty="0">
                <a:solidFill>
                  <a:schemeClr val="bg1"/>
                </a:solidFill>
                <a:latin typeface="Nunito Black" panose="00000A00000000000000" pitchFamily="2" charset="0"/>
              </a:rPr>
              <a:t>3b. </a:t>
            </a:r>
            <a:r>
              <a:rPr lang="vi-VN" sz="2200" b="1" dirty="0">
                <a:latin typeface="Nunito" pitchFamily="2" charset="0"/>
              </a:rPr>
              <a:t>Giúp thỏ vượt chướng ngại vật để về nhà bằng cách trả lời các câu đố, biết rằng đáp án của mỗi câu đố đều có tiếng chứa an hoặc ang.</a:t>
            </a:r>
            <a:endParaRPr lang="en-US" altLang="en-US" sz="2200" b="1" dirty="0">
              <a:solidFill>
                <a:schemeClr val="bg1"/>
              </a:solidFill>
              <a:latin typeface="Nunito" pitchFamily="2" charset="0"/>
            </a:endParaRPr>
          </a:p>
        </p:txBody>
      </p:sp>
      <p:sp>
        <p:nvSpPr>
          <p:cNvPr id="3" name="Rectangle 2"/>
          <p:cNvSpPr/>
          <p:nvPr/>
        </p:nvSpPr>
        <p:spPr>
          <a:xfrm>
            <a:off x="3048000" y="2551837"/>
            <a:ext cx="6096000" cy="646331"/>
          </a:xfrm>
          <a:prstGeom prst="rect">
            <a:avLst/>
          </a:prstGeom>
        </p:spPr>
        <p:txBody>
          <a:bodyPr>
            <a:spAutoFit/>
          </a:bodyPr>
          <a:lstStyle/>
          <a:p>
            <a:r>
              <a:rPr lang="en-US" dirty="0">
                <a:solidFill>
                  <a:srgbClr val="000000"/>
                </a:solidFill>
                <a:latin typeface="OpenSans"/>
              </a:rPr>
              <a:t/>
            </a:r>
            <a:br>
              <a:rPr lang="en-US" dirty="0">
                <a:solidFill>
                  <a:srgbClr val="000000"/>
                </a:solidFill>
                <a:latin typeface="OpenSans"/>
              </a:rPr>
            </a:br>
            <a:endParaRPr lang="en-US" dirty="0"/>
          </a:p>
        </p:txBody>
      </p:sp>
      <p:pic>
        <p:nvPicPr>
          <p:cNvPr id="2" name="Picture 1"/>
          <p:cNvPicPr>
            <a:picLocks noChangeAspect="1"/>
          </p:cNvPicPr>
          <p:nvPr/>
        </p:nvPicPr>
        <p:blipFill>
          <a:blip r:embed="rId2"/>
          <a:stretch>
            <a:fillRect/>
          </a:stretch>
        </p:blipFill>
        <p:spPr>
          <a:xfrm>
            <a:off x="1523517" y="1055802"/>
            <a:ext cx="10151628" cy="5425020"/>
          </a:xfrm>
          <a:prstGeom prst="rect">
            <a:avLst/>
          </a:prstGeom>
        </p:spPr>
      </p:pic>
      <p:sp>
        <p:nvSpPr>
          <p:cNvPr id="20" name="Rectangle: Rounded Corners 5">
            <a:extLst>
              <a:ext uri="{FF2B5EF4-FFF2-40B4-BE49-F238E27FC236}">
                <a16:creationId xmlns:a16="http://schemas.microsoft.com/office/drawing/2014/main" id="{DCD80015-B179-564A-3134-E1A9BAF10F36}"/>
              </a:ext>
            </a:extLst>
          </p:cNvPr>
          <p:cNvSpPr/>
          <p:nvPr/>
        </p:nvSpPr>
        <p:spPr>
          <a:xfrm>
            <a:off x="123092" y="3198168"/>
            <a:ext cx="1273071" cy="2140800"/>
          </a:xfrm>
          <a:prstGeom prst="roundRect">
            <a:avLst>
              <a:gd name="adj" fmla="val 33189"/>
            </a:avLst>
          </a:prstGeom>
          <a:solidFill>
            <a:schemeClr val="accent4">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400" dirty="0" err="1">
                <a:solidFill>
                  <a:srgbClr val="70AD47">
                    <a:lumMod val="50000"/>
                  </a:srgbClr>
                </a:solidFill>
                <a:latin typeface="Nunito Black" panose="00000A00000000000000" pitchFamily="2" charset="0"/>
              </a:rPr>
              <a:t>Làm</a:t>
            </a:r>
            <a:r>
              <a:rPr lang="en-US" sz="2400" dirty="0">
                <a:solidFill>
                  <a:srgbClr val="70AD47">
                    <a:lumMod val="50000"/>
                  </a:srgbClr>
                </a:solidFill>
                <a:latin typeface="Nunito Black" panose="00000A00000000000000" pitchFamily="2" charset="0"/>
              </a:rPr>
              <a:t> </a:t>
            </a:r>
            <a:r>
              <a:rPr lang="en-US" sz="2400" dirty="0" err="1">
                <a:solidFill>
                  <a:srgbClr val="70AD47">
                    <a:lumMod val="50000"/>
                  </a:srgbClr>
                </a:solidFill>
                <a:latin typeface="Nunito Black" panose="00000A00000000000000" pitchFamily="2" charset="0"/>
              </a:rPr>
              <a:t>việc</a:t>
            </a:r>
            <a:r>
              <a:rPr lang="en-US" sz="2400" dirty="0">
                <a:solidFill>
                  <a:srgbClr val="70AD47">
                    <a:lumMod val="50000"/>
                  </a:srgbClr>
                </a:solidFill>
                <a:latin typeface="Nunito Black" panose="00000A00000000000000" pitchFamily="2" charset="0"/>
              </a:rPr>
              <a:t> </a:t>
            </a:r>
            <a:r>
              <a:rPr lang="en-US" sz="2400" dirty="0" err="1">
                <a:solidFill>
                  <a:srgbClr val="70AD47">
                    <a:lumMod val="50000"/>
                  </a:srgbClr>
                </a:solidFill>
                <a:latin typeface="Nunito Black" panose="00000A00000000000000" pitchFamily="2" charset="0"/>
              </a:rPr>
              <a:t>nhóm</a:t>
            </a:r>
            <a:endParaRPr lang="en-US" sz="2400" dirty="0">
              <a:solidFill>
                <a:srgbClr val="70AD47">
                  <a:lumMod val="50000"/>
                </a:srgbClr>
              </a:solidFill>
              <a:latin typeface="Nunito Black" panose="00000A00000000000000" pitchFamily="2" charset="0"/>
            </a:endParaRPr>
          </a:p>
        </p:txBody>
      </p:sp>
      <p:sp>
        <p:nvSpPr>
          <p:cNvPr id="17" name="Oval 16"/>
          <p:cNvSpPr/>
          <p:nvPr/>
        </p:nvSpPr>
        <p:spPr>
          <a:xfrm>
            <a:off x="7818944" y="906106"/>
            <a:ext cx="1740877" cy="1359452"/>
          </a:xfrm>
          <a:prstGeom prst="ellipse">
            <a:avLst/>
          </a:prstGeom>
          <a:solidFill>
            <a:srgbClr val="92D050"/>
          </a:solidFill>
          <a:ln>
            <a:solidFill>
              <a:srgbClr val="71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MÀU VÀNG</a:t>
            </a:r>
          </a:p>
        </p:txBody>
      </p:sp>
      <p:sp>
        <p:nvSpPr>
          <p:cNvPr id="25" name="Oval 24"/>
          <p:cNvSpPr/>
          <p:nvPr/>
        </p:nvSpPr>
        <p:spPr>
          <a:xfrm>
            <a:off x="10136972" y="2775237"/>
            <a:ext cx="1960684" cy="1204090"/>
          </a:xfrm>
          <a:prstGeom prst="ellipse">
            <a:avLst/>
          </a:prstGeom>
          <a:solidFill>
            <a:srgbClr val="FAAEB0"/>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BUỔI SÁNG</a:t>
            </a:r>
          </a:p>
        </p:txBody>
      </p:sp>
      <p:sp>
        <p:nvSpPr>
          <p:cNvPr id="26" name="Oval 25"/>
          <p:cNvSpPr/>
          <p:nvPr/>
        </p:nvSpPr>
        <p:spPr>
          <a:xfrm>
            <a:off x="7356230" y="5583495"/>
            <a:ext cx="1893277" cy="1183606"/>
          </a:xfrm>
          <a:prstGeom prst="ellipse">
            <a:avLst/>
          </a:prstGeom>
          <a:solidFill>
            <a:srgbClr val="FFA12A"/>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CHIẾC ĐÀN</a:t>
            </a:r>
          </a:p>
        </p:txBody>
      </p:sp>
      <p:sp>
        <p:nvSpPr>
          <p:cNvPr id="27" name="Oval 26"/>
          <p:cNvSpPr/>
          <p:nvPr/>
        </p:nvSpPr>
        <p:spPr>
          <a:xfrm>
            <a:off x="2220192" y="4283119"/>
            <a:ext cx="1902069" cy="1112752"/>
          </a:xfrm>
          <a:prstGeom prst="ellipse">
            <a:avLst/>
          </a:prstGeom>
          <a:solidFill>
            <a:srgbClr val="00B0F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QUẢ NHÃN</a:t>
            </a:r>
          </a:p>
        </p:txBody>
      </p:sp>
    </p:spTree>
    <p:extLst>
      <p:ext uri="{BB962C8B-B14F-4D97-AF65-F5344CB8AC3E}">
        <p14:creationId xmlns:p14="http://schemas.microsoft.com/office/powerpoint/2010/main" val="2635370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42788" y="1516471"/>
            <a:ext cx="1229826" cy="461665"/>
          </a:xfrm>
          <a:prstGeom prst="rect">
            <a:avLst/>
          </a:prstGeom>
          <a:noFill/>
        </p:spPr>
        <p:txBody>
          <a:bodyPr wrap="square" rtlCol="0">
            <a:spAutoFit/>
          </a:bodyPr>
          <a:lstStyle/>
          <a:p>
            <a:pPr algn="dist"/>
            <a:r>
              <a:rPr kumimoji="1" lang="en-US" altLang="zh-CN" sz="2400" dirty="0">
                <a:solidFill>
                  <a:prstClr val="white"/>
                </a:solidFill>
                <a:cs typeface="+mn-ea"/>
                <a:sym typeface="+mn-lt"/>
              </a:rPr>
              <a:t>LOGO</a:t>
            </a:r>
            <a:endParaRPr kumimoji="1" lang="zh-CN" altLang="en-US" sz="2400" dirty="0">
              <a:solidFill>
                <a:prstClr val="white"/>
              </a:solidFill>
              <a:cs typeface="+mn-ea"/>
              <a:sym typeface="+mn-lt"/>
            </a:endParaRPr>
          </a:p>
        </p:txBody>
      </p:sp>
      <p:sp>
        <p:nvSpPr>
          <p:cNvPr id="16" name="TextBox 15">
            <a:extLst>
              <a:ext uri="{FF2B5EF4-FFF2-40B4-BE49-F238E27FC236}">
                <a16:creationId xmlns:a16="http://schemas.microsoft.com/office/drawing/2014/main" id="{2547E1FD-100C-62BF-790D-6666AA32FBB6}"/>
              </a:ext>
            </a:extLst>
          </p:cNvPr>
          <p:cNvSpPr txBox="1"/>
          <p:nvPr/>
        </p:nvSpPr>
        <p:spPr>
          <a:xfrm>
            <a:off x="3289262" y="1978136"/>
            <a:ext cx="6552000" cy="1107996"/>
          </a:xfrm>
          <a:prstGeom prst="rect">
            <a:avLst/>
          </a:prstGeom>
          <a:noFill/>
        </p:spPr>
        <p:txBody>
          <a:bodyPr wrap="square" rtlCol="0">
            <a:spAutoFit/>
          </a:bodyPr>
          <a:lstStyle/>
          <a:p>
            <a:pPr>
              <a:defRPr/>
            </a:pPr>
            <a:r>
              <a:rPr lang="en-US" sz="6600">
                <a:solidFill>
                  <a:srgbClr val="71D400"/>
                </a:solidFill>
                <a:latin typeface="Sigmar One" panose="00000500000000000000" pitchFamily="2" charset="0"/>
              </a:rPr>
              <a:t>Vận dụng</a:t>
            </a:r>
          </a:p>
        </p:txBody>
      </p:sp>
    </p:spTree>
    <p:extLst>
      <p:ext uri="{BB962C8B-B14F-4D97-AF65-F5344CB8AC3E}">
        <p14:creationId xmlns:p14="http://schemas.microsoft.com/office/powerpoint/2010/main" val="423501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1556</TotalTime>
  <Words>452</Words>
  <Application>Microsoft Office PowerPoint</Application>
  <PresentationFormat>Widescreen</PresentationFormat>
  <Paragraphs>55</Paragraphs>
  <Slides>11</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宋体</vt:lpstr>
      <vt:lpstr>Alibaba PuHuiTi</vt:lpstr>
      <vt:lpstr>Arial</vt:lpstr>
      <vt:lpstr>Baloo 2 Medium</vt:lpstr>
      <vt:lpstr>Baloo 2 SemiBold</vt:lpstr>
      <vt:lpstr>Calibri</vt:lpstr>
      <vt:lpstr>KaiTi</vt:lpstr>
      <vt:lpstr>Nunito</vt:lpstr>
      <vt:lpstr>Nunito Black</vt:lpstr>
      <vt:lpstr>Open Sans</vt:lpstr>
      <vt:lpstr>OpenSans</vt:lpstr>
      <vt:lpstr>Sigmar One</vt:lpstr>
      <vt:lpstr>Times New Roman</vt:lpstr>
      <vt:lpstr>Wingdings</vt:lpstr>
      <vt:lpstr>义启小魏楷</vt:lpstr>
      <vt:lpstr>www.jpppt.com</vt:lpstr>
      <vt:lpstr>PowerPoint Presentation</vt:lpstr>
      <vt:lpstr>PowerPoint Presentation</vt:lpstr>
      <vt:lpstr>PowerPoint Presentation</vt:lpstr>
      <vt:lpstr>PowerPoint Presentation</vt:lpstr>
      <vt:lpstr>PowerPoint Presentation</vt:lpstr>
      <vt:lpstr>PowerPoint Presentation</vt:lpstr>
      <vt:lpstr>Câu 3a. Tìm từ ngữ chỉ hoạt động hoặc đặc điểm có tiếng bắt đầu bằng r, d hoặc gi</vt:lpstr>
      <vt:lpstr>Câu 3b. Giúp thỏ vượt chướng ngại vật để về nhà bằng cách trả lời các câu đố, biết rằng đáp án của mỗi câu đố đều có tiếng chứa an hoặc ang.</vt:lpstr>
      <vt:lpstr>PowerPoint Presentation</vt:lpstr>
      <vt:lpstr> Tìm hiểu thông tin về Đội thiếu niên Tiền phong</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MAIHUNG</cp:lastModifiedBy>
  <cp:revision>142</cp:revision>
  <dcterms:created xsi:type="dcterms:W3CDTF">2022-01-15T08:39:00Z</dcterms:created>
  <dcterms:modified xsi:type="dcterms:W3CDTF">2025-05-12T14:32:40Z</dcterms:modified>
</cp:coreProperties>
</file>