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sldIdLst>
    <p:sldId id="388" r:id="rId2"/>
    <p:sldId id="380" r:id="rId3"/>
    <p:sldId id="257" r:id="rId4"/>
    <p:sldId id="385" r:id="rId5"/>
    <p:sldId id="258" r:id="rId6"/>
    <p:sldId id="381" r:id="rId7"/>
    <p:sldId id="382" r:id="rId8"/>
    <p:sldId id="260" r:id="rId9"/>
    <p:sldId id="330" r:id="rId10"/>
    <p:sldId id="331" r:id="rId11"/>
    <p:sldId id="350" r:id="rId12"/>
    <p:sldId id="354" r:id="rId13"/>
    <p:sldId id="356" r:id="rId14"/>
    <p:sldId id="374" r:id="rId15"/>
    <p:sldId id="329" r:id="rId16"/>
    <p:sldId id="343" r:id="rId17"/>
    <p:sldId id="344" r:id="rId18"/>
    <p:sldId id="345" r:id="rId19"/>
    <p:sldId id="384" r:id="rId20"/>
    <p:sldId id="383" r:id="rId21"/>
    <p:sldId id="386" r:id="rId22"/>
    <p:sldId id="357" r:id="rId23"/>
    <p:sldId id="375" r:id="rId24"/>
    <p:sldId id="359" r:id="rId25"/>
    <p:sldId id="36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68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0200" autoAdjust="0"/>
  </p:normalViewPr>
  <p:slideViewPr>
    <p:cSldViewPr snapToGrid="0">
      <p:cViewPr varScale="1">
        <p:scale>
          <a:sx n="78" d="100"/>
          <a:sy n="78" d="100"/>
        </p:scale>
        <p:origin x="154" y="67"/>
      </p:cViewPr>
      <p:guideLst>
        <p:guide pos="768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AB42F-E0A4-47E6-8682-0C3151AA396F}"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DC61B-098F-4C5A-973C-9488C20D91C4}" type="slidenum">
              <a:rPr lang="en-US" smtClean="0"/>
              <a:t>‹#›</a:t>
            </a:fld>
            <a:endParaRPr lang="en-US"/>
          </a:p>
        </p:txBody>
      </p:sp>
    </p:spTree>
    <p:extLst>
      <p:ext uri="{BB962C8B-B14F-4D97-AF65-F5344CB8AC3E}">
        <p14:creationId xmlns:p14="http://schemas.microsoft.com/office/powerpoint/2010/main" val="2761785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2754415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FDC61B-098F-4C5A-973C-9488C20D91C4}" type="slidenum">
              <a:rPr lang="en-US" smtClean="0"/>
              <a:t>13</a:t>
            </a:fld>
            <a:endParaRPr lang="en-US"/>
          </a:p>
        </p:txBody>
      </p:sp>
    </p:spTree>
    <p:extLst>
      <p:ext uri="{BB962C8B-B14F-4D97-AF65-F5344CB8AC3E}">
        <p14:creationId xmlns:p14="http://schemas.microsoft.com/office/powerpoint/2010/main" val="3303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49270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1614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4631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358227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687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6469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686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7436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141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8824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619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803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5/13/2025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266245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3" Type="http://schemas.openxmlformats.org/officeDocument/2006/relationships/image" Target="../media/image29.png"/><Relationship Id="rId12" Type="http://schemas.openxmlformats.org/officeDocument/2006/relationships/image" Target="../media/image50.svg"/><Relationship Id="rId2" Type="http://schemas.openxmlformats.org/officeDocument/2006/relationships/image" Target="../media/image27.png"/><Relationship Id="rId1" Type="http://schemas.openxmlformats.org/officeDocument/2006/relationships/slideLayout" Target="../slideLayouts/slideLayout7.xml"/><Relationship Id="rId14" Type="http://schemas.openxmlformats.org/officeDocument/2006/relationships/image" Target="../media/image63.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67.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2.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a:solidFill>
                  <a:srgbClr val="FF0000"/>
                </a:solidFill>
                <a:latin typeface="Times New Roman" panose="02020603050405020304" pitchFamily="18" charset="0"/>
                <a:cs typeface="Times New Roman" panose="02020603050405020304" pitchFamily="18" charset="0"/>
              </a:rPr>
              <a:t>: Tiếng Việt - </a:t>
            </a:r>
            <a:r>
              <a:rPr lang="en-US" sz="3200" b="1" err="1">
                <a:solidFill>
                  <a:srgbClr val="FF0000"/>
                </a:solidFill>
                <a:latin typeface="Times New Roman" panose="02020603050405020304" pitchFamily="18" charset="0"/>
                <a:cs typeface="Times New Roman" panose="02020603050405020304" pitchFamily="18" charset="0"/>
              </a:rPr>
              <a:t>Lớp</a:t>
            </a:r>
            <a:r>
              <a:rPr lang="en-US" sz="3200" b="1">
                <a:solidFill>
                  <a:srgbClr val="FF0000"/>
                </a:solidFill>
                <a:latin typeface="Times New Roman" panose="02020603050405020304" pitchFamily="18" charset="0"/>
                <a:cs typeface="Times New Roman" panose="02020603050405020304" pitchFamily="18" charset="0"/>
              </a:rPr>
              <a:t> 3</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a:solidFill>
                  <a:srgbClr val="FF0000"/>
                </a:solidFill>
                <a:latin typeface="Times New Roman" panose="02020603050405020304" pitchFamily="18" charset="0"/>
                <a:cs typeface="Times New Roman" panose="02020603050405020304" pitchFamily="18" charset="0"/>
              </a:rPr>
              <a:t>: Phạm Thị Mai Hưng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130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E4F093-8EF5-FFBE-9B5C-4F6FEFDB5181}"/>
              </a:ext>
            </a:extLst>
          </p:cNvPr>
          <p:cNvSpPr txBox="1"/>
          <p:nvPr/>
        </p:nvSpPr>
        <p:spPr>
          <a:xfrm>
            <a:off x="1480833" y="286512"/>
            <a:ext cx="2859579" cy="688914"/>
          </a:xfrm>
          <a:prstGeom prst="roundRect">
            <a:avLst/>
          </a:prstGeom>
        </p:spPr>
        <p:txBody>
          <a:bodyPr vert="horz" lIns="91440" tIns="45720" rIns="91440" bIns="45720" rtlCol="0" anchor="b">
            <a:normAutofit/>
          </a:bodyPr>
          <a:lstStyle/>
          <a:p>
            <a:pPr>
              <a:lnSpc>
                <a:spcPct val="90000"/>
              </a:lnSpc>
              <a:spcBef>
                <a:spcPct val="0"/>
              </a:spcBef>
              <a:spcAft>
                <a:spcPts val="600"/>
              </a:spcAft>
            </a:pPr>
            <a:r>
              <a:rPr lang="en-US" sz="2800" dirty="0" err="1">
                <a:solidFill>
                  <a:srgbClr val="FF0000"/>
                </a:solidFill>
                <a:latin typeface="Times New Roman" panose="02020603050405020304" pitchFamily="18" charset="0"/>
                <a:ea typeface="+mj-ea"/>
                <a:cs typeface="Times New Roman" panose="02020603050405020304" pitchFamily="18" charset="0"/>
              </a:rPr>
              <a:t>Luyện</a:t>
            </a:r>
            <a:r>
              <a:rPr lang="en-US" sz="2800" dirty="0">
                <a:solidFill>
                  <a:srgbClr val="FF0000"/>
                </a:solidFill>
                <a:latin typeface="Times New Roman" panose="02020603050405020304" pitchFamily="18" charset="0"/>
                <a:ea typeface="+mj-ea"/>
                <a:cs typeface="Times New Roman" panose="02020603050405020304" pitchFamily="18" charset="0"/>
              </a:rPr>
              <a:t> </a:t>
            </a:r>
            <a:r>
              <a:rPr lang="en-US" sz="2800" dirty="0" err="1">
                <a:solidFill>
                  <a:srgbClr val="FF0000"/>
                </a:solidFill>
                <a:latin typeface="Times New Roman" panose="02020603050405020304" pitchFamily="18" charset="0"/>
                <a:ea typeface="+mj-ea"/>
                <a:cs typeface="Times New Roman" panose="02020603050405020304" pitchFamily="18" charset="0"/>
              </a:rPr>
              <a:t>đọc</a:t>
            </a:r>
            <a:r>
              <a:rPr lang="en-US" sz="2800" dirty="0">
                <a:solidFill>
                  <a:srgbClr val="FF0000"/>
                </a:solidFill>
                <a:latin typeface="Times New Roman" panose="02020603050405020304" pitchFamily="18" charset="0"/>
                <a:ea typeface="+mj-ea"/>
                <a:cs typeface="Times New Roman" panose="02020603050405020304" pitchFamily="18" charset="0"/>
              </a:rPr>
              <a:t> </a:t>
            </a:r>
            <a:r>
              <a:rPr lang="en-US" sz="2800" dirty="0" err="1">
                <a:solidFill>
                  <a:srgbClr val="FF0000"/>
                </a:solidFill>
                <a:latin typeface="Times New Roman" panose="02020603050405020304" pitchFamily="18" charset="0"/>
                <a:ea typeface="+mj-ea"/>
                <a:cs typeface="Times New Roman" panose="02020603050405020304" pitchFamily="18" charset="0"/>
              </a:rPr>
              <a:t>từ</a:t>
            </a:r>
            <a:r>
              <a:rPr lang="en-US" sz="2800" dirty="0">
                <a:solidFill>
                  <a:srgbClr val="FF0000"/>
                </a:solidFill>
                <a:latin typeface="Times New Roman" panose="02020603050405020304" pitchFamily="18" charset="0"/>
                <a:ea typeface="+mj-ea"/>
                <a:cs typeface="Times New Roman" panose="02020603050405020304" pitchFamily="18" charset="0"/>
              </a:rPr>
              <a:t> </a:t>
            </a:r>
            <a:r>
              <a:rPr lang="en-US" sz="2800" dirty="0" err="1">
                <a:latin typeface="Times New Roman" panose="02020603050405020304" pitchFamily="18" charset="0"/>
                <a:ea typeface="+mj-ea"/>
                <a:cs typeface="Times New Roman" panose="02020603050405020304" pitchFamily="18" charset="0"/>
              </a:rPr>
              <a:t>khó</a:t>
            </a:r>
            <a:endParaRPr lang="en-US" sz="2800" dirty="0">
              <a:latin typeface="Times New Roman" panose="02020603050405020304" pitchFamily="18" charset="0"/>
              <a:ea typeface="+mj-ea"/>
              <a:cs typeface="Times New Roman" panose="02020603050405020304" pitchFamily="18" charset="0"/>
            </a:endParaRPr>
          </a:p>
        </p:txBody>
      </p:sp>
      <p:sp>
        <p:nvSpPr>
          <p:cNvPr id="12" name="TextBox 11">
            <a:extLst>
              <a:ext uri="{FF2B5EF4-FFF2-40B4-BE49-F238E27FC236}">
                <a16:creationId xmlns:a16="http://schemas.microsoft.com/office/drawing/2014/main" id="{C8D65F38-C0CD-3B7B-C55F-B763E70510F3}"/>
              </a:ext>
            </a:extLst>
          </p:cNvPr>
          <p:cNvSpPr txBox="1"/>
          <p:nvPr/>
        </p:nvSpPr>
        <p:spPr>
          <a:xfrm>
            <a:off x="1491788" y="1405137"/>
            <a:ext cx="2031700" cy="578882"/>
          </a:xfrm>
          <a:prstGeom prst="roundRect">
            <a:avLst/>
          </a:prstGeom>
          <a:noFill/>
          <a:ln w="28575">
            <a:noFill/>
            <a:prstDash val="sysDash"/>
          </a:ln>
          <a:scene3d>
            <a:camera prst="obliqueTopLeft"/>
            <a:lightRig rig="threePt" dir="t"/>
          </a:scene3d>
        </p:spPr>
        <p:txBody>
          <a:bodyPr wrap="square">
            <a:spAutoFit/>
          </a:bodyPr>
          <a:lstStyle/>
          <a:p>
            <a:pPr algn="ctr"/>
            <a:r>
              <a:rPr lang="en-US" sz="2800" dirty="0" err="1">
                <a:solidFill>
                  <a:srgbClr val="FFC000"/>
                </a:solidFill>
                <a:latin typeface="Times New Roman" panose="02020603050405020304" pitchFamily="18" charset="0"/>
                <a:cs typeface="Times New Roman" panose="02020603050405020304" pitchFamily="18" charset="0"/>
              </a:rPr>
              <a:t>nắng</a:t>
            </a:r>
            <a:r>
              <a:rPr lang="en-US" sz="2800" dirty="0">
                <a:solidFill>
                  <a:srgbClr val="FFC000"/>
                </a:solidFill>
                <a:latin typeface="Times New Roman" panose="02020603050405020304" pitchFamily="18" charset="0"/>
                <a:cs typeface="Times New Roman" panose="02020603050405020304" pitchFamily="18" charset="0"/>
              </a:rPr>
              <a:t> </a:t>
            </a:r>
            <a:r>
              <a:rPr lang="en-US" sz="2800" dirty="0" err="1">
                <a:solidFill>
                  <a:srgbClr val="FFC000"/>
                </a:solidFill>
                <a:latin typeface="Times New Roman" panose="02020603050405020304" pitchFamily="18" charset="0"/>
                <a:cs typeface="Times New Roman" panose="02020603050405020304" pitchFamily="18" charset="0"/>
              </a:rPr>
              <a:t>tỏa</a:t>
            </a:r>
            <a:endParaRPr lang="en-US" sz="2800" dirty="0">
              <a:solidFill>
                <a:srgbClr val="FFC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C828A6E-7DC9-D6FD-CDC5-6C5684CBAE74}"/>
              </a:ext>
            </a:extLst>
          </p:cNvPr>
          <p:cNvSpPr txBox="1"/>
          <p:nvPr/>
        </p:nvSpPr>
        <p:spPr>
          <a:xfrm>
            <a:off x="1491788" y="3192284"/>
            <a:ext cx="2031700" cy="578882"/>
          </a:xfrm>
          <a:prstGeom prst="roundRect">
            <a:avLst/>
          </a:prstGeom>
          <a:noFill/>
          <a:ln w="28575">
            <a:noFill/>
            <a:prstDash val="sysDash"/>
          </a:ln>
          <a:scene3d>
            <a:camera prst="obliqueTopLeft"/>
            <a:lightRig rig="threePt" dir="t"/>
          </a:scene3d>
        </p:spPr>
        <p:txBody>
          <a:bodyPr wrap="square">
            <a:spAutoFit/>
          </a:bodyPr>
          <a:lstStyle/>
          <a:p>
            <a:pPr algn="ctr"/>
            <a:r>
              <a:rPr lang="en-US" sz="2800" dirty="0" err="1">
                <a:solidFill>
                  <a:srgbClr val="FFC000"/>
                </a:solidFill>
                <a:latin typeface="Times New Roman" panose="02020603050405020304" pitchFamily="18" charset="0"/>
                <a:cs typeface="Times New Roman" panose="02020603050405020304" pitchFamily="18" charset="0"/>
              </a:rPr>
              <a:t>sóng</a:t>
            </a:r>
            <a:r>
              <a:rPr lang="en-US" sz="2800" dirty="0">
                <a:solidFill>
                  <a:srgbClr val="FFC000"/>
                </a:solidFill>
                <a:latin typeface="Times New Roman" panose="02020603050405020304" pitchFamily="18" charset="0"/>
                <a:cs typeface="Times New Roman" panose="02020603050405020304" pitchFamily="18" charset="0"/>
              </a:rPr>
              <a:t> </a:t>
            </a:r>
            <a:r>
              <a:rPr lang="en-US" sz="2800" dirty="0" err="1">
                <a:solidFill>
                  <a:srgbClr val="FFC000"/>
                </a:solidFill>
                <a:latin typeface="Times New Roman" panose="02020603050405020304" pitchFamily="18" charset="0"/>
                <a:cs typeface="Times New Roman" panose="02020603050405020304" pitchFamily="18" charset="0"/>
              </a:rPr>
              <a:t>vỗ</a:t>
            </a:r>
            <a:endParaRPr lang="en-US" sz="2800" dirty="0">
              <a:solidFill>
                <a:srgbClr val="FFC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796A05C-4BD8-14DF-5C04-9FFA611CFCD2}"/>
              </a:ext>
            </a:extLst>
          </p:cNvPr>
          <p:cNvSpPr txBox="1"/>
          <p:nvPr/>
        </p:nvSpPr>
        <p:spPr>
          <a:xfrm>
            <a:off x="1491788" y="2295670"/>
            <a:ext cx="2031700" cy="578882"/>
          </a:xfrm>
          <a:prstGeom prst="roundRect">
            <a:avLst/>
          </a:prstGeom>
          <a:noFill/>
          <a:ln w="28575">
            <a:noFill/>
            <a:prstDash val="sysDash"/>
          </a:ln>
          <a:scene3d>
            <a:camera prst="obliqueTopLeft"/>
            <a:lightRig rig="threePt" dir="t"/>
          </a:scene3d>
        </p:spPr>
        <p:txBody>
          <a:bodyPr wrap="square">
            <a:spAutoFit/>
          </a:bodyPr>
          <a:lstStyle/>
          <a:p>
            <a:pPr algn="ctr"/>
            <a:r>
              <a:rPr lang="en-US" sz="2800" dirty="0" err="1">
                <a:solidFill>
                  <a:srgbClr val="FFC000"/>
                </a:solidFill>
                <a:latin typeface="Times New Roman" panose="02020603050405020304" pitchFamily="18" charset="0"/>
                <a:cs typeface="Times New Roman" panose="02020603050405020304" pitchFamily="18" charset="0"/>
              </a:rPr>
              <a:t>sóng</a:t>
            </a:r>
            <a:r>
              <a:rPr lang="en-US" sz="2800" dirty="0">
                <a:solidFill>
                  <a:srgbClr val="FFC000"/>
                </a:solidFill>
                <a:latin typeface="Times New Roman" panose="02020603050405020304" pitchFamily="18" charset="0"/>
                <a:cs typeface="Times New Roman" panose="02020603050405020304" pitchFamily="18" charset="0"/>
              </a:rPr>
              <a:t> </a:t>
            </a:r>
            <a:r>
              <a:rPr lang="en-US" sz="2800" dirty="0" err="1">
                <a:solidFill>
                  <a:srgbClr val="FFC000"/>
                </a:solidFill>
                <a:latin typeface="Times New Roman" panose="02020603050405020304" pitchFamily="18" charset="0"/>
                <a:cs typeface="Times New Roman" panose="02020603050405020304" pitchFamily="18" charset="0"/>
              </a:rPr>
              <a:t>lượn</a:t>
            </a:r>
            <a:endParaRPr lang="en-US" sz="2800" dirty="0">
              <a:solidFill>
                <a:srgbClr val="FFC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52001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ED3B52-3A5F-AB20-7F65-EC8B1F8A5055}"/>
              </a:ext>
            </a:extLst>
          </p:cNvPr>
          <p:cNvPicPr>
            <a:picLocks noChangeAspect="1"/>
          </p:cNvPicPr>
          <p:nvPr/>
        </p:nvPicPr>
        <p:blipFill>
          <a:blip r:embed="rId2"/>
          <a:stretch>
            <a:fillRect/>
          </a:stretch>
        </p:blipFill>
        <p:spPr>
          <a:xfrm>
            <a:off x="81718" y="15240"/>
            <a:ext cx="957155" cy="762066"/>
          </a:xfrm>
          <a:prstGeom prst="rect">
            <a:avLst/>
          </a:prstGeom>
        </p:spPr>
      </p:pic>
      <p:sp>
        <p:nvSpPr>
          <p:cNvPr id="9" name="TextBox 8">
            <a:extLst>
              <a:ext uri="{FF2B5EF4-FFF2-40B4-BE49-F238E27FC236}">
                <a16:creationId xmlns:a16="http://schemas.microsoft.com/office/drawing/2014/main" id="{1D79AB46-40AB-EFE9-FFBC-2A477491E2C1}"/>
              </a:ext>
            </a:extLst>
          </p:cNvPr>
          <p:cNvSpPr txBox="1"/>
          <p:nvPr/>
        </p:nvSpPr>
        <p:spPr>
          <a:xfrm>
            <a:off x="1038873" y="147762"/>
            <a:ext cx="2909013" cy="578882"/>
          </a:xfrm>
          <a:prstGeom prst="roundRect">
            <a:avLst/>
          </a:prstGeom>
          <a:solidFill>
            <a:srgbClr val="FFFFCC"/>
          </a:solidFill>
          <a:ln w="28575">
            <a:solidFill>
              <a:srgbClr val="217875"/>
            </a:solidFill>
            <a:prstDash val="sysDash"/>
          </a:ln>
        </p:spPr>
        <p:txBody>
          <a:bodyPr wrap="square">
            <a:spAutoFit/>
          </a:bodyPr>
          <a:lstStyle/>
          <a:p>
            <a:pPr algn="ctr"/>
            <a:r>
              <a:rPr lang="en-US" sz="2800" dirty="0" err="1">
                <a:solidFill>
                  <a:schemeClr val="accent6">
                    <a:lumMod val="50000"/>
                  </a:schemeClr>
                </a:solidFill>
                <a:latin typeface="Times New Roman" panose="02020603050405020304" pitchFamily="18" charset="0"/>
                <a:cs typeface="Times New Roman" panose="02020603050405020304" pitchFamily="18" charset="0"/>
              </a:rPr>
              <a:t>Luyện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câu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p>
        </p:txBody>
      </p:sp>
      <p:pic>
        <p:nvPicPr>
          <p:cNvPr id="10" name="Picture 6">
            <a:extLst>
              <a:ext uri="{FF2B5EF4-FFF2-40B4-BE49-F238E27FC236}">
                <a16:creationId xmlns:a16="http://schemas.microsoft.com/office/drawing/2014/main" id="{50984CCB-4F5E-3180-1E01-89E01FFCBB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579821" y="777306"/>
            <a:ext cx="6578895" cy="4114800"/>
          </a:xfrm>
          <a:prstGeom prst="rect">
            <a:avLst/>
          </a:prstGeom>
        </p:spPr>
      </p:pic>
      <p:sp>
        <p:nvSpPr>
          <p:cNvPr id="6" name="TextBox 5">
            <a:extLst>
              <a:ext uri="{FF2B5EF4-FFF2-40B4-BE49-F238E27FC236}">
                <a16:creationId xmlns:a16="http://schemas.microsoft.com/office/drawing/2014/main" id="{F09D4795-BE78-C3EE-4DAF-F7D11F5C8FFB}"/>
              </a:ext>
            </a:extLst>
          </p:cNvPr>
          <p:cNvSpPr txBox="1"/>
          <p:nvPr/>
        </p:nvSpPr>
        <p:spPr>
          <a:xfrm>
            <a:off x="4159109" y="1781023"/>
            <a:ext cx="5681575" cy="107721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sz="3200" b="0" i="0" dirty="0" err="1">
                <a:solidFill>
                  <a:srgbClr val="002060"/>
                </a:solidFill>
                <a:effectLst/>
                <a:latin typeface="Times New Roman" panose="02020603050405020304" pitchFamily="18" charset="0"/>
                <a:cs typeface="Times New Roman" panose="02020603050405020304" pitchFamily="18" charset="0"/>
              </a:rPr>
              <a:t>Mặt</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nước</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dập</a:t>
            </a:r>
            <a:r>
              <a:rPr lang="en-US" sz="3200" b="0" i="0" dirty="0">
                <a:solidFill>
                  <a:srgbClr val="002060"/>
                </a:solidFill>
                <a:effectLst/>
                <a:latin typeface="Times New Roman" panose="02020603050405020304" pitchFamily="18" charset="0"/>
                <a:cs typeface="Times New Roman" panose="02020603050405020304" pitchFamily="18" charset="0"/>
              </a:rPr>
              <a:t> </a:t>
            </a:r>
            <a:r>
              <a:rPr lang="en-US" sz="3200" b="0" i="0" dirty="0" err="1">
                <a:solidFill>
                  <a:srgbClr val="002060"/>
                </a:solidFill>
                <a:effectLst/>
                <a:latin typeface="Times New Roman" panose="02020603050405020304" pitchFamily="18" charset="0"/>
                <a:cs typeface="Times New Roman" panose="02020603050405020304" pitchFamily="18" charset="0"/>
              </a:rPr>
              <a:t>dềnh</a:t>
            </a:r>
            <a:endParaRPr lang="en-US" sz="3200" b="0" i="0" dirty="0">
              <a:solidFill>
                <a:srgbClr val="002060"/>
              </a:solidFill>
              <a:effectLst/>
              <a:latin typeface="Times New Roman" panose="02020603050405020304" pitchFamily="18" charset="0"/>
              <a:cs typeface="Times New Roman" panose="02020603050405020304" pitchFamily="18" charset="0"/>
            </a:endParaRPr>
          </a:p>
          <a:p>
            <a:r>
              <a:rPr lang="en-US" sz="3200" dirty="0" err="1">
                <a:solidFill>
                  <a:srgbClr val="002060"/>
                </a:solidFill>
                <a:latin typeface="Times New Roman" panose="02020603050405020304" pitchFamily="18" charset="0"/>
                <a:cs typeface="Times New Roman" panose="02020603050405020304" pitchFamily="18" charset="0"/>
              </a:rPr>
              <a:t>Quanh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thuyền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sóng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lượn</a:t>
            </a:r>
            <a:r>
              <a:rPr lang="vi-VN" sz="3200" b="0" i="0" dirty="0">
                <a:solidFill>
                  <a:srgbClr val="002060"/>
                </a:solidFill>
                <a:effectLst/>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C678572-1440-C574-F06B-8660857F8A07}"/>
              </a:ext>
            </a:extLst>
          </p:cNvPr>
          <p:cNvSpPr txBox="1"/>
          <p:nvPr/>
        </p:nvSpPr>
        <p:spPr>
          <a:xfrm>
            <a:off x="4159110" y="2963756"/>
            <a:ext cx="5681575" cy="58477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tờ</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giấy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trắng</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6674590-1613-D7E7-2A73-94D66EB6BDF1}"/>
              </a:ext>
            </a:extLst>
          </p:cNvPr>
          <p:cNvSpPr txBox="1"/>
          <p:nvPr/>
        </p:nvSpPr>
        <p:spPr>
          <a:xfrm>
            <a:off x="4159110" y="3548531"/>
            <a:ext cx="5681576" cy="58477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3200" dirty="0" err="1">
                <a:solidFill>
                  <a:srgbClr val="002060"/>
                </a:solidFill>
                <a:latin typeface="Times New Roman" panose="02020603050405020304" pitchFamily="18" charset="0"/>
                <a:cs typeface="Times New Roman" panose="02020603050405020304" pitchFamily="18" charset="0"/>
              </a:rPr>
              <a:t>Một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tờ</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giấy</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đỏ</a:t>
            </a:r>
            <a:endParaRPr lang="vi-VN" sz="3200"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973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CD2493-3747-2EAB-D9B5-7C19CD074516}"/>
              </a:ext>
            </a:extLst>
          </p:cNvPr>
          <p:cNvPicPr>
            <a:picLocks noChangeAspect="1"/>
          </p:cNvPicPr>
          <p:nvPr/>
        </p:nvPicPr>
        <p:blipFill>
          <a:blip r:embed="rId2"/>
          <a:stretch>
            <a:fillRect/>
          </a:stretch>
        </p:blipFill>
        <p:spPr>
          <a:xfrm>
            <a:off x="81718" y="15240"/>
            <a:ext cx="957155" cy="76206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988786178"/>
              </p:ext>
            </p:extLst>
          </p:nvPr>
        </p:nvGraphicFramePr>
        <p:xfrm>
          <a:off x="2638054" y="698928"/>
          <a:ext cx="10058400" cy="5638489"/>
        </p:xfrm>
        <a:graphic>
          <a:graphicData uri="http://schemas.openxmlformats.org/drawingml/2006/table">
            <a:tbl>
              <a:tblPr/>
              <a:tblGrid>
                <a:gridCol w="4951466">
                  <a:extLst>
                    <a:ext uri="{9D8B030D-6E8A-4147-A177-3AD203B41FA5}">
                      <a16:colId xmlns:a16="http://schemas.microsoft.com/office/drawing/2014/main" val="2954022573"/>
                    </a:ext>
                  </a:extLst>
                </a:gridCol>
                <a:gridCol w="5106934">
                  <a:extLst>
                    <a:ext uri="{9D8B030D-6E8A-4147-A177-3AD203B41FA5}">
                      <a16:colId xmlns:a16="http://schemas.microsoft.com/office/drawing/2014/main" val="793779562"/>
                    </a:ext>
                  </a:extLst>
                </a:gridCol>
              </a:tblGrid>
              <a:tr h="2273691">
                <a:tc>
                  <a:txBody>
                    <a:bodyPr/>
                    <a:lstStyle/>
                    <a:p>
                      <a:pPr algn="just" fontAlgn="t"/>
                      <a:r>
                        <a:rPr lang="en-US" sz="2700" b="0" dirty="0" err="1">
                          <a:solidFill>
                            <a:srgbClr val="002060"/>
                          </a:solidFill>
                          <a:effectLst/>
                          <a:latin typeface="Times New Roman" panose="02020603050405020304" pitchFamily="18" charset="0"/>
                          <a:cs typeface="Times New Roman" panose="02020603050405020304" pitchFamily="18" charset="0"/>
                        </a:rPr>
                        <a:t>Một</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tờ</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giấy</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trắng</a:t>
                      </a:r>
                      <a:endParaRPr lang="en-US" sz="2700" b="0" dirty="0">
                        <a:solidFill>
                          <a:srgbClr val="002060"/>
                        </a:solidFill>
                        <a:effectLst/>
                        <a:latin typeface="Times New Roman" panose="02020603050405020304" pitchFamily="18" charset="0"/>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cs typeface="Times New Roman" panose="02020603050405020304" pitchFamily="18" charset="0"/>
                        </a:rPr>
                        <a:t>Cô</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gấp</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cong</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cong</a:t>
                      </a:r>
                      <a:endParaRPr lang="en-US" sz="2700" b="0" dirty="0">
                        <a:solidFill>
                          <a:srgbClr val="002060"/>
                        </a:solidFill>
                        <a:effectLst/>
                        <a:latin typeface="Times New Roman" panose="02020603050405020304" pitchFamily="18" charset="0"/>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cs typeface="Times New Roman" panose="02020603050405020304" pitchFamily="18" charset="0"/>
                        </a:rPr>
                        <a:t>Thoắt</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cái</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đã</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xong</a:t>
                      </a:r>
                      <a:endParaRPr lang="en-US" sz="2700" b="0" dirty="0">
                        <a:solidFill>
                          <a:srgbClr val="002060"/>
                        </a:solidFill>
                        <a:effectLst/>
                        <a:latin typeface="Times New Roman" panose="02020603050405020304" pitchFamily="18" charset="0"/>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cs typeface="Times New Roman" panose="02020603050405020304" pitchFamily="18" charset="0"/>
                        </a:rPr>
                        <a:t>Chiếc</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thuyền</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xinh</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quá</a:t>
                      </a:r>
                      <a:r>
                        <a:rPr lang="en-US" sz="2700" b="0" dirty="0">
                          <a:solidFill>
                            <a:srgbClr val="002060"/>
                          </a:solidFill>
                          <a:effectLst/>
                          <a:latin typeface="Times New Roman" panose="02020603050405020304" pitchFamily="18" charset="0"/>
                          <a:cs typeface="Times New Roman" panose="02020603050405020304" pitchFamily="18" charset="0"/>
                        </a:rPr>
                        <a:t>!</a:t>
                      </a:r>
                    </a:p>
                  </a:txBody>
                  <a:tcPr marL="36479" marR="36479" marT="36479" marB="36479">
                    <a:lnL>
                      <a:noFill/>
                    </a:lnL>
                    <a:lnR>
                      <a:noFill/>
                    </a:lnR>
                    <a:lnT>
                      <a:noFill/>
                    </a:lnT>
                    <a:lnB>
                      <a:noFill/>
                    </a:lnB>
                  </a:tcPr>
                </a:tc>
                <a:tc>
                  <a:txBody>
                    <a:bodyPr/>
                    <a:lstStyle/>
                    <a:p>
                      <a:pPr algn="just" fontAlgn="t"/>
                      <a:r>
                        <a:rPr lang="en-US" sz="2700" b="0">
                          <a:solidFill>
                            <a:srgbClr val="002060"/>
                          </a:solidFill>
                          <a:effectLst/>
                          <a:latin typeface="Times New Roman" panose="02020603050405020304" pitchFamily="18" charset="0"/>
                          <a:cs typeface="Times New Roman" panose="02020603050405020304" pitchFamily="18" charset="0"/>
                        </a:rPr>
                        <a:t>Một tờ giấy đỏ</a:t>
                      </a:r>
                    </a:p>
                    <a:p>
                      <a:pPr algn="just" fontAlgn="t"/>
                      <a:r>
                        <a:rPr lang="en-US" sz="2700" b="0">
                          <a:solidFill>
                            <a:srgbClr val="002060"/>
                          </a:solidFill>
                          <a:effectLst/>
                          <a:latin typeface="Times New Roman" panose="02020603050405020304" pitchFamily="18" charset="0"/>
                          <a:cs typeface="Times New Roman" panose="02020603050405020304" pitchFamily="18" charset="0"/>
                        </a:rPr>
                        <a:t>Mềm mại tay cô</a:t>
                      </a:r>
                    </a:p>
                    <a:p>
                      <a:pPr algn="just" fontAlgn="t"/>
                      <a:r>
                        <a:rPr lang="en-US" sz="2700" b="0">
                          <a:solidFill>
                            <a:srgbClr val="002060"/>
                          </a:solidFill>
                          <a:effectLst/>
                          <a:latin typeface="Times New Roman" panose="02020603050405020304" pitchFamily="18" charset="0"/>
                          <a:cs typeface="Times New Roman" panose="02020603050405020304" pitchFamily="18" charset="0"/>
                        </a:rPr>
                        <a:t>Mặt trời đã phô</a:t>
                      </a:r>
                    </a:p>
                    <a:p>
                      <a:pPr algn="just" fontAlgn="t"/>
                      <a:r>
                        <a:rPr lang="en-US" sz="2700" b="0">
                          <a:solidFill>
                            <a:srgbClr val="002060"/>
                          </a:solidFill>
                          <a:effectLst/>
                          <a:latin typeface="Times New Roman" panose="02020603050405020304" pitchFamily="18" charset="0"/>
                          <a:cs typeface="Times New Roman" panose="02020603050405020304" pitchFamily="18" charset="0"/>
                        </a:rPr>
                        <a:t>Nhiều tia nắng tỏa.</a:t>
                      </a:r>
                    </a:p>
                  </a:txBody>
                  <a:tcPr marL="36479" marR="36479" marT="36479" marB="36479">
                    <a:lnL>
                      <a:noFill/>
                    </a:lnL>
                    <a:lnR>
                      <a:noFill/>
                    </a:lnR>
                    <a:lnT>
                      <a:noFill/>
                    </a:lnT>
                    <a:lnB>
                      <a:noFill/>
                    </a:lnB>
                  </a:tcPr>
                </a:tc>
                <a:extLst>
                  <a:ext uri="{0D108BD9-81ED-4DB2-BD59-A6C34878D82A}">
                    <a16:rowId xmlns:a16="http://schemas.microsoft.com/office/drawing/2014/main" val="789121385"/>
                  </a:ext>
                </a:extLst>
              </a:tr>
              <a:tr h="3175253">
                <a:tc>
                  <a:txBody>
                    <a:bodyPr/>
                    <a:lstStyle/>
                    <a:p>
                      <a:pPr fontAlgn="t"/>
                      <a:r>
                        <a:rPr lang="vi-VN" sz="2700" b="0" dirty="0">
                          <a:solidFill>
                            <a:srgbClr val="002060"/>
                          </a:solidFill>
                          <a:effectLst/>
                          <a:latin typeface="Times New Roman" panose="02020603050405020304" pitchFamily="18" charset="0"/>
                          <a:cs typeface="Times New Roman" panose="02020603050405020304" pitchFamily="18" charset="0"/>
                        </a:rPr>
                        <a:t>Thêm tờ xanh nữa</a:t>
                      </a:r>
                    </a:p>
                    <a:p>
                      <a:pPr fontAlgn="t"/>
                      <a:r>
                        <a:rPr lang="vi-VN" sz="2700" b="0" dirty="0">
                          <a:solidFill>
                            <a:srgbClr val="002060"/>
                          </a:solidFill>
                          <a:effectLst/>
                          <a:latin typeface="Times New Roman" panose="02020603050405020304" pitchFamily="18" charset="0"/>
                          <a:cs typeface="Times New Roman" panose="02020603050405020304" pitchFamily="18" charset="0"/>
                        </a:rPr>
                        <a:t>Cô cắt rất nhanh</a:t>
                      </a:r>
                    </a:p>
                    <a:p>
                      <a:pPr fontAlgn="t"/>
                      <a:r>
                        <a:rPr lang="vi-VN" sz="2700" b="0" dirty="0">
                          <a:solidFill>
                            <a:srgbClr val="002060"/>
                          </a:solidFill>
                          <a:effectLst/>
                          <a:latin typeface="Times New Roman" panose="02020603050405020304" pitchFamily="18" charset="0"/>
                          <a:cs typeface="Times New Roman" panose="02020603050405020304" pitchFamily="18" charset="0"/>
                        </a:rPr>
                        <a:t>Mặt nước dập dềnh</a:t>
                      </a:r>
                    </a:p>
                    <a:p>
                      <a:pPr fontAlgn="t"/>
                      <a:r>
                        <a:rPr lang="vi-VN" sz="2700" b="0" dirty="0">
                          <a:solidFill>
                            <a:srgbClr val="002060"/>
                          </a:solidFill>
                          <a:effectLst/>
                          <a:latin typeface="Times New Roman" panose="02020603050405020304" pitchFamily="18" charset="0"/>
                          <a:cs typeface="Times New Roman" panose="02020603050405020304" pitchFamily="18" charset="0"/>
                        </a:rPr>
                        <a:t>Quanh thuyền sóng lượn.</a:t>
                      </a:r>
                    </a:p>
                  </a:txBody>
                  <a:tcPr marL="36479" marR="36479" marT="36479" marB="36479">
                    <a:lnL>
                      <a:noFill/>
                    </a:lnL>
                    <a:lnR>
                      <a:noFill/>
                    </a:lnR>
                    <a:lnT>
                      <a:noFill/>
                    </a:lnT>
                    <a:lnB>
                      <a:noFill/>
                    </a:lnB>
                  </a:tcPr>
                </a:tc>
                <a:tc>
                  <a:txBody>
                    <a:bodyPr/>
                    <a:lstStyle/>
                    <a:p>
                      <a:pPr fontAlgn="t"/>
                      <a:r>
                        <a:rPr lang="vi-VN" sz="2700" b="0" dirty="0">
                          <a:solidFill>
                            <a:srgbClr val="002060"/>
                          </a:solidFill>
                          <a:effectLst/>
                          <a:latin typeface="Times New Roman" panose="02020603050405020304" pitchFamily="18" charset="0"/>
                          <a:cs typeface="Times New Roman" panose="02020603050405020304" pitchFamily="18" charset="0"/>
                        </a:rPr>
                        <a:t> Như phép mầu nhiệm</a:t>
                      </a:r>
                    </a:p>
                    <a:p>
                      <a:pPr fontAlgn="t"/>
                      <a:r>
                        <a:rPr lang="vi-VN" sz="2700" b="0" dirty="0">
                          <a:solidFill>
                            <a:srgbClr val="002060"/>
                          </a:solidFill>
                          <a:effectLst/>
                          <a:latin typeface="Times New Roman" panose="02020603050405020304" pitchFamily="18" charset="0"/>
                          <a:cs typeface="Times New Roman" panose="02020603050405020304" pitchFamily="18" charset="0"/>
                        </a:rPr>
                        <a:t>Hiện trước mắt em:</a:t>
                      </a:r>
                    </a:p>
                    <a:p>
                      <a:pPr fontAlgn="t"/>
                      <a:r>
                        <a:rPr lang="vi-VN" sz="2700" b="0" dirty="0">
                          <a:solidFill>
                            <a:srgbClr val="002060"/>
                          </a:solidFill>
                          <a:effectLst/>
                          <a:latin typeface="Times New Roman" panose="02020603050405020304" pitchFamily="18" charset="0"/>
                          <a:cs typeface="Times New Roman" panose="02020603050405020304" pitchFamily="18" charset="0"/>
                        </a:rPr>
                        <a:t>Biển biếc bình minh</a:t>
                      </a:r>
                    </a:p>
                    <a:p>
                      <a:pPr fontAlgn="t"/>
                      <a:r>
                        <a:rPr lang="vi-VN" sz="2700" b="0" dirty="0">
                          <a:solidFill>
                            <a:srgbClr val="002060"/>
                          </a:solidFill>
                          <a:effectLst/>
                          <a:latin typeface="Times New Roman" panose="02020603050405020304" pitchFamily="18" charset="0"/>
                          <a:cs typeface="Times New Roman" panose="02020603050405020304" pitchFamily="18" charset="0"/>
                        </a:rPr>
                        <a:t>Rì rào sóng vỗ…</a:t>
                      </a:r>
                      <a:endParaRPr lang="en-US" sz="2700" b="0" dirty="0">
                        <a:solidFill>
                          <a:srgbClr val="002060"/>
                        </a:solidFill>
                        <a:effectLst/>
                        <a:latin typeface="Times New Roman" panose="02020603050405020304" pitchFamily="18" charset="0"/>
                        <a:cs typeface="Times New Roman" panose="02020603050405020304" pitchFamily="18" charset="0"/>
                      </a:endParaRPr>
                    </a:p>
                    <a:p>
                      <a:pPr fontAlgn="t"/>
                      <a:r>
                        <a:rPr lang="en-US" sz="2700" b="0" dirty="0">
                          <a:solidFill>
                            <a:srgbClr val="002060"/>
                          </a:solidFill>
                          <a:effectLst/>
                          <a:latin typeface="Times New Roman" panose="02020603050405020304" pitchFamily="18" charset="0"/>
                          <a:cs typeface="Times New Roman" panose="02020603050405020304" pitchFamily="18" charset="0"/>
                        </a:rPr>
                        <a:t> </a:t>
                      </a:r>
                    </a:p>
                    <a:p>
                      <a:pPr fontAlgn="t"/>
                      <a:r>
                        <a:rPr lang="en-US" sz="2700" b="0" dirty="0" err="1">
                          <a:solidFill>
                            <a:srgbClr val="002060"/>
                          </a:solidFill>
                          <a:effectLst/>
                          <a:latin typeface="Times New Roman" panose="02020603050405020304" pitchFamily="18" charset="0"/>
                          <a:cs typeface="Times New Roman" panose="02020603050405020304" pitchFamily="18" charset="0"/>
                        </a:rPr>
                        <a:t>Biết</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bao</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điều</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lạ</a:t>
                      </a:r>
                      <a:endParaRPr lang="en-US" sz="2700" b="0" baseline="0" dirty="0">
                        <a:solidFill>
                          <a:srgbClr val="002060"/>
                        </a:solidFill>
                        <a:effectLst/>
                        <a:latin typeface="Times New Roman" panose="02020603050405020304" pitchFamily="18" charset="0"/>
                        <a:cs typeface="Times New Roman" panose="02020603050405020304" pitchFamily="18" charset="0"/>
                      </a:endParaRPr>
                    </a:p>
                    <a:p>
                      <a:pPr fontAlgn="t"/>
                      <a:r>
                        <a:rPr lang="en-US" sz="2700" b="0" baseline="0" dirty="0" err="1">
                          <a:solidFill>
                            <a:srgbClr val="002060"/>
                          </a:solidFill>
                          <a:effectLst/>
                          <a:latin typeface="Times New Roman" panose="02020603050405020304" pitchFamily="18" charset="0"/>
                          <a:cs typeface="Times New Roman" panose="02020603050405020304" pitchFamily="18" charset="0"/>
                        </a:rPr>
                        <a:t>Từ</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bàn</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tay</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cô</a:t>
                      </a:r>
                      <a:endParaRPr lang="en-US" sz="2700" b="0" baseline="0" dirty="0">
                        <a:solidFill>
                          <a:srgbClr val="002060"/>
                        </a:solidFill>
                        <a:effectLst/>
                        <a:latin typeface="Times New Roman" panose="02020603050405020304" pitchFamily="18" charset="0"/>
                        <a:cs typeface="Times New Roman" panose="02020603050405020304" pitchFamily="18" charset="0"/>
                      </a:endParaRPr>
                    </a:p>
                    <a:p>
                      <a:pPr fontAlgn="t"/>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000" b="0" baseline="0" dirty="0">
                          <a:solidFill>
                            <a:srgbClr val="002060"/>
                          </a:solidFill>
                          <a:effectLst/>
                          <a:latin typeface="Times New Roman" panose="02020603050405020304" pitchFamily="18" charset="0"/>
                          <a:cs typeface="Times New Roman" panose="02020603050405020304" pitchFamily="18" charset="0"/>
                        </a:rPr>
                        <a:t>(</a:t>
                      </a:r>
                      <a:r>
                        <a:rPr lang="en-US" sz="2000" b="0" baseline="0" dirty="0" err="1">
                          <a:solidFill>
                            <a:srgbClr val="002060"/>
                          </a:solidFill>
                          <a:effectLst/>
                          <a:latin typeface="Times New Roman" panose="02020603050405020304" pitchFamily="18" charset="0"/>
                          <a:cs typeface="Times New Roman" panose="02020603050405020304" pitchFamily="18" charset="0"/>
                        </a:rPr>
                        <a:t>Nguyễn</a:t>
                      </a:r>
                      <a:r>
                        <a:rPr lang="en-US" sz="2000" b="0" baseline="0" dirty="0">
                          <a:solidFill>
                            <a:srgbClr val="002060"/>
                          </a:solidFill>
                          <a:effectLst/>
                          <a:latin typeface="Times New Roman" panose="02020603050405020304" pitchFamily="18" charset="0"/>
                          <a:cs typeface="Times New Roman" panose="02020603050405020304" pitchFamily="18" charset="0"/>
                        </a:rPr>
                        <a:t> </a:t>
                      </a:r>
                      <a:r>
                        <a:rPr lang="en-US" sz="2000" b="0" baseline="0" dirty="0" err="1">
                          <a:solidFill>
                            <a:srgbClr val="002060"/>
                          </a:solidFill>
                          <a:effectLst/>
                          <a:latin typeface="Times New Roman" panose="02020603050405020304" pitchFamily="18" charset="0"/>
                          <a:cs typeface="Times New Roman" panose="02020603050405020304" pitchFamily="18" charset="0"/>
                        </a:rPr>
                        <a:t>Trọng</a:t>
                      </a:r>
                      <a:r>
                        <a:rPr lang="en-US" sz="2000" b="0" baseline="0" dirty="0">
                          <a:solidFill>
                            <a:srgbClr val="002060"/>
                          </a:solidFill>
                          <a:effectLst/>
                          <a:latin typeface="Times New Roman" panose="02020603050405020304" pitchFamily="18" charset="0"/>
                          <a:cs typeface="Times New Roman" panose="02020603050405020304" pitchFamily="18" charset="0"/>
                        </a:rPr>
                        <a:t> </a:t>
                      </a:r>
                      <a:r>
                        <a:rPr lang="en-US" sz="2000" b="0" baseline="0" dirty="0" err="1">
                          <a:solidFill>
                            <a:srgbClr val="002060"/>
                          </a:solidFill>
                          <a:effectLst/>
                          <a:latin typeface="Times New Roman" panose="02020603050405020304" pitchFamily="18" charset="0"/>
                          <a:cs typeface="Times New Roman" panose="02020603050405020304" pitchFamily="18" charset="0"/>
                        </a:rPr>
                        <a:t>Hoàn</a:t>
                      </a:r>
                      <a:r>
                        <a:rPr lang="en-US" sz="2000" b="0" baseline="0" dirty="0">
                          <a:solidFill>
                            <a:srgbClr val="002060"/>
                          </a:solidFill>
                          <a:effectLst/>
                          <a:latin typeface="Times New Roman" panose="02020603050405020304" pitchFamily="18" charset="0"/>
                          <a:cs typeface="Times New Roman" panose="02020603050405020304" pitchFamily="18" charset="0"/>
                        </a:rPr>
                        <a:t>)</a:t>
                      </a:r>
                      <a:endParaRPr lang="vi-VN" sz="2000" b="0" dirty="0">
                        <a:solidFill>
                          <a:srgbClr val="002060"/>
                        </a:solidFill>
                        <a:effectLst/>
                        <a:latin typeface="Times New Roman" panose="02020603050405020304" pitchFamily="18" charset="0"/>
                        <a:cs typeface="Times New Roman" panose="02020603050405020304" pitchFamily="18" charset="0"/>
                      </a:endParaRPr>
                    </a:p>
                  </a:txBody>
                  <a:tcPr marL="36479" marR="36479" marT="36479" marB="36479">
                    <a:lnL>
                      <a:noFill/>
                    </a:lnL>
                    <a:lnR>
                      <a:noFill/>
                    </a:lnR>
                    <a:lnT>
                      <a:noFill/>
                    </a:lnT>
                    <a:lnB>
                      <a:noFill/>
                    </a:lnB>
                  </a:tcPr>
                </a:tc>
                <a:extLst>
                  <a:ext uri="{0D108BD9-81ED-4DB2-BD59-A6C34878D82A}">
                    <a16:rowId xmlns:a16="http://schemas.microsoft.com/office/drawing/2014/main" val="3071006414"/>
                  </a:ext>
                </a:extLst>
              </a:tr>
            </a:tbl>
          </a:graphicData>
        </a:graphic>
      </p:graphicFrame>
      <p:sp>
        <p:nvSpPr>
          <p:cNvPr id="3" name="Rectangle 2"/>
          <p:cNvSpPr/>
          <p:nvPr/>
        </p:nvSpPr>
        <p:spPr>
          <a:xfrm>
            <a:off x="4954926" y="106681"/>
            <a:ext cx="3595856" cy="646331"/>
          </a:xfrm>
          <a:prstGeom prst="rect">
            <a:avLst/>
          </a:prstGeom>
        </p:spPr>
        <p:txBody>
          <a:bodyPr wrap="none">
            <a:spAutoFit/>
          </a:bodyPr>
          <a:lstStyle/>
          <a:p>
            <a:r>
              <a:rPr lang="en-US" sz="3600" b="1">
                <a:solidFill>
                  <a:srgbClr val="FF0000"/>
                </a:solidFill>
                <a:latin typeface="Nunito Black" pitchFamily="2" charset="0"/>
              </a:rPr>
              <a:t>Bàn tay cô giáo</a:t>
            </a:r>
            <a:endParaRPr lang="en-US" sz="3600">
              <a:solidFill>
                <a:srgbClr val="FF0000"/>
              </a:solidFill>
              <a:latin typeface="Nunito Black" pitchFamily="2" charset="0"/>
            </a:endParaRPr>
          </a:p>
        </p:txBody>
      </p:sp>
      <p:pic>
        <p:nvPicPr>
          <p:cNvPr id="14" name="Picture 3">
            <a:extLst>
              <a:ext uri="{FF2B5EF4-FFF2-40B4-BE49-F238E27FC236}">
                <a16:creationId xmlns:a16="http://schemas.microsoft.com/office/drawing/2014/main" id="{21677532-A6AE-65E2-8D4D-9172D8B85C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261256" y="1528320"/>
            <a:ext cx="1711237" cy="3667794"/>
          </a:xfrm>
          <a:prstGeom prst="rect">
            <a:avLst/>
          </a:prstGeom>
        </p:spPr>
      </p:pic>
      <p:sp>
        <p:nvSpPr>
          <p:cNvPr id="15" name="TextBox 14">
            <a:extLst>
              <a:ext uri="{FF2B5EF4-FFF2-40B4-BE49-F238E27FC236}">
                <a16:creationId xmlns:a16="http://schemas.microsoft.com/office/drawing/2014/main" id="{7B748260-9E7E-279C-CC95-FB4A0F6A77A4}"/>
              </a:ext>
            </a:extLst>
          </p:cNvPr>
          <p:cNvSpPr txBox="1"/>
          <p:nvPr/>
        </p:nvSpPr>
        <p:spPr>
          <a:xfrm>
            <a:off x="461583" y="1865492"/>
            <a:ext cx="1510909" cy="1384995"/>
          </a:xfrm>
          <a:prstGeom prst="rect">
            <a:avLst/>
          </a:prstGeom>
          <a:noFill/>
        </p:spPr>
        <p:txBody>
          <a:bodyPr wrap="square">
            <a:spAutoFit/>
          </a:bodyPr>
          <a:lstStyle/>
          <a:p>
            <a:pPr algn="ctr"/>
            <a:r>
              <a:rPr lang="en-US" sz="2800" dirty="0" err="1">
                <a:solidFill>
                  <a:srgbClr val="FF0000"/>
                </a:solidFill>
                <a:latin typeface="Times New Roman" panose="02020603050405020304" pitchFamily="18" charset="0"/>
                <a:cs typeface="Times New Roman" panose="02020603050405020304" pitchFamily="18" charset="0"/>
              </a:rPr>
              <a:t>Luyện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nối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tiếp</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đoạn</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221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267545" y="-989400"/>
            <a:ext cx="7989226" cy="2658544"/>
          </a:xfrm>
          <a:prstGeom prst="rect">
            <a:avLst/>
          </a:prstGeom>
          <a:blipFill dpi="0" rotWithShape="1">
            <a:blip r:embed="rId4"/>
            <a:srcRect/>
            <a:tile tx="6350" ty="0" sx="100000" sy="99000" flip="none" algn="tl"/>
          </a:blipFill>
        </p:spPr>
      </p:pic>
      <p:pic>
        <p:nvPicPr>
          <p:cNvPr id="6" name="Picture 5">
            <a:extLst>
              <a:ext uri="{FF2B5EF4-FFF2-40B4-BE49-F238E27FC236}">
                <a16:creationId xmlns:a16="http://schemas.microsoft.com/office/drawing/2014/main" id="{AECD2493-3747-2EAB-D9B5-7C19CD074516}"/>
              </a:ext>
            </a:extLst>
          </p:cNvPr>
          <p:cNvPicPr>
            <a:picLocks noChangeAspect="1"/>
          </p:cNvPicPr>
          <p:nvPr/>
        </p:nvPicPr>
        <p:blipFill>
          <a:blip r:embed="rId5"/>
          <a:stretch>
            <a:fillRect/>
          </a:stretch>
        </p:blipFill>
        <p:spPr>
          <a:xfrm>
            <a:off x="81717" y="-989401"/>
            <a:ext cx="957155" cy="76206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55348485"/>
              </p:ext>
            </p:extLst>
          </p:nvPr>
        </p:nvGraphicFramePr>
        <p:xfrm>
          <a:off x="2267545" y="1295352"/>
          <a:ext cx="9924455" cy="5083676"/>
        </p:xfrm>
        <a:graphic>
          <a:graphicData uri="http://schemas.openxmlformats.org/drawingml/2006/table">
            <a:tbl>
              <a:tblPr/>
              <a:tblGrid>
                <a:gridCol w="4885529">
                  <a:extLst>
                    <a:ext uri="{9D8B030D-6E8A-4147-A177-3AD203B41FA5}">
                      <a16:colId xmlns:a16="http://schemas.microsoft.com/office/drawing/2014/main" val="2954022573"/>
                    </a:ext>
                  </a:extLst>
                </a:gridCol>
                <a:gridCol w="5038926">
                  <a:extLst>
                    <a:ext uri="{9D8B030D-6E8A-4147-A177-3AD203B41FA5}">
                      <a16:colId xmlns:a16="http://schemas.microsoft.com/office/drawing/2014/main" val="793779562"/>
                    </a:ext>
                  </a:extLst>
                </a:gridCol>
              </a:tblGrid>
              <a:tr h="1691554">
                <a:tc>
                  <a:txBody>
                    <a:bodyPr/>
                    <a:lstStyle/>
                    <a:p>
                      <a:pPr algn="just" fontAlgn="t"/>
                      <a:r>
                        <a:rPr lang="en-US" sz="2700" b="0" dirty="0" err="1">
                          <a:effectLst/>
                          <a:latin typeface="Times New Roman" panose="02020603050405020304" pitchFamily="18" charset="0"/>
                          <a:cs typeface="Times New Roman" panose="02020603050405020304" pitchFamily="18" charset="0"/>
                        </a:rPr>
                        <a:t>Một</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tờ</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giấy</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trắng</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Cô</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gấp</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cong</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cong</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Thoắt</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cái</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đã</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xong</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Chiếc</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thuyền</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xinh</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quá</a:t>
                      </a:r>
                      <a:r>
                        <a:rPr lang="en-US" sz="2700" b="0" dirty="0">
                          <a:effectLst/>
                          <a:latin typeface="Times New Roman" panose="02020603050405020304" pitchFamily="18" charset="0"/>
                          <a:cs typeface="Times New Roman" panose="02020603050405020304" pitchFamily="18" charset="0"/>
                        </a:rPr>
                        <a:t>!</a:t>
                      </a:r>
                    </a:p>
                  </a:txBody>
                  <a:tcPr marL="36479" marR="36479" marT="36479" marB="36479">
                    <a:lnL>
                      <a:noFill/>
                    </a:lnL>
                    <a:lnR>
                      <a:noFill/>
                    </a:lnR>
                    <a:lnT>
                      <a:noFill/>
                    </a:lnT>
                    <a:lnB>
                      <a:noFill/>
                    </a:lnB>
                  </a:tcPr>
                </a:tc>
                <a:tc>
                  <a:txBody>
                    <a:bodyPr/>
                    <a:lstStyle/>
                    <a:p>
                      <a:pPr algn="just" fontAlgn="t"/>
                      <a:r>
                        <a:rPr lang="en-US" sz="2700" b="0" dirty="0" err="1">
                          <a:effectLst/>
                          <a:latin typeface="Times New Roman" panose="02020603050405020304" pitchFamily="18" charset="0"/>
                          <a:cs typeface="Times New Roman" panose="02020603050405020304" pitchFamily="18" charset="0"/>
                        </a:rPr>
                        <a:t>Một</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tờ</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giấy</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đỏ</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Mềm</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mại</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tay</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cô</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Mặt</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trời</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đã</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phô</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Nhiều</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tia</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nắng</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tỏa</a:t>
                      </a:r>
                      <a:r>
                        <a:rPr lang="en-US" sz="2700" b="0" dirty="0">
                          <a:effectLst/>
                          <a:latin typeface="Times New Roman" panose="02020603050405020304" pitchFamily="18" charset="0"/>
                          <a:cs typeface="Times New Roman" panose="02020603050405020304" pitchFamily="18" charset="0"/>
                        </a:rPr>
                        <a:t>.</a:t>
                      </a:r>
                    </a:p>
                  </a:txBody>
                  <a:tcPr marL="36479" marR="36479" marT="36479" marB="36479">
                    <a:lnL>
                      <a:noFill/>
                    </a:lnL>
                    <a:lnR>
                      <a:noFill/>
                    </a:lnR>
                    <a:lnT>
                      <a:noFill/>
                    </a:lnT>
                    <a:lnB>
                      <a:noFill/>
                    </a:lnB>
                  </a:tcPr>
                </a:tc>
                <a:extLst>
                  <a:ext uri="{0D108BD9-81ED-4DB2-BD59-A6C34878D82A}">
                    <a16:rowId xmlns:a16="http://schemas.microsoft.com/office/drawing/2014/main" val="789121385"/>
                  </a:ext>
                </a:extLst>
              </a:tr>
              <a:tr h="3034016">
                <a:tc>
                  <a:txBody>
                    <a:bodyPr/>
                    <a:lstStyle/>
                    <a:p>
                      <a:pPr fontAlgn="t"/>
                      <a:r>
                        <a:rPr lang="vi-VN" sz="2700" b="0" dirty="0">
                          <a:effectLst/>
                          <a:latin typeface="Times New Roman" panose="02020603050405020304" pitchFamily="18" charset="0"/>
                          <a:cs typeface="Times New Roman" panose="02020603050405020304" pitchFamily="18" charset="0"/>
                        </a:rPr>
                        <a:t>Thêm tờ xanh nữa</a:t>
                      </a:r>
                    </a:p>
                    <a:p>
                      <a:pPr fontAlgn="t"/>
                      <a:r>
                        <a:rPr lang="vi-VN" sz="2700" b="0" dirty="0">
                          <a:effectLst/>
                          <a:latin typeface="Times New Roman" panose="02020603050405020304" pitchFamily="18" charset="0"/>
                          <a:cs typeface="Times New Roman" panose="02020603050405020304" pitchFamily="18" charset="0"/>
                        </a:rPr>
                        <a:t>Cô cắt rất nhanh</a:t>
                      </a:r>
                    </a:p>
                    <a:p>
                      <a:pPr fontAlgn="t"/>
                      <a:r>
                        <a:rPr lang="vi-VN" sz="2700" b="0" dirty="0">
                          <a:effectLst/>
                          <a:latin typeface="Times New Roman" panose="02020603050405020304" pitchFamily="18" charset="0"/>
                          <a:cs typeface="Times New Roman" panose="02020603050405020304" pitchFamily="18" charset="0"/>
                        </a:rPr>
                        <a:t>Mặt nước dập dềnh</a:t>
                      </a:r>
                    </a:p>
                    <a:p>
                      <a:pPr fontAlgn="t"/>
                      <a:r>
                        <a:rPr lang="vi-VN" sz="2700" b="0" dirty="0">
                          <a:effectLst/>
                          <a:latin typeface="Times New Roman" panose="02020603050405020304" pitchFamily="18" charset="0"/>
                          <a:cs typeface="Times New Roman" panose="02020603050405020304" pitchFamily="18" charset="0"/>
                        </a:rPr>
                        <a:t>Quanh thuyền sóng lượn.</a:t>
                      </a:r>
                    </a:p>
                  </a:txBody>
                  <a:tcPr marL="36479" marR="36479" marT="36479" marB="36479">
                    <a:lnL>
                      <a:noFill/>
                    </a:lnL>
                    <a:lnR>
                      <a:noFill/>
                    </a:lnR>
                    <a:lnT>
                      <a:noFill/>
                    </a:lnT>
                    <a:lnB>
                      <a:noFill/>
                    </a:lnB>
                  </a:tcPr>
                </a:tc>
                <a:tc>
                  <a:txBody>
                    <a:bodyPr/>
                    <a:lstStyle/>
                    <a:p>
                      <a:pPr fontAlgn="t"/>
                      <a:r>
                        <a:rPr lang="vi-VN" sz="2700" b="0" dirty="0">
                          <a:effectLst/>
                          <a:latin typeface="Times New Roman" panose="02020603050405020304" pitchFamily="18" charset="0"/>
                          <a:cs typeface="Times New Roman" panose="02020603050405020304" pitchFamily="18" charset="0"/>
                        </a:rPr>
                        <a:t> Như phép mầu nhiệm</a:t>
                      </a:r>
                    </a:p>
                    <a:p>
                      <a:pPr fontAlgn="t"/>
                      <a:r>
                        <a:rPr lang="vi-VN" sz="2700" b="0" dirty="0">
                          <a:effectLst/>
                          <a:latin typeface="Times New Roman" panose="02020603050405020304" pitchFamily="18" charset="0"/>
                          <a:cs typeface="Times New Roman" panose="02020603050405020304" pitchFamily="18" charset="0"/>
                        </a:rPr>
                        <a:t>Hiện trước mắt em:</a:t>
                      </a:r>
                    </a:p>
                    <a:p>
                      <a:pPr fontAlgn="t"/>
                      <a:r>
                        <a:rPr lang="vi-VN" sz="2700" b="0" dirty="0">
                          <a:effectLst/>
                          <a:latin typeface="Times New Roman" panose="02020603050405020304" pitchFamily="18" charset="0"/>
                          <a:cs typeface="Times New Roman" panose="02020603050405020304" pitchFamily="18" charset="0"/>
                        </a:rPr>
                        <a:t>Biển biếc bình minh</a:t>
                      </a:r>
                    </a:p>
                    <a:p>
                      <a:pPr fontAlgn="t"/>
                      <a:r>
                        <a:rPr lang="vi-VN" sz="2700" b="0" dirty="0">
                          <a:effectLst/>
                          <a:latin typeface="Times New Roman" panose="02020603050405020304" pitchFamily="18" charset="0"/>
                          <a:cs typeface="Times New Roman" panose="02020603050405020304" pitchFamily="18" charset="0"/>
                        </a:rPr>
                        <a:t>Rì rào sóng vỗ…</a:t>
                      </a:r>
                      <a:endParaRPr lang="en-US" sz="2700" b="0" dirty="0">
                        <a:effectLst/>
                        <a:latin typeface="Times New Roman" panose="02020603050405020304" pitchFamily="18" charset="0"/>
                        <a:cs typeface="Times New Roman" panose="02020603050405020304" pitchFamily="18" charset="0"/>
                      </a:endParaRPr>
                    </a:p>
                    <a:p>
                      <a:pPr fontAlgn="t"/>
                      <a:endParaRPr lang="en-US" sz="2700" b="0" dirty="0" smtClean="0">
                        <a:effectLst/>
                        <a:latin typeface="Times New Roman" panose="02020603050405020304" pitchFamily="18" charset="0"/>
                        <a:cs typeface="Times New Roman" panose="02020603050405020304" pitchFamily="18" charset="0"/>
                      </a:endParaRPr>
                    </a:p>
                    <a:p>
                      <a:pPr fontAlgn="t"/>
                      <a:r>
                        <a:rPr lang="en-US" sz="2700" b="0" dirty="0" err="1" smtClean="0">
                          <a:effectLst/>
                          <a:latin typeface="Times New Roman" panose="02020603050405020304" pitchFamily="18" charset="0"/>
                          <a:cs typeface="Times New Roman" panose="02020603050405020304" pitchFamily="18" charset="0"/>
                        </a:rPr>
                        <a:t>Biết</a:t>
                      </a:r>
                      <a:r>
                        <a:rPr lang="en-US" sz="2700" b="0" baseline="0" dirty="0" smtClean="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bao</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điều</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lạ</a:t>
                      </a:r>
                      <a:endParaRPr lang="en-US" sz="2700" b="0" baseline="0" dirty="0">
                        <a:effectLst/>
                        <a:latin typeface="Times New Roman" panose="02020603050405020304" pitchFamily="18" charset="0"/>
                        <a:cs typeface="Times New Roman" panose="02020603050405020304" pitchFamily="18" charset="0"/>
                      </a:endParaRPr>
                    </a:p>
                    <a:p>
                      <a:pPr fontAlgn="t"/>
                      <a:r>
                        <a:rPr lang="en-US" sz="2700" b="0" baseline="0" dirty="0" err="1">
                          <a:effectLst/>
                          <a:latin typeface="Times New Roman" panose="02020603050405020304" pitchFamily="18" charset="0"/>
                          <a:cs typeface="Times New Roman" panose="02020603050405020304" pitchFamily="18" charset="0"/>
                        </a:rPr>
                        <a:t>Từ</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bàn</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tay</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cô</a:t>
                      </a:r>
                      <a:endParaRPr lang="en-US" sz="2700" b="0" baseline="0" dirty="0">
                        <a:effectLst/>
                        <a:latin typeface="Times New Roman" panose="02020603050405020304" pitchFamily="18" charset="0"/>
                        <a:cs typeface="Times New Roman" panose="02020603050405020304" pitchFamily="18" charset="0"/>
                      </a:endParaRPr>
                    </a:p>
                    <a:p>
                      <a:pPr fontAlgn="t"/>
                      <a:r>
                        <a:rPr lang="en-US" sz="2700" b="0" baseline="0" dirty="0">
                          <a:effectLst/>
                          <a:latin typeface="Times New Roman" panose="02020603050405020304" pitchFamily="18" charset="0"/>
                          <a:cs typeface="Times New Roman" panose="02020603050405020304" pitchFamily="18" charset="0"/>
                        </a:rPr>
                        <a:t>            </a:t>
                      </a:r>
                      <a:r>
                        <a:rPr lang="en-US" sz="2000" b="0" baseline="0" dirty="0">
                          <a:effectLst/>
                          <a:latin typeface="Times New Roman" panose="02020603050405020304" pitchFamily="18" charset="0"/>
                          <a:cs typeface="Times New Roman" panose="02020603050405020304" pitchFamily="18" charset="0"/>
                        </a:rPr>
                        <a:t>(</a:t>
                      </a:r>
                      <a:r>
                        <a:rPr lang="en-US" sz="2000" b="0" baseline="0" dirty="0" err="1">
                          <a:effectLst/>
                          <a:latin typeface="Times New Roman" panose="02020603050405020304" pitchFamily="18" charset="0"/>
                          <a:cs typeface="Times New Roman" panose="02020603050405020304" pitchFamily="18" charset="0"/>
                        </a:rPr>
                        <a:t>Nguyễn</a:t>
                      </a:r>
                      <a:r>
                        <a:rPr lang="en-US" sz="2000" b="0" baseline="0" dirty="0">
                          <a:effectLst/>
                          <a:latin typeface="Times New Roman" panose="02020603050405020304" pitchFamily="18" charset="0"/>
                          <a:cs typeface="Times New Roman" panose="02020603050405020304" pitchFamily="18" charset="0"/>
                        </a:rPr>
                        <a:t> </a:t>
                      </a:r>
                      <a:r>
                        <a:rPr lang="en-US" sz="2000" b="0" baseline="0" dirty="0" err="1">
                          <a:effectLst/>
                          <a:latin typeface="Times New Roman" panose="02020603050405020304" pitchFamily="18" charset="0"/>
                          <a:cs typeface="Times New Roman" panose="02020603050405020304" pitchFamily="18" charset="0"/>
                        </a:rPr>
                        <a:t>Trọng</a:t>
                      </a:r>
                      <a:r>
                        <a:rPr lang="en-US" sz="2000" b="0" baseline="0" dirty="0">
                          <a:effectLst/>
                          <a:latin typeface="Times New Roman" panose="02020603050405020304" pitchFamily="18" charset="0"/>
                          <a:cs typeface="Times New Roman" panose="02020603050405020304" pitchFamily="18" charset="0"/>
                        </a:rPr>
                        <a:t> </a:t>
                      </a:r>
                      <a:r>
                        <a:rPr lang="en-US" sz="2000" b="0" baseline="0" dirty="0" err="1">
                          <a:effectLst/>
                          <a:latin typeface="Times New Roman" panose="02020603050405020304" pitchFamily="18" charset="0"/>
                          <a:cs typeface="Times New Roman" panose="02020603050405020304" pitchFamily="18" charset="0"/>
                        </a:rPr>
                        <a:t>Hoàn</a:t>
                      </a:r>
                      <a:r>
                        <a:rPr lang="en-US" sz="2000" b="0" baseline="0" dirty="0">
                          <a:effectLst/>
                          <a:latin typeface="Times New Roman" panose="02020603050405020304" pitchFamily="18" charset="0"/>
                          <a:cs typeface="Times New Roman" panose="02020603050405020304" pitchFamily="18" charset="0"/>
                        </a:rPr>
                        <a:t>)</a:t>
                      </a:r>
                      <a:endParaRPr lang="vi-VN" sz="2000" b="0" dirty="0">
                        <a:effectLst/>
                        <a:latin typeface="Times New Roman" panose="02020603050405020304" pitchFamily="18" charset="0"/>
                        <a:cs typeface="Times New Roman" panose="02020603050405020304" pitchFamily="18" charset="0"/>
                      </a:endParaRPr>
                    </a:p>
                  </a:txBody>
                  <a:tcPr marL="36479" marR="36479" marT="36479" marB="36479">
                    <a:lnL>
                      <a:noFill/>
                    </a:lnL>
                    <a:lnR>
                      <a:noFill/>
                    </a:lnR>
                    <a:lnT>
                      <a:noFill/>
                    </a:lnT>
                    <a:lnB>
                      <a:noFill/>
                    </a:lnB>
                  </a:tcPr>
                </a:tc>
                <a:extLst>
                  <a:ext uri="{0D108BD9-81ED-4DB2-BD59-A6C34878D82A}">
                    <a16:rowId xmlns:a16="http://schemas.microsoft.com/office/drawing/2014/main" val="3071006414"/>
                  </a:ext>
                </a:extLst>
              </a:tr>
            </a:tbl>
          </a:graphicData>
        </a:graphic>
      </p:graphicFrame>
      <p:sp>
        <p:nvSpPr>
          <p:cNvPr id="3" name="Rectangle 2"/>
          <p:cNvSpPr/>
          <p:nvPr/>
        </p:nvSpPr>
        <p:spPr>
          <a:xfrm>
            <a:off x="5238262" y="-1038555"/>
            <a:ext cx="3595856" cy="646331"/>
          </a:xfrm>
          <a:prstGeom prst="rect">
            <a:avLst/>
          </a:prstGeom>
        </p:spPr>
        <p:txBody>
          <a:bodyPr wrap="none">
            <a:spAutoFit/>
          </a:bodyPr>
          <a:lstStyle/>
          <a:p>
            <a:r>
              <a:rPr lang="en-US" sz="3600" b="1" dirty="0" err="1">
                <a:solidFill>
                  <a:srgbClr val="FF0000"/>
                </a:solidFill>
                <a:latin typeface="Nunito Black" pitchFamily="2" charset="0"/>
              </a:rPr>
              <a:t>Bàn</a:t>
            </a:r>
            <a:r>
              <a:rPr lang="en-US" sz="3600" b="1" dirty="0">
                <a:solidFill>
                  <a:srgbClr val="FF0000"/>
                </a:solidFill>
                <a:latin typeface="Nunito Black" pitchFamily="2" charset="0"/>
              </a:rPr>
              <a:t> </a:t>
            </a:r>
            <a:r>
              <a:rPr lang="en-US" sz="3600" b="1" dirty="0" err="1">
                <a:solidFill>
                  <a:srgbClr val="FF0000"/>
                </a:solidFill>
                <a:latin typeface="Nunito Black" pitchFamily="2" charset="0"/>
              </a:rPr>
              <a:t>tay</a:t>
            </a:r>
            <a:r>
              <a:rPr lang="en-US" sz="3600" b="1" dirty="0">
                <a:solidFill>
                  <a:srgbClr val="FF0000"/>
                </a:solidFill>
                <a:latin typeface="Nunito Black" pitchFamily="2" charset="0"/>
              </a:rPr>
              <a:t> </a:t>
            </a:r>
            <a:r>
              <a:rPr lang="en-US" sz="3600" b="1" dirty="0" err="1">
                <a:solidFill>
                  <a:srgbClr val="FF0000"/>
                </a:solidFill>
                <a:latin typeface="Nunito Black" pitchFamily="2" charset="0"/>
              </a:rPr>
              <a:t>cô</a:t>
            </a:r>
            <a:r>
              <a:rPr lang="en-US" sz="3600" b="1" dirty="0">
                <a:solidFill>
                  <a:srgbClr val="FF0000"/>
                </a:solidFill>
                <a:latin typeface="Nunito Black" pitchFamily="2" charset="0"/>
              </a:rPr>
              <a:t> </a:t>
            </a:r>
            <a:r>
              <a:rPr lang="en-US" sz="3600" b="1" dirty="0" err="1">
                <a:solidFill>
                  <a:srgbClr val="FF0000"/>
                </a:solidFill>
                <a:latin typeface="Nunito Black" pitchFamily="2" charset="0"/>
              </a:rPr>
              <a:t>giáo</a:t>
            </a:r>
            <a:endParaRPr lang="en-US" sz="3600" dirty="0">
              <a:solidFill>
                <a:srgbClr val="FF0000"/>
              </a:solidFill>
              <a:latin typeface="Nunito Black" pitchFamily="2" charset="0"/>
            </a:endParaRPr>
          </a:p>
        </p:txBody>
      </p:sp>
      <p:sp>
        <p:nvSpPr>
          <p:cNvPr id="8" name="TextBox 7">
            <a:extLst>
              <a:ext uri="{FF2B5EF4-FFF2-40B4-BE49-F238E27FC236}">
                <a16:creationId xmlns:a16="http://schemas.microsoft.com/office/drawing/2014/main" id="{CAE4F093-8EF5-FFBE-9B5C-4F6FEFDB5181}"/>
              </a:ext>
            </a:extLst>
          </p:cNvPr>
          <p:cNvSpPr txBox="1"/>
          <p:nvPr/>
        </p:nvSpPr>
        <p:spPr>
          <a:xfrm>
            <a:off x="332316" y="105760"/>
            <a:ext cx="1707250" cy="1907024"/>
          </a:xfrm>
          <a:prstGeom prst="roundRect">
            <a:avLst/>
          </a:prstGeom>
          <a:solidFill>
            <a:srgbClr val="FFFFCC"/>
          </a:solidFill>
          <a:ln w="28575">
            <a:solidFill>
              <a:srgbClr val="217875"/>
            </a:solidFill>
            <a:prstDash val="sysDash"/>
          </a:ln>
        </p:spPr>
        <p:txBody>
          <a:bodyPr wrap="square">
            <a:spAutoFit/>
          </a:bodyPr>
          <a:lstStyle/>
          <a:p>
            <a:pPr algn="ctr"/>
            <a:r>
              <a:rPr lang="en-US" sz="3600"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toàn</a:t>
            </a:r>
            <a:r>
              <a:rPr lang="en-US" sz="3600" dirty="0">
                <a:solidFill>
                  <a:schemeClr val="accent6">
                    <a:lumMod val="50000"/>
                  </a:schemeClr>
                </a:solidFill>
                <a:latin typeface="Times New Roman" panose="02020603050405020304" pitchFamily="18" charset="0"/>
                <a:cs typeface="Times New Roman" panose="02020603050405020304" pitchFamily="18" charset="0"/>
              </a:rPr>
              <a:t> </a:t>
            </a:r>
            <a:r>
              <a:rPr lang="en-US" sz="3600" dirty="0" err="1">
                <a:solidFill>
                  <a:schemeClr val="accent6">
                    <a:lumMod val="50000"/>
                  </a:schemeClr>
                </a:solidFill>
                <a:latin typeface="Times New Roman" panose="02020603050405020304" pitchFamily="18" charset="0"/>
                <a:cs typeface="Times New Roman" panose="02020603050405020304" pitchFamily="18" charset="0"/>
              </a:rPr>
              <a:t>bài</a:t>
            </a:r>
            <a:endParaRPr lang="en-US" sz="36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76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7862BC-1BBA-41AF-A871-6AFE8FF551E6}"/>
              </a:ext>
            </a:extLst>
          </p:cNvPr>
          <p:cNvSpPr txBox="1"/>
          <p:nvPr/>
        </p:nvSpPr>
        <p:spPr>
          <a:xfrm>
            <a:off x="3316459" y="2763775"/>
            <a:ext cx="6552000" cy="861774"/>
          </a:xfrm>
          <a:prstGeom prst="rect">
            <a:avLst/>
          </a:prstGeom>
          <a:noFill/>
        </p:spPr>
        <p:txBody>
          <a:bodyPr wrap="square" rtlCol="0">
            <a:spAutoFit/>
          </a:bodyPr>
          <a:lstStyle/>
          <a:p>
            <a:r>
              <a:rPr lang="en-US" sz="5000" dirty="0" err="1">
                <a:solidFill>
                  <a:srgbClr val="FF0000"/>
                </a:solidFill>
                <a:latin typeface="Times New Roman" panose="02020603050405020304" pitchFamily="18" charset="0"/>
                <a:cs typeface="Times New Roman" panose="02020603050405020304" pitchFamily="18" charset="0"/>
              </a:rPr>
              <a:t>Trả</a:t>
            </a:r>
            <a:r>
              <a:rPr lang="en-US" sz="5000" dirty="0">
                <a:solidFill>
                  <a:srgbClr val="FF0000"/>
                </a:solidFill>
                <a:latin typeface="Times New Roman" panose="02020603050405020304" pitchFamily="18" charset="0"/>
                <a:cs typeface="Times New Roman" panose="02020603050405020304" pitchFamily="18" charset="0"/>
              </a:rPr>
              <a:t> </a:t>
            </a:r>
            <a:r>
              <a:rPr lang="en-US" sz="5000" dirty="0" err="1">
                <a:solidFill>
                  <a:srgbClr val="FF0000"/>
                </a:solidFill>
                <a:latin typeface="Times New Roman" panose="02020603050405020304" pitchFamily="18" charset="0"/>
                <a:cs typeface="Times New Roman" panose="02020603050405020304" pitchFamily="18" charset="0"/>
              </a:rPr>
              <a:t>lời</a:t>
            </a:r>
            <a:r>
              <a:rPr lang="en-US" sz="5000" dirty="0">
                <a:solidFill>
                  <a:srgbClr val="FF0000"/>
                </a:solidFill>
                <a:latin typeface="Times New Roman" panose="02020603050405020304" pitchFamily="18" charset="0"/>
                <a:cs typeface="Times New Roman" panose="02020603050405020304" pitchFamily="18" charset="0"/>
              </a:rPr>
              <a:t> </a:t>
            </a:r>
            <a:r>
              <a:rPr lang="en-US" sz="5000" dirty="0" err="1">
                <a:solidFill>
                  <a:srgbClr val="FF0000"/>
                </a:solidFill>
                <a:latin typeface="Times New Roman" panose="02020603050405020304" pitchFamily="18" charset="0"/>
                <a:cs typeface="Times New Roman" panose="02020603050405020304" pitchFamily="18" charset="0"/>
              </a:rPr>
              <a:t>câu</a:t>
            </a:r>
            <a:r>
              <a:rPr lang="en-US" sz="5000" dirty="0">
                <a:solidFill>
                  <a:srgbClr val="FF0000"/>
                </a:solidFill>
                <a:latin typeface="Times New Roman" panose="02020603050405020304" pitchFamily="18" charset="0"/>
                <a:cs typeface="Times New Roman" panose="02020603050405020304" pitchFamily="18" charset="0"/>
              </a:rPr>
              <a:t> </a:t>
            </a:r>
            <a:r>
              <a:rPr lang="en-US" sz="5000" dirty="0" err="1">
                <a:solidFill>
                  <a:srgbClr val="FF0000"/>
                </a:solidFill>
                <a:latin typeface="Times New Roman" panose="02020603050405020304" pitchFamily="18" charset="0"/>
                <a:cs typeface="Times New Roman" panose="02020603050405020304" pitchFamily="18" charset="0"/>
              </a:rPr>
              <a:t>hỏi</a:t>
            </a:r>
            <a:endParaRPr lang="en-US" sz="5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3503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05BCBFE8-D6B3-85BD-567D-2264F0A741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947721" y="1302423"/>
            <a:ext cx="7315200" cy="1501871"/>
          </a:xfrm>
          <a:prstGeom prst="rect">
            <a:avLst/>
          </a:prstGeom>
        </p:spPr>
      </p:pic>
      <p:sp>
        <p:nvSpPr>
          <p:cNvPr id="3" name="TextBox 2">
            <a:extLst>
              <a:ext uri="{FF2B5EF4-FFF2-40B4-BE49-F238E27FC236}">
                <a16:creationId xmlns:a16="http://schemas.microsoft.com/office/drawing/2014/main" id="{81D63790-68FE-32CA-6AFA-0C82DF8E3878}"/>
              </a:ext>
            </a:extLst>
          </p:cNvPr>
          <p:cNvSpPr txBox="1"/>
          <p:nvPr/>
        </p:nvSpPr>
        <p:spPr>
          <a:xfrm>
            <a:off x="444897" y="210557"/>
            <a:ext cx="10426302" cy="578882"/>
          </a:xfrm>
          <a:prstGeom prst="roundRect">
            <a:avLst/>
          </a:prstGeom>
          <a:solidFill>
            <a:schemeClr val="bg1">
              <a:lumMod val="95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i="0" dirty="0">
                <a:solidFill>
                  <a:srgbClr val="2888E1"/>
                </a:solidFill>
                <a:effectLst/>
                <a:latin typeface="Times New Roman" panose="02020603050405020304" pitchFamily="18" charset="0"/>
                <a:cs typeface="Times New Roman" panose="02020603050405020304" pitchFamily="18" charset="0"/>
              </a:rPr>
              <a:t>Câu 1</a:t>
            </a:r>
            <a:r>
              <a:rPr lang="en-US" sz="2800" dirty="0">
                <a:solidFill>
                  <a:srgbClr val="000000"/>
                </a:solidFill>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Chọn lời giải thích phù hợp với mỗi từ dưới đây</a:t>
            </a:r>
            <a:r>
              <a:rPr lang="vi-VN" sz="2800" b="1" dirty="0">
                <a:latin typeface="Nunito Black" pitchFamily="2" charset="0"/>
              </a:rPr>
              <a:t>:</a:t>
            </a:r>
            <a:endParaRPr lang="vi-VN" sz="2800" dirty="0">
              <a:latin typeface="Nunito Black" pitchFamily="2" charset="0"/>
            </a:endParaRPr>
          </a:p>
        </p:txBody>
      </p:sp>
      <p:sp>
        <p:nvSpPr>
          <p:cNvPr id="4" name="Rectangle 3"/>
          <p:cNvSpPr/>
          <p:nvPr/>
        </p:nvSpPr>
        <p:spPr>
          <a:xfrm>
            <a:off x="5776685" y="1576306"/>
            <a:ext cx="6190355" cy="95410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vi-VN" sz="2800" dirty="0">
                <a:solidFill>
                  <a:schemeClr val="tx1">
                    <a:lumMod val="85000"/>
                    <a:lumOff val="15000"/>
                  </a:schemeClr>
                </a:solidFill>
                <a:latin typeface="+mj-lt"/>
              </a:rPr>
              <a:t>a. Mặt nước chuyển động</a:t>
            </a:r>
            <a:r>
              <a:rPr lang="en-US" sz="2800" dirty="0">
                <a:solidFill>
                  <a:schemeClr val="tx1">
                    <a:lumMod val="85000"/>
                    <a:lumOff val="15000"/>
                  </a:schemeClr>
                </a:solidFill>
                <a:latin typeface="+mj-lt"/>
              </a:rPr>
              <a:t> </a:t>
            </a:r>
            <a:r>
              <a:rPr lang="vi-VN" sz="2800" dirty="0">
                <a:solidFill>
                  <a:schemeClr val="tx1">
                    <a:lumMod val="85000"/>
                    <a:lumOff val="15000"/>
                  </a:schemeClr>
                </a:solidFill>
                <a:latin typeface="+mj-lt"/>
              </a:rPr>
              <a:t>lên xuống nhịp nhàng</a:t>
            </a:r>
            <a:endParaRPr lang="en-US" sz="2800" dirty="0">
              <a:solidFill>
                <a:schemeClr val="tx1">
                  <a:lumMod val="85000"/>
                  <a:lumOff val="15000"/>
                </a:schemeClr>
              </a:solidFill>
              <a:latin typeface="+mj-lt"/>
            </a:endParaRPr>
          </a:p>
        </p:txBody>
      </p:sp>
      <p:pic>
        <p:nvPicPr>
          <p:cNvPr id="7" name="Picture 6"/>
          <p:cNvPicPr>
            <a:picLocks noChangeAspect="1"/>
          </p:cNvPicPr>
          <p:nvPr/>
        </p:nvPicPr>
        <p:blipFill>
          <a:blip r:embed="rId4"/>
          <a:stretch>
            <a:fillRect/>
          </a:stretch>
        </p:blipFill>
        <p:spPr>
          <a:xfrm>
            <a:off x="742532" y="1302423"/>
            <a:ext cx="2590383" cy="1501871"/>
          </a:xfrm>
          <a:prstGeom prst="rect">
            <a:avLst/>
          </a:prstGeom>
        </p:spPr>
      </p:pic>
      <p:pic>
        <p:nvPicPr>
          <p:cNvPr id="8" name="Picture 7"/>
          <p:cNvPicPr>
            <a:picLocks noChangeAspect="1"/>
          </p:cNvPicPr>
          <p:nvPr/>
        </p:nvPicPr>
        <p:blipFill>
          <a:blip r:embed="rId5"/>
          <a:stretch>
            <a:fillRect/>
          </a:stretch>
        </p:blipFill>
        <p:spPr>
          <a:xfrm>
            <a:off x="337210" y="2903652"/>
            <a:ext cx="3002975" cy="1610292"/>
          </a:xfrm>
          <a:prstGeom prst="rect">
            <a:avLst/>
          </a:prstGeom>
        </p:spPr>
      </p:pic>
      <p:pic>
        <p:nvPicPr>
          <p:cNvPr id="9" name="Picture 8"/>
          <p:cNvPicPr>
            <a:picLocks noChangeAspect="1"/>
          </p:cNvPicPr>
          <p:nvPr/>
        </p:nvPicPr>
        <p:blipFill>
          <a:blip r:embed="rId6"/>
          <a:stretch>
            <a:fillRect/>
          </a:stretch>
        </p:blipFill>
        <p:spPr>
          <a:xfrm>
            <a:off x="742532" y="4768710"/>
            <a:ext cx="2818414" cy="1573733"/>
          </a:xfrm>
          <a:prstGeom prst="rect">
            <a:avLst/>
          </a:prstGeom>
        </p:spPr>
      </p:pic>
      <p:cxnSp>
        <p:nvCxnSpPr>
          <p:cNvPr id="14" name="Straight Arrow Connector 13"/>
          <p:cNvCxnSpPr>
            <a:cxnSpLocks/>
            <a:endCxn id="12" idx="1"/>
          </p:cNvCxnSpPr>
          <p:nvPr/>
        </p:nvCxnSpPr>
        <p:spPr>
          <a:xfrm>
            <a:off x="3120571" y="2089290"/>
            <a:ext cx="3106711" cy="3616083"/>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V="1">
            <a:off x="3325671" y="2203922"/>
            <a:ext cx="1622050" cy="150187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9" idx="3"/>
            <a:endCxn id="23" idx="1"/>
          </p:cNvCxnSpPr>
          <p:nvPr/>
        </p:nvCxnSpPr>
        <p:spPr>
          <a:xfrm flipV="1">
            <a:off x="3560946" y="3897331"/>
            <a:ext cx="2056085" cy="165824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5">
            <a:extLst>
              <a:ext uri="{FF2B5EF4-FFF2-40B4-BE49-F238E27FC236}">
                <a16:creationId xmlns:a16="http://schemas.microsoft.com/office/drawing/2014/main" id="{1D6789F7-5EAF-9E23-EF5C-2FF32A8C87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617031" y="3146395"/>
            <a:ext cx="6691335" cy="1501871"/>
          </a:xfrm>
          <a:prstGeom prst="rect">
            <a:avLst/>
          </a:prstGeom>
        </p:spPr>
      </p:pic>
      <p:sp>
        <p:nvSpPr>
          <p:cNvPr id="11" name="Rectangle 10"/>
          <p:cNvSpPr/>
          <p:nvPr/>
        </p:nvSpPr>
        <p:spPr>
          <a:xfrm>
            <a:off x="5783930" y="3510034"/>
            <a:ext cx="6190356" cy="95410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vi-VN" sz="2800" dirty="0">
                <a:solidFill>
                  <a:schemeClr val="tx1">
                    <a:lumMod val="85000"/>
                    <a:lumOff val="15000"/>
                  </a:schemeClr>
                </a:solidFill>
                <a:latin typeface="+mj-lt"/>
              </a:rPr>
              <a:t>b. Tiếng sóng vỗ nhỏ, êm nhẹ, phát ra đều đều </a:t>
            </a:r>
            <a:r>
              <a:rPr lang="vi-VN" sz="2800" dirty="0" smtClean="0">
                <a:solidFill>
                  <a:schemeClr val="tx1">
                    <a:lumMod val="85000"/>
                    <a:lumOff val="15000"/>
                  </a:schemeClr>
                </a:solidFill>
                <a:latin typeface="+mj-lt"/>
              </a:rPr>
              <a:t>liên tiếp</a:t>
            </a:r>
            <a:endParaRPr lang="vi-VN" sz="2800" dirty="0">
              <a:solidFill>
                <a:schemeClr val="tx1">
                  <a:lumMod val="85000"/>
                  <a:lumOff val="15000"/>
                </a:schemeClr>
              </a:solidFill>
              <a:latin typeface="+mj-lt"/>
            </a:endParaRPr>
          </a:p>
        </p:txBody>
      </p:sp>
      <p:pic>
        <p:nvPicPr>
          <p:cNvPr id="26" name="Picture 5">
            <a:extLst>
              <a:ext uri="{FF2B5EF4-FFF2-40B4-BE49-F238E27FC236}">
                <a16:creationId xmlns:a16="http://schemas.microsoft.com/office/drawing/2014/main" id="{1BEAF9EA-3D34-AFBC-665C-9F135261BF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617031" y="4990367"/>
            <a:ext cx="4060951" cy="1501871"/>
          </a:xfrm>
          <a:prstGeom prst="rect">
            <a:avLst/>
          </a:prstGeom>
        </p:spPr>
      </p:pic>
      <p:sp>
        <p:nvSpPr>
          <p:cNvPr id="12" name="Rectangle 11"/>
          <p:cNvSpPr/>
          <p:nvPr/>
        </p:nvSpPr>
        <p:spPr>
          <a:xfrm>
            <a:off x="6227282" y="5443763"/>
            <a:ext cx="5747004" cy="52322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vi-VN" sz="2800" dirty="0" smtClean="0">
                <a:solidFill>
                  <a:schemeClr val="tx1">
                    <a:lumMod val="85000"/>
                    <a:lumOff val="15000"/>
                  </a:schemeClr>
                </a:solidFill>
                <a:latin typeface="+mj-lt"/>
              </a:rPr>
              <a:t>c. Để lộ ra, bày ra</a:t>
            </a:r>
            <a:endParaRPr lang="en-US" dirty="0">
              <a:solidFill>
                <a:schemeClr val="tx1">
                  <a:lumMod val="85000"/>
                  <a:lumOff val="15000"/>
                </a:schemeClr>
              </a:solidFill>
              <a:latin typeface="+mj-lt"/>
            </a:endParaRPr>
          </a:p>
        </p:txBody>
      </p:sp>
    </p:spTree>
    <p:extLst>
      <p:ext uri="{BB962C8B-B14F-4D97-AF65-F5344CB8AC3E}">
        <p14:creationId xmlns:p14="http://schemas.microsoft.com/office/powerpoint/2010/main" val="179092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Vertical)">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321" r="70088" b="8305"/>
          <a:stretch/>
        </p:blipFill>
        <p:spPr>
          <a:xfrm>
            <a:off x="754743" y="1644713"/>
            <a:ext cx="2942046" cy="2825687"/>
          </a:xfrm>
          <a:prstGeom prst="rect">
            <a:avLst/>
          </a:prstGeom>
        </p:spPr>
      </p:pic>
      <p:sp>
        <p:nvSpPr>
          <p:cNvPr id="3" name="TextBox 2">
            <a:extLst>
              <a:ext uri="{FF2B5EF4-FFF2-40B4-BE49-F238E27FC236}">
                <a16:creationId xmlns:a16="http://schemas.microsoft.com/office/drawing/2014/main" id="{81D63790-68FE-32CA-6AFA-0C82DF8E3878}"/>
              </a:ext>
            </a:extLst>
          </p:cNvPr>
          <p:cNvSpPr txBox="1"/>
          <p:nvPr/>
        </p:nvSpPr>
        <p:spPr>
          <a:xfrm>
            <a:off x="178697" y="165166"/>
            <a:ext cx="9183017" cy="1055608"/>
          </a:xfrm>
          <a:prstGeom prst="round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dirty="0">
                <a:solidFill>
                  <a:srgbClr val="00B0F0"/>
                </a:solidFill>
                <a:latin typeface="+mj-lt"/>
                <a:ea typeface="Open Sans" panose="020B0606030504020204" pitchFamily="34" charset="0"/>
                <a:cs typeface="Open Sans" panose="020B0606030504020204" pitchFamily="34" charset="0"/>
              </a:rPr>
              <a:t>Câu 2</a:t>
            </a:r>
            <a:r>
              <a:rPr lang="en-US" sz="2800" dirty="0">
                <a:solidFill>
                  <a:srgbClr val="00B0F0"/>
                </a:solidFill>
                <a:latin typeface="+mj-lt"/>
                <a:ea typeface="Open Sans" panose="020B0606030504020204" pitchFamily="34" charset="0"/>
                <a:cs typeface="Open Sans" panose="020B0606030504020204" pitchFamily="34" charset="0"/>
              </a:rPr>
              <a:t> : </a:t>
            </a:r>
            <a:r>
              <a:rPr lang="en-US" sz="2800" dirty="0" err="1">
                <a:latin typeface="+mj-lt"/>
              </a:rPr>
              <a:t>Từ</a:t>
            </a:r>
            <a:r>
              <a:rPr lang="en-US" sz="2800" dirty="0">
                <a:latin typeface="+mj-lt"/>
              </a:rPr>
              <a:t> </a:t>
            </a:r>
            <a:r>
              <a:rPr lang="en-US" sz="2800" dirty="0" err="1">
                <a:latin typeface="+mj-lt"/>
              </a:rPr>
              <a:t>các</a:t>
            </a:r>
            <a:r>
              <a:rPr lang="en-US" sz="2800" dirty="0">
                <a:latin typeface="+mj-lt"/>
              </a:rPr>
              <a:t> </a:t>
            </a:r>
            <a:r>
              <a:rPr lang="en-US" sz="2800" dirty="0" err="1">
                <a:latin typeface="+mj-lt"/>
              </a:rPr>
              <a:t>tờ</a:t>
            </a:r>
            <a:r>
              <a:rPr lang="en-US" sz="2800" dirty="0">
                <a:latin typeface="+mj-lt"/>
              </a:rPr>
              <a:t> </a:t>
            </a:r>
            <a:r>
              <a:rPr lang="en-US" sz="2800" dirty="0" err="1">
                <a:latin typeface="+mj-lt"/>
              </a:rPr>
              <a:t>giấy</a:t>
            </a:r>
            <a:r>
              <a:rPr lang="en-US" sz="2800" dirty="0">
                <a:latin typeface="+mj-lt"/>
              </a:rPr>
              <a:t>, </a:t>
            </a:r>
            <a:r>
              <a:rPr lang="en-US" sz="2800" dirty="0" err="1">
                <a:latin typeface="+mj-lt"/>
              </a:rPr>
              <a:t>cô</a:t>
            </a:r>
            <a:r>
              <a:rPr lang="en-US" sz="2800" dirty="0">
                <a:latin typeface="+mj-lt"/>
              </a:rPr>
              <a:t> </a:t>
            </a:r>
            <a:r>
              <a:rPr lang="en-US" sz="2800" dirty="0" err="1">
                <a:latin typeface="+mj-lt"/>
              </a:rPr>
              <a:t>giáo</a:t>
            </a:r>
            <a:r>
              <a:rPr lang="en-US" sz="2800" dirty="0">
                <a:latin typeface="+mj-lt"/>
              </a:rPr>
              <a:t> </a:t>
            </a:r>
            <a:r>
              <a:rPr lang="en-US" sz="2800" dirty="0" err="1">
                <a:latin typeface="+mj-lt"/>
              </a:rPr>
              <a:t>đã</a:t>
            </a:r>
            <a:r>
              <a:rPr lang="en-US" sz="2800" dirty="0">
                <a:latin typeface="+mj-lt"/>
              </a:rPr>
              <a:t> </a:t>
            </a:r>
            <a:r>
              <a:rPr lang="en-US" sz="2800" dirty="0" err="1">
                <a:latin typeface="+mj-lt"/>
              </a:rPr>
              <a:t>làm</a:t>
            </a:r>
            <a:r>
              <a:rPr lang="en-US" sz="2800" dirty="0">
                <a:latin typeface="+mj-lt"/>
              </a:rPr>
              <a:t> </a:t>
            </a:r>
            <a:r>
              <a:rPr lang="en-US" sz="2800" dirty="0" err="1">
                <a:latin typeface="+mj-lt"/>
              </a:rPr>
              <a:t>ra</a:t>
            </a:r>
            <a:r>
              <a:rPr lang="en-US" sz="2800" dirty="0">
                <a:latin typeface="+mj-lt"/>
              </a:rPr>
              <a:t> </a:t>
            </a:r>
            <a:r>
              <a:rPr lang="en-US" sz="2800" dirty="0" err="1">
                <a:latin typeface="+mj-lt"/>
              </a:rPr>
              <a:t>những</a:t>
            </a:r>
            <a:r>
              <a:rPr lang="en-US" sz="2800" dirty="0">
                <a:latin typeface="+mj-lt"/>
              </a:rPr>
              <a:t> </a:t>
            </a:r>
            <a:r>
              <a:rPr lang="en-US" sz="2800" dirty="0" err="1">
                <a:latin typeface="+mj-lt"/>
              </a:rPr>
              <a:t>gì</a:t>
            </a:r>
            <a:r>
              <a:rPr lang="en-US" sz="2800" dirty="0">
                <a:latin typeface="+mj-lt"/>
              </a:rPr>
              <a:t>? </a:t>
            </a:r>
          </a:p>
          <a:p>
            <a:r>
              <a:rPr lang="en-US" sz="2800" dirty="0">
                <a:latin typeface="+mj-lt"/>
              </a:rPr>
              <a:t>(</a:t>
            </a:r>
            <a:r>
              <a:rPr lang="en-US" sz="2800" dirty="0" err="1">
                <a:latin typeface="+mj-lt"/>
              </a:rPr>
              <a:t>ghép</a:t>
            </a:r>
            <a:r>
              <a:rPr lang="en-US" sz="2800" dirty="0">
                <a:latin typeface="+mj-lt"/>
              </a:rPr>
              <a:t> </a:t>
            </a:r>
            <a:r>
              <a:rPr lang="en-US" sz="2800" dirty="0" err="1">
                <a:latin typeface="+mj-lt"/>
              </a:rPr>
              <a:t>từ</a:t>
            </a:r>
            <a:r>
              <a:rPr lang="en-US" sz="2800" dirty="0">
                <a:latin typeface="+mj-lt"/>
              </a:rPr>
              <a:t> </a:t>
            </a:r>
            <a:r>
              <a:rPr lang="en-US" sz="2800" dirty="0" err="1">
                <a:latin typeface="+mj-lt"/>
              </a:rPr>
              <a:t>ngữ</a:t>
            </a:r>
            <a:r>
              <a:rPr lang="en-US" sz="2800" dirty="0">
                <a:latin typeface="+mj-lt"/>
              </a:rPr>
              <a:t> ở </a:t>
            </a:r>
            <a:r>
              <a:rPr lang="en-US" sz="2800" dirty="0" err="1">
                <a:latin typeface="+mj-lt"/>
              </a:rPr>
              <a:t>cột</a:t>
            </a:r>
            <a:r>
              <a:rPr lang="en-US" sz="2800" dirty="0">
                <a:latin typeface="+mj-lt"/>
              </a:rPr>
              <a:t> A </a:t>
            </a:r>
            <a:r>
              <a:rPr lang="en-US" sz="2800" dirty="0" err="1">
                <a:latin typeface="+mj-lt"/>
              </a:rPr>
              <a:t>với</a:t>
            </a:r>
            <a:r>
              <a:rPr lang="en-US" sz="2800" dirty="0">
                <a:latin typeface="+mj-lt"/>
              </a:rPr>
              <a:t> </a:t>
            </a:r>
            <a:r>
              <a:rPr lang="en-US" sz="2800" dirty="0" err="1">
                <a:latin typeface="+mj-lt"/>
              </a:rPr>
              <a:t>từ</a:t>
            </a:r>
            <a:r>
              <a:rPr lang="en-US" sz="2800" dirty="0">
                <a:latin typeface="+mj-lt"/>
              </a:rPr>
              <a:t> </a:t>
            </a:r>
            <a:r>
              <a:rPr lang="en-US" sz="2800" dirty="0" err="1">
                <a:latin typeface="+mj-lt"/>
              </a:rPr>
              <a:t>ngữ</a:t>
            </a:r>
            <a:r>
              <a:rPr lang="en-US" sz="2800" dirty="0">
                <a:latin typeface="+mj-lt"/>
              </a:rPr>
              <a:t> </a:t>
            </a:r>
            <a:r>
              <a:rPr lang="en-US" sz="2800" dirty="0" err="1">
                <a:latin typeface="+mj-lt"/>
              </a:rPr>
              <a:t>phù</a:t>
            </a:r>
            <a:r>
              <a:rPr lang="en-US" sz="2800" dirty="0">
                <a:latin typeface="+mj-lt"/>
              </a:rPr>
              <a:t> </a:t>
            </a:r>
            <a:r>
              <a:rPr lang="en-US" sz="2800" dirty="0" err="1">
                <a:latin typeface="+mj-lt"/>
              </a:rPr>
              <a:t>hợp</a:t>
            </a:r>
            <a:r>
              <a:rPr lang="en-US" sz="2800" dirty="0">
                <a:latin typeface="+mj-lt"/>
              </a:rPr>
              <a:t> ở </a:t>
            </a:r>
            <a:r>
              <a:rPr lang="en-US" sz="2800" dirty="0" err="1">
                <a:latin typeface="+mj-lt"/>
              </a:rPr>
              <a:t>cột</a:t>
            </a:r>
            <a:r>
              <a:rPr lang="en-US" sz="2800" dirty="0">
                <a:latin typeface="+mj-lt"/>
              </a:rPr>
              <a:t> B)</a:t>
            </a:r>
            <a:endParaRPr lang="vi-VN" sz="2800" dirty="0">
              <a:latin typeface="+mj-lt"/>
              <a:ea typeface="Open Sans" panose="020B0606030504020204" pitchFamily="34" charset="0"/>
              <a:cs typeface="Open Sans" panose="020B0606030504020204" pitchFamily="34" charset="0"/>
            </a:endParaRPr>
          </a:p>
        </p:txBody>
      </p:sp>
      <p:cxnSp>
        <p:nvCxnSpPr>
          <p:cNvPr id="8" name="Straight Arrow Connector 7"/>
          <p:cNvCxnSpPr/>
          <p:nvPr/>
        </p:nvCxnSpPr>
        <p:spPr>
          <a:xfrm>
            <a:off x="3696789" y="2599509"/>
            <a:ext cx="2377440" cy="12932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657600" y="2612572"/>
            <a:ext cx="2377440" cy="7707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644537" y="3304903"/>
            <a:ext cx="2403566" cy="7576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6361C0E-7985-050B-C831-76FFFEE6EFA0}"/>
              </a:ext>
            </a:extLst>
          </p:cNvPr>
          <p:cNvPicPr>
            <a:picLocks noChangeAspect="1"/>
          </p:cNvPicPr>
          <p:nvPr/>
        </p:nvPicPr>
        <p:blipFill rotWithShape="1">
          <a:blip r:embed="rId3"/>
          <a:srcRect l="51497" r="8619"/>
          <a:stretch/>
        </p:blipFill>
        <p:spPr>
          <a:xfrm>
            <a:off x="6087292" y="1647707"/>
            <a:ext cx="4252686" cy="2822693"/>
          </a:xfrm>
          <a:prstGeom prst="rect">
            <a:avLst/>
          </a:prstGeom>
        </p:spPr>
      </p:pic>
    </p:spTree>
    <p:extLst>
      <p:ext uri="{BB962C8B-B14F-4D97-AF65-F5344CB8AC3E}">
        <p14:creationId xmlns:p14="http://schemas.microsoft.com/office/powerpoint/2010/main" val="376226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7949" y="2945375"/>
            <a:ext cx="6096000" cy="1384995"/>
          </a:xfrm>
          <a:prstGeom prst="rect">
            <a:avLst/>
          </a:prstGeom>
        </p:spPr>
        <p:txBody>
          <a:bodyPr>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a. </a:t>
            </a:r>
            <a:r>
              <a:rPr lang="en-US" sz="2800" dirty="0" err="1">
                <a:solidFill>
                  <a:srgbClr val="000000"/>
                </a:solidFill>
                <a:latin typeface="Times New Roman" panose="02020603050405020304" pitchFamily="18" charset="0"/>
                <a:cs typeface="Times New Roman" panose="02020603050405020304" pitchFamily="18" charset="0"/>
              </a:rPr>
              <a:t>Cô</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phép</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màu</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dirty="0">
                <a:solidFill>
                  <a:srgbClr val="000000"/>
                </a:solidFill>
                <a:latin typeface="Times New Roman" panose="02020603050405020304" pitchFamily="18" charset="0"/>
                <a:cs typeface="Times New Roman" panose="02020603050405020304" pitchFamily="18" charset="0"/>
              </a:rPr>
              <a:t>b. </a:t>
            </a:r>
            <a:r>
              <a:rPr lang="en-US" sz="2800" dirty="0" err="1">
                <a:solidFill>
                  <a:srgbClr val="000000"/>
                </a:solidFill>
                <a:latin typeface="Times New Roman" panose="02020603050405020304" pitchFamily="18" charset="0"/>
                <a:cs typeface="Times New Roman" panose="02020603050405020304" pitchFamily="18" charset="0"/>
              </a:rPr>
              <a:t>Cô</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rất</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khéo</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tay</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dirty="0">
                <a:solidFill>
                  <a:srgbClr val="000000"/>
                </a:solidFill>
                <a:latin typeface="Times New Roman" panose="02020603050405020304" pitchFamily="18" charset="0"/>
                <a:cs typeface="Times New Roman" panose="02020603050405020304" pitchFamily="18" charset="0"/>
              </a:rPr>
              <a:t>c. </a:t>
            </a:r>
            <a:r>
              <a:rPr lang="en-US" sz="2800" dirty="0" err="1">
                <a:solidFill>
                  <a:srgbClr val="000000"/>
                </a:solidFill>
                <a:latin typeface="Times New Roman" panose="02020603050405020304" pitchFamily="18" charset="0"/>
                <a:cs typeface="Times New Roman" panose="02020603050405020304" pitchFamily="18" charset="0"/>
              </a:rPr>
              <a:t>Nêu</a:t>
            </a:r>
            <a:r>
              <a:rPr lang="en-US" sz="2800" dirty="0">
                <a:solidFill>
                  <a:srgbClr val="000000"/>
                </a:solidFill>
                <a:latin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cs typeface="Times New Roman" panose="02020603050405020304" pitchFamily="18" charset="0"/>
              </a:rPr>
              <a:t>kiến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khác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em</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4" name="Flowchart: Connector 3"/>
          <p:cNvSpPr/>
          <p:nvPr/>
        </p:nvSpPr>
        <p:spPr>
          <a:xfrm>
            <a:off x="1417949" y="3396209"/>
            <a:ext cx="413658" cy="483325"/>
          </a:xfrm>
          <a:prstGeom prst="flowChartConnector">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a:extLst>
              <a:ext uri="{FF2B5EF4-FFF2-40B4-BE49-F238E27FC236}">
                <a16:creationId xmlns:a16="http://schemas.microsoft.com/office/drawing/2014/main" id="{891A6D3D-C08F-0499-5B1B-B826F81EF9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9390" y="-34272"/>
            <a:ext cx="11912238" cy="1542996"/>
          </a:xfrm>
          <a:prstGeom prst="rect">
            <a:avLst/>
          </a:prstGeom>
        </p:spPr>
      </p:pic>
      <p:sp>
        <p:nvSpPr>
          <p:cNvPr id="3" name="TextBox 2">
            <a:extLst>
              <a:ext uri="{FF2B5EF4-FFF2-40B4-BE49-F238E27FC236}">
                <a16:creationId xmlns:a16="http://schemas.microsoft.com/office/drawing/2014/main" id="{81D63790-68FE-32CA-6AFA-0C82DF8E3878}"/>
              </a:ext>
            </a:extLst>
          </p:cNvPr>
          <p:cNvSpPr txBox="1"/>
          <p:nvPr/>
        </p:nvSpPr>
        <p:spPr>
          <a:xfrm>
            <a:off x="463444" y="254750"/>
            <a:ext cx="11654075" cy="105560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dirty="0">
                <a:solidFill>
                  <a:schemeClr val="tx1">
                    <a:lumMod val="85000"/>
                    <a:lumOff val="15000"/>
                  </a:schemeClr>
                </a:solidFill>
                <a:latin typeface="+mj-lt"/>
                <a:ea typeface="Open Sans" panose="020B0606030504020204" pitchFamily="34" charset="0"/>
                <a:cs typeface="Open Sans" panose="020B0606030504020204" pitchFamily="34" charset="0"/>
              </a:rPr>
              <a:t>Câu </a:t>
            </a:r>
            <a:r>
              <a:rPr lang="en-US" sz="2800" b="1" dirty="0">
                <a:solidFill>
                  <a:schemeClr val="tx1">
                    <a:lumMod val="85000"/>
                    <a:lumOff val="15000"/>
                  </a:schemeClr>
                </a:solidFill>
                <a:latin typeface="+mj-lt"/>
                <a:ea typeface="Open Sans" panose="020B0606030504020204" pitchFamily="34" charset="0"/>
                <a:cs typeface="Open Sans" panose="020B0606030504020204" pitchFamily="34" charset="0"/>
              </a:rPr>
              <a:t>3</a:t>
            </a:r>
            <a:r>
              <a:rPr lang="en-US" sz="2800" dirty="0">
                <a:solidFill>
                  <a:schemeClr val="tx1">
                    <a:lumMod val="85000"/>
                    <a:lumOff val="15000"/>
                  </a:schemeClr>
                </a:solidFill>
                <a:latin typeface="+mj-lt"/>
                <a:ea typeface="Open Sans" panose="020B0606030504020204" pitchFamily="34" charset="0"/>
                <a:cs typeface="Open Sans" panose="020B0606030504020204" pitchFamily="34" charset="0"/>
              </a:rPr>
              <a:t> : </a:t>
            </a:r>
            <a:r>
              <a:rPr lang="vi-VN" sz="2800" dirty="0">
                <a:solidFill>
                  <a:schemeClr val="tx1">
                    <a:lumMod val="85000"/>
                    <a:lumOff val="15000"/>
                  </a:schemeClr>
                </a:solidFill>
                <a:latin typeface="+mj-lt"/>
              </a:rPr>
              <a:t>Theo em, 2 dòng thơ "Biết bao điều lạ/Từ bàn tay cô" muốn nói điều gì? Chọn câu trả lời hoặc nên ý kiến khác của em.</a:t>
            </a:r>
            <a:endParaRPr lang="vi-VN" sz="2800"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2304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a:extLst>
              <a:ext uri="{FF2B5EF4-FFF2-40B4-BE49-F238E27FC236}">
                <a16:creationId xmlns:a16="http://schemas.microsoft.com/office/drawing/2014/main" id="{4963A5B1-8E89-737C-738B-B865B66158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390" y="-34272"/>
            <a:ext cx="11912238" cy="1542996"/>
          </a:xfrm>
          <a:prstGeom prst="rect">
            <a:avLst/>
          </a:prstGeom>
        </p:spPr>
      </p:pic>
      <p:sp>
        <p:nvSpPr>
          <p:cNvPr id="11" name="TextBox 10">
            <a:extLst>
              <a:ext uri="{FF2B5EF4-FFF2-40B4-BE49-F238E27FC236}">
                <a16:creationId xmlns:a16="http://schemas.microsoft.com/office/drawing/2014/main" id="{6BDA9B89-A731-203F-1497-338B8F95796E}"/>
              </a:ext>
            </a:extLst>
          </p:cNvPr>
          <p:cNvSpPr txBox="1"/>
          <p:nvPr/>
        </p:nvSpPr>
        <p:spPr>
          <a:xfrm>
            <a:off x="604911" y="304603"/>
            <a:ext cx="10874325" cy="954107"/>
          </a:xfrm>
          <a:prstGeom prst="rect">
            <a:avLst/>
          </a:prstGeom>
          <a:noFill/>
        </p:spPr>
        <p:txBody>
          <a:bodyPr wrap="square">
            <a:spAutoFit/>
          </a:bodyPr>
          <a:lstStyle/>
          <a:p>
            <a:r>
              <a:rPr lang="vi-VN" sz="2800" b="1" dirty="0">
                <a:latin typeface="+mj-lt"/>
                <a:ea typeface="Open Sans" panose="020B0606030504020204" pitchFamily="34" charset="0"/>
                <a:cs typeface="Open Sans" panose="020B0606030504020204" pitchFamily="34" charset="0"/>
              </a:rPr>
              <a:t>Câu </a:t>
            </a:r>
            <a:r>
              <a:rPr lang="en-US" sz="2800" b="1" dirty="0">
                <a:latin typeface="+mj-lt"/>
                <a:ea typeface="Open Sans" panose="020B0606030504020204" pitchFamily="34" charset="0"/>
                <a:cs typeface="Open Sans" panose="020B0606030504020204" pitchFamily="34" charset="0"/>
              </a:rPr>
              <a:t>4 : </a:t>
            </a:r>
            <a:r>
              <a:rPr lang="vi-VN" sz="2800" b="1" dirty="0">
                <a:latin typeface="+mj-lt"/>
              </a:rPr>
              <a:t>Tìm những câu thơ nói về sự khéo léo của cô giáo khi hướng dẫn học sinh làm thủ công.</a:t>
            </a:r>
            <a:endParaRPr lang="vi-VN" sz="2800" b="1" dirty="0">
              <a:latin typeface="+mj-lt"/>
              <a:ea typeface="Open Sans" panose="020B0606030504020204" pitchFamily="34" charset="0"/>
              <a:cs typeface="Open Sans" panose="020B0606030504020204" pitchFamily="34" charset="0"/>
            </a:endParaRPr>
          </a:p>
        </p:txBody>
      </p:sp>
      <p:pic>
        <p:nvPicPr>
          <p:cNvPr id="14" name="Picture 3">
            <a:extLst>
              <a:ext uri="{FF2B5EF4-FFF2-40B4-BE49-F238E27FC236}">
                <a16:creationId xmlns:a16="http://schemas.microsoft.com/office/drawing/2014/main" id="{9AC3B118-D732-B9ED-ED36-15EE7EE901ED}"/>
              </a:ext>
            </a:extLst>
          </p:cNvPr>
          <p:cNvPicPr>
            <a:picLocks noChangeAspect="1"/>
          </p:cNvPicPr>
          <p:nvPr/>
        </p:nvPicPr>
        <p:blipFill>
          <a:blip r:embed="rId4"/>
          <a:srcRect/>
          <a:stretch>
            <a:fillRect/>
          </a:stretch>
        </p:blipFill>
        <p:spPr>
          <a:xfrm>
            <a:off x="711200" y="1437102"/>
            <a:ext cx="9985829" cy="5420897"/>
          </a:xfrm>
          <a:prstGeom prst="rect">
            <a:avLst/>
          </a:prstGeom>
        </p:spPr>
      </p:pic>
      <p:sp>
        <p:nvSpPr>
          <p:cNvPr id="5" name="TextBox 4">
            <a:extLst>
              <a:ext uri="{FF2B5EF4-FFF2-40B4-BE49-F238E27FC236}">
                <a16:creationId xmlns:a16="http://schemas.microsoft.com/office/drawing/2014/main" id="{999C7461-5DB4-74E9-B3D5-A6AD0882DE90}"/>
              </a:ext>
            </a:extLst>
          </p:cNvPr>
          <p:cNvSpPr txBox="1"/>
          <p:nvPr/>
        </p:nvSpPr>
        <p:spPr>
          <a:xfrm>
            <a:off x="3950497" y="2112979"/>
            <a:ext cx="3851524" cy="1055608"/>
          </a:xfrm>
          <a:prstGeom prst="flowChartAlternateProcess">
            <a:avLst/>
          </a:prstGeom>
          <a:noFill/>
          <a:ln w="28575">
            <a:no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solidFill>
                  <a:schemeClr val="bg1"/>
                </a:solidFill>
                <a:latin typeface="Nunito Black" pitchFamily="2" charset="0"/>
              </a:rPr>
              <a:t>- </a:t>
            </a:r>
            <a:r>
              <a:rPr lang="en-US" sz="2800" dirty="0" err="1">
                <a:solidFill>
                  <a:schemeClr val="bg1"/>
                </a:solidFill>
                <a:latin typeface="Times New Roman" panose="02020603050405020304" pitchFamily="18" charset="0"/>
                <a:cs typeface="Times New Roman" panose="02020603050405020304" pitchFamily="18" charset="0"/>
              </a:rPr>
              <a:t>Cô</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gấp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cong</a:t>
            </a:r>
            <a:endParaRPr lang="en-US" sz="2800" dirty="0">
              <a:solidFill>
                <a:schemeClr val="bg1"/>
              </a:solidFill>
              <a:latin typeface="Times New Roman" panose="02020603050405020304" pitchFamily="18" charset="0"/>
              <a:cs typeface="Times New Roman" panose="02020603050405020304" pitchFamily="18" charset="0"/>
            </a:endParaRPr>
          </a:p>
          <a:p>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Thoắt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xong</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7B2A38E4-705C-7B90-47F4-A9EBBF2D6210}"/>
              </a:ext>
            </a:extLst>
          </p:cNvPr>
          <p:cNvSpPr txBox="1"/>
          <p:nvPr/>
        </p:nvSpPr>
        <p:spPr>
          <a:xfrm>
            <a:off x="3950497" y="3168587"/>
            <a:ext cx="3833403" cy="578882"/>
          </a:xfrm>
          <a:prstGeom prst="flowChartAlternateProcess">
            <a:avLst/>
          </a:prstGeom>
          <a:noFill/>
          <a:ln w="28575">
            <a:no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Mềm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tay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2C03CB3-389D-379B-4D55-FAE8CB9196C1}"/>
              </a:ext>
            </a:extLst>
          </p:cNvPr>
          <p:cNvSpPr txBox="1"/>
          <p:nvPr/>
        </p:nvSpPr>
        <p:spPr>
          <a:xfrm>
            <a:off x="3950497" y="3590380"/>
            <a:ext cx="3851524" cy="578882"/>
          </a:xfrm>
          <a:prstGeom prst="flowChartAlternateProcess">
            <a:avLst/>
          </a:prstGeom>
          <a:noFill/>
          <a:ln w="28575">
            <a:no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cắt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rất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nhanh</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634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26221FB-7D60-9E68-98F3-D7DA800B4D37}"/>
              </a:ext>
            </a:extLst>
          </p:cNvPr>
          <p:cNvSpPr txBox="1"/>
          <p:nvPr/>
        </p:nvSpPr>
        <p:spPr>
          <a:xfrm>
            <a:off x="1914484" y="1879801"/>
            <a:ext cx="8363032" cy="954107"/>
          </a:xfrm>
          <a:prstGeom prst="rect">
            <a:avLst/>
          </a:prstGeom>
          <a:noFill/>
        </p:spPr>
        <p:txBody>
          <a:bodyPr wrap="square">
            <a:spAutoFit/>
          </a:bodyPr>
          <a:lstStyle/>
          <a:p>
            <a:pPr algn="ctr"/>
            <a:r>
              <a:rPr lang="vi-VN" sz="2800" b="1" dirty="0">
                <a:latin typeface="+mj-lt"/>
                <a:ea typeface="Open Sans" panose="020B0606030504020204" pitchFamily="34" charset="0"/>
                <a:cs typeface="Open Sans" panose="020B0606030504020204" pitchFamily="34" charset="0"/>
              </a:rPr>
              <a:t>Câu </a:t>
            </a:r>
            <a:r>
              <a:rPr lang="en-US" sz="2800" b="1" dirty="0">
                <a:latin typeface="+mj-lt"/>
                <a:ea typeface="Open Sans" panose="020B0606030504020204" pitchFamily="34" charset="0"/>
                <a:cs typeface="Open Sans" panose="020B0606030504020204" pitchFamily="34" charset="0"/>
              </a:rPr>
              <a:t>5</a:t>
            </a:r>
            <a:r>
              <a:rPr lang="en-US" sz="2800" dirty="0">
                <a:latin typeface="+mj-lt"/>
                <a:ea typeface="Open Sans" panose="020B0606030504020204" pitchFamily="34" charset="0"/>
                <a:cs typeface="Open Sans" panose="020B0606030504020204" pitchFamily="34" charset="0"/>
              </a:rPr>
              <a:t> </a:t>
            </a:r>
            <a:r>
              <a:rPr lang="en-US" sz="2800" b="1" dirty="0">
                <a:latin typeface="+mj-lt"/>
                <a:ea typeface="Open Sans" panose="020B0606030504020204" pitchFamily="34" charset="0"/>
                <a:cs typeface="Open Sans" panose="020B0606030504020204" pitchFamily="34" charset="0"/>
              </a:rPr>
              <a:t>: </a:t>
            </a:r>
            <a:r>
              <a:rPr lang="vi-VN" sz="2800" b="1" dirty="0">
                <a:latin typeface="+mj-lt"/>
              </a:rPr>
              <a:t>Dựa vào bài thơ, em hãy giới thiệu bức tranh mà cô giáo đã tạo ra.</a:t>
            </a:r>
            <a:endParaRPr lang="vi-VN" sz="2800" b="1"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562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12402" y="985017"/>
            <a:ext cx="9567197" cy="4887967"/>
          </a:xfrm>
          <a:prstGeom prst="rect">
            <a:avLst/>
          </a:prstGeom>
        </p:spPr>
      </p:pic>
      <p:sp>
        <p:nvSpPr>
          <p:cNvPr id="6" name="矩形 26">
            <a:extLst>
              <a:ext uri="{FF2B5EF4-FFF2-40B4-BE49-F238E27FC236}">
                <a16:creationId xmlns:a16="http://schemas.microsoft.com/office/drawing/2014/main" id="{6BAA678F-5574-F71A-5A9C-74A3BAD85BF1}"/>
              </a:ext>
            </a:extLst>
          </p:cNvPr>
          <p:cNvSpPr/>
          <p:nvPr/>
        </p:nvSpPr>
        <p:spPr>
          <a:xfrm>
            <a:off x="1225778" y="1506390"/>
            <a:ext cx="9740444" cy="523220"/>
          </a:xfrm>
          <a:prstGeom prst="rect">
            <a:avLst/>
          </a:prstGeom>
          <a:noFill/>
          <a:ln w="9525">
            <a:noFill/>
            <a:miter lim="800000"/>
            <a:headEnd/>
            <a:tailEnd/>
          </a:ln>
          <a:effectLst/>
        </p:spPr>
        <p:txBody>
          <a:bodyPr wrap="square">
            <a:spAutoFit/>
          </a:bodyPr>
          <a:lstStyle/>
          <a:p>
            <a:pPr algn="ctr"/>
            <a:r>
              <a:rPr lang="en-US" altLang="zh-CN" sz="2800" b="1" smtClean="0">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Tiếng </a:t>
            </a:r>
            <a:r>
              <a:rPr lang="en-US" altLang="zh-CN" sz="2800" b="1"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Việt</a:t>
            </a:r>
            <a:endParaRPr lang="zh-CN" altLang="en-US" sz="2800" b="1" dirty="0">
              <a:solidFill>
                <a:schemeClr val="bg1"/>
              </a:solidFill>
              <a:latin typeface="Times New Roman" panose="02020603050405020304" pitchFamily="18" charset="0"/>
              <a:cs typeface="Times New Roman" panose="02020603050405020304" pitchFamily="18" charset="0"/>
              <a:sym typeface="+mn-lt"/>
            </a:endParaRPr>
          </a:p>
        </p:txBody>
      </p:sp>
      <p:sp>
        <p:nvSpPr>
          <p:cNvPr id="7" name="矩形 26">
            <a:extLst>
              <a:ext uri="{FF2B5EF4-FFF2-40B4-BE49-F238E27FC236}">
                <a16:creationId xmlns:a16="http://schemas.microsoft.com/office/drawing/2014/main" id="{B4EECCCC-5343-77D0-3F91-9AFA51D5A1E8}"/>
              </a:ext>
            </a:extLst>
          </p:cNvPr>
          <p:cNvSpPr/>
          <p:nvPr/>
        </p:nvSpPr>
        <p:spPr>
          <a:xfrm>
            <a:off x="1312402" y="2029610"/>
            <a:ext cx="9740444" cy="707886"/>
          </a:xfrm>
          <a:prstGeom prst="rect">
            <a:avLst/>
          </a:prstGeom>
          <a:noFill/>
          <a:ln w="9525">
            <a:noFill/>
            <a:miter lim="800000"/>
            <a:headEnd/>
            <a:tailEnd/>
          </a:ln>
          <a:effectLst/>
        </p:spPr>
        <p:txBody>
          <a:bodyPr wrap="square">
            <a:spAutoFit/>
          </a:bodyPr>
          <a:lstStyle/>
          <a:p>
            <a:pPr algn="ctr"/>
            <a:r>
              <a:rPr lang="en-US" altLang="zh-CN" sz="4000" b="1"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Bài</a:t>
            </a:r>
            <a:r>
              <a:rPr lang="en-US" altLang="zh-CN" sz="4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 13: </a:t>
            </a:r>
            <a:r>
              <a:rPr lang="en-US" altLang="zh-CN" sz="4000" b="1"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Bàn</a:t>
            </a:r>
            <a:r>
              <a:rPr lang="en-US" altLang="zh-CN" sz="4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 </a:t>
            </a:r>
            <a:r>
              <a:rPr lang="en-US" altLang="zh-CN" sz="4000" b="1"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tay</a:t>
            </a:r>
            <a:r>
              <a:rPr lang="en-US" altLang="zh-CN" sz="4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 </a:t>
            </a:r>
            <a:r>
              <a:rPr lang="en-US" altLang="zh-CN" sz="4000" b="1"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cô</a:t>
            </a:r>
            <a:r>
              <a:rPr lang="en-US" altLang="zh-CN" sz="4000" b="1" dirty="0">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 </a:t>
            </a:r>
            <a:r>
              <a:rPr lang="en-US" altLang="zh-CN" sz="4000" b="1" dirty="0" err="1">
                <a:solidFill>
                  <a:schemeClr val="bg1"/>
                </a:solidFill>
                <a:latin typeface="Times New Roman" panose="02020603050405020304" pitchFamily="18" charset="0"/>
                <a:ea typeface="Open Sans" panose="020B0606030504020204" pitchFamily="34" charset="0"/>
                <a:cs typeface="Times New Roman" panose="02020603050405020304" pitchFamily="18" charset="0"/>
                <a:sym typeface="+mn-lt"/>
              </a:rPr>
              <a:t>giáo</a:t>
            </a:r>
            <a:endParaRPr lang="zh-CN" altLang="en-US" sz="4000" b="1" dirty="0">
              <a:solidFill>
                <a:schemeClr val="bg1"/>
              </a:solidFill>
              <a:latin typeface="Times New Roman" panose="02020603050405020304" pitchFamily="18" charset="0"/>
              <a:cs typeface="Times New Roman" panose="02020603050405020304" pitchFamily="18"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2ED64A31-CBCA-78C9-7C4F-E34D701A88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009348" y="57743"/>
            <a:ext cx="9334331" cy="1298890"/>
          </a:xfrm>
          <a:prstGeom prst="rect">
            <a:avLst/>
          </a:prstGeom>
        </p:spPr>
      </p:pic>
      <p:sp>
        <p:nvSpPr>
          <p:cNvPr id="12" name="TextBox 11">
            <a:extLst>
              <a:ext uri="{FF2B5EF4-FFF2-40B4-BE49-F238E27FC236}">
                <a16:creationId xmlns:a16="http://schemas.microsoft.com/office/drawing/2014/main" id="{826221FB-7D60-9E68-98F3-D7DA800B4D37}"/>
              </a:ext>
            </a:extLst>
          </p:cNvPr>
          <p:cNvSpPr txBox="1"/>
          <p:nvPr/>
        </p:nvSpPr>
        <p:spPr>
          <a:xfrm>
            <a:off x="3494997" y="208745"/>
            <a:ext cx="8363032" cy="954107"/>
          </a:xfrm>
          <a:prstGeom prst="rect">
            <a:avLst/>
          </a:prstGeom>
          <a:noFill/>
        </p:spPr>
        <p:txBody>
          <a:bodyPr wrap="square">
            <a:spAutoFit/>
          </a:bodyPr>
          <a:lstStyle/>
          <a:p>
            <a:pPr algn="ctr"/>
            <a:r>
              <a:rPr lang="vi-VN" sz="2800" b="1" dirty="0">
                <a:latin typeface="+mj-lt"/>
                <a:ea typeface="Open Sans" panose="020B0606030504020204" pitchFamily="34" charset="0"/>
                <a:cs typeface="Open Sans" panose="020B0606030504020204" pitchFamily="34" charset="0"/>
              </a:rPr>
              <a:t>Câu </a:t>
            </a:r>
            <a:r>
              <a:rPr lang="en-US" sz="2800" b="1" dirty="0">
                <a:latin typeface="+mj-lt"/>
                <a:ea typeface="Open Sans" panose="020B0606030504020204" pitchFamily="34" charset="0"/>
                <a:cs typeface="Open Sans" panose="020B0606030504020204" pitchFamily="34" charset="0"/>
              </a:rPr>
              <a:t>5</a:t>
            </a:r>
            <a:r>
              <a:rPr lang="en-US" sz="2800" dirty="0">
                <a:latin typeface="+mj-lt"/>
                <a:ea typeface="Open Sans" panose="020B0606030504020204" pitchFamily="34" charset="0"/>
                <a:cs typeface="Open Sans" panose="020B0606030504020204" pitchFamily="34" charset="0"/>
              </a:rPr>
              <a:t> </a:t>
            </a:r>
            <a:r>
              <a:rPr lang="en-US" sz="2800" b="1" dirty="0">
                <a:latin typeface="+mj-lt"/>
                <a:ea typeface="Open Sans" panose="020B0606030504020204" pitchFamily="34" charset="0"/>
                <a:cs typeface="Open Sans" panose="020B0606030504020204" pitchFamily="34" charset="0"/>
              </a:rPr>
              <a:t>: </a:t>
            </a:r>
            <a:r>
              <a:rPr lang="vi-VN" sz="2800" b="1" dirty="0">
                <a:latin typeface="+mj-lt"/>
              </a:rPr>
              <a:t>Dựa vào bài thơ, em hãy giới thiệu bức tranh mà cô giáo đã tạo ra.</a:t>
            </a:r>
            <a:endParaRPr lang="vi-VN" sz="2800" b="1" dirty="0">
              <a:latin typeface="+mj-lt"/>
              <a:ea typeface="Open Sans" panose="020B0606030504020204" pitchFamily="34" charset="0"/>
              <a:cs typeface="Open Sans" panose="020B0606030504020204" pitchFamily="34" charset="0"/>
            </a:endParaRPr>
          </a:p>
        </p:txBody>
      </p:sp>
      <p:grpSp>
        <p:nvGrpSpPr>
          <p:cNvPr id="13" name="Group 8">
            <a:extLst>
              <a:ext uri="{FF2B5EF4-FFF2-40B4-BE49-F238E27FC236}">
                <a16:creationId xmlns:a16="http://schemas.microsoft.com/office/drawing/2014/main" id="{B5B14A45-F543-FC90-E11E-F059A3A099D0}"/>
              </a:ext>
            </a:extLst>
          </p:cNvPr>
          <p:cNvGrpSpPr/>
          <p:nvPr/>
        </p:nvGrpSpPr>
        <p:grpSpPr>
          <a:xfrm>
            <a:off x="2389805" y="1325682"/>
            <a:ext cx="7949949" cy="4294927"/>
            <a:chOff x="30529" y="111036"/>
            <a:chExt cx="6820832" cy="1978041"/>
          </a:xfrm>
        </p:grpSpPr>
        <p:pic>
          <p:nvPicPr>
            <p:cNvPr id="14" name="Picture 9">
              <a:extLst>
                <a:ext uri="{FF2B5EF4-FFF2-40B4-BE49-F238E27FC236}">
                  <a16:creationId xmlns:a16="http://schemas.microsoft.com/office/drawing/2014/main" id="{D05764EB-39D8-7F13-E5D9-80AF86F3444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12479">
              <a:off x="30529" y="111036"/>
              <a:ext cx="6820832" cy="1978041"/>
            </a:xfrm>
            <a:prstGeom prst="rect">
              <a:avLst/>
            </a:prstGeom>
          </p:spPr>
        </p:pic>
        <p:sp>
          <p:nvSpPr>
            <p:cNvPr id="15" name="TextBox 10">
              <a:extLst>
                <a:ext uri="{FF2B5EF4-FFF2-40B4-BE49-F238E27FC236}">
                  <a16:creationId xmlns:a16="http://schemas.microsoft.com/office/drawing/2014/main" id="{B1912054-7F2C-FE03-8D4F-724ABD100BB3}"/>
                </a:ext>
              </a:extLst>
            </p:cNvPr>
            <p:cNvSpPr txBox="1"/>
            <p:nvPr/>
          </p:nvSpPr>
          <p:spPr>
            <a:xfrm>
              <a:off x="1284577" y="670162"/>
              <a:ext cx="4312735" cy="678815"/>
            </a:xfrm>
            <a:prstGeom prst="rect">
              <a:avLst/>
            </a:prstGeom>
          </p:spPr>
          <p:txBody>
            <a:bodyPr lIns="0" tIns="0" rIns="0" bIns="0" rtlCol="0" anchor="t">
              <a:spAutoFit/>
            </a:bodyPr>
            <a:lstStyle/>
            <a:p>
              <a:pPr>
                <a:lnSpc>
                  <a:spcPts val="4160"/>
                </a:lnSpc>
              </a:pPr>
              <a:endParaRPr lang="en-US" sz="3200">
                <a:solidFill>
                  <a:srgbClr val="FFFEFE"/>
                </a:solidFill>
                <a:latin typeface="ไอติม Bold"/>
              </a:endParaRPr>
            </a:p>
          </p:txBody>
        </p:sp>
      </p:grpSp>
      <p:sp>
        <p:nvSpPr>
          <p:cNvPr id="17" name="TextBox 16">
            <a:extLst>
              <a:ext uri="{FF2B5EF4-FFF2-40B4-BE49-F238E27FC236}">
                <a16:creationId xmlns:a16="http://schemas.microsoft.com/office/drawing/2014/main" id="{0353487E-617D-6D85-6858-894ED0F00FDD}"/>
              </a:ext>
            </a:extLst>
          </p:cNvPr>
          <p:cNvSpPr txBox="1"/>
          <p:nvPr/>
        </p:nvSpPr>
        <p:spPr>
          <a:xfrm>
            <a:off x="3127782" y="2101458"/>
            <a:ext cx="6646984" cy="2677656"/>
          </a:xfrm>
          <a:prstGeom prst="rect">
            <a:avLst/>
          </a:prstGeom>
          <a:noFill/>
        </p:spPr>
        <p:txBody>
          <a:bodyPr wrap="square">
            <a:spAutoFit/>
          </a:bodyPr>
          <a:lstStyle/>
          <a:p>
            <a:pPr algn="just"/>
            <a:r>
              <a:rPr lang="en-US" sz="2800" dirty="0">
                <a:solidFill>
                  <a:schemeClr val="bg1"/>
                </a:solidFill>
                <a:latin typeface="Nunito Black" pitchFamily="2" charset="0"/>
              </a:rPr>
              <a:t>	</a:t>
            </a:r>
            <a:r>
              <a:rPr lang="en-US" sz="2800" dirty="0" err="1">
                <a:solidFill>
                  <a:schemeClr val="bg1"/>
                </a:solidFill>
                <a:latin typeface="Times New Roman" panose="02020603050405020304" pitchFamily="18" charset="0"/>
                <a:cs typeface="Times New Roman" panose="02020603050405020304" pitchFamily="18" charset="0"/>
              </a:rPr>
              <a:t>Bằng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tờ</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giấy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màu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giáo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đã</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tạo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một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bức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tranh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rất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đẹp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bức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tranh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mặt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đang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tỏa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tia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chiếu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xuống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cảnh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vật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chiếc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thuyền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trôi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dập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dềnh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cùng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những</a:t>
            </a:r>
            <a:r>
              <a:rPr lang="en-US" sz="2800" dirty="0">
                <a:solidFill>
                  <a:schemeClr val="bg1"/>
                </a:solidFill>
                <a:latin typeface="Times New Roman" panose="02020603050405020304" pitchFamily="18" charset="0"/>
                <a:cs typeface="Times New Roman" panose="02020603050405020304" pitchFamily="18" charset="0"/>
              </a:rPr>
              <a:t> con </a:t>
            </a:r>
            <a:r>
              <a:rPr lang="en-US" sz="2800" dirty="0" err="1">
                <a:solidFill>
                  <a:schemeClr val="bg1"/>
                </a:solidFill>
                <a:latin typeface="Times New Roman" panose="02020603050405020304" pitchFamily="18" charset="0"/>
                <a:cs typeface="Times New Roman" panose="02020603050405020304" pitchFamily="18" charset="0"/>
              </a:rPr>
              <a:t>sóng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mặt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biển</a:t>
            </a:r>
            <a:r>
              <a:rPr lang="en-US" sz="2800" dirty="0">
                <a:solidFill>
                  <a:schemeClr val="bg1"/>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4B8856-E63A-5726-B954-73A401F82A65}"/>
              </a:ext>
            </a:extLst>
          </p:cNvPr>
          <p:cNvSpPr>
            <a:spLocks noGrp="1"/>
          </p:cNvSpPr>
          <p:nvPr>
            <p:ph type="title"/>
          </p:nvPr>
        </p:nvSpPr>
        <p:spPr>
          <a:xfrm>
            <a:off x="435428" y="1558628"/>
            <a:ext cx="11321143" cy="1754326"/>
          </a:xfrm>
          <a:prstGeom prst="rect">
            <a:avLst/>
          </a:prstGeom>
          <a:effectLst>
            <a:reflection blurRad="6350" stA="50000" endA="300" endPos="90000" dir="5400000" sy="-100000" algn="bl" rotWithShape="0"/>
          </a:effectLst>
        </p:spPr>
        <p:txBody>
          <a:bodyPr wrap="square">
            <a:spAutoFit/>
          </a:bodyPr>
          <a:lstStyle/>
          <a:p>
            <a:pPr algn="ctr"/>
            <a:r>
              <a:rPr lang="en-US" sz="4000" b="1" dirty="0" err="1">
                <a:solidFill>
                  <a:srgbClr val="C00000"/>
                </a:solidFill>
                <a:latin typeface="Times New Roman" panose="02020603050405020304" pitchFamily="18" charset="0"/>
                <a:cs typeface="Times New Roman" panose="02020603050405020304" pitchFamily="18" charset="0"/>
              </a:rPr>
              <a:t>Nội</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dung:Bài</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thơ</a:t>
            </a:r>
            <a:r>
              <a:rPr lang="en-US" sz="4000" b="1" dirty="0" smtClean="0">
                <a:solidFill>
                  <a:srgbClr val="C00000"/>
                </a:solidFill>
                <a:latin typeface="Times New Roman" panose="02020603050405020304" pitchFamily="18" charset="0"/>
                <a:cs typeface="Times New Roman" panose="02020603050405020304" pitchFamily="18" charset="0"/>
              </a:rPr>
              <a:t> ca </a:t>
            </a:r>
            <a:r>
              <a:rPr lang="en-US" sz="4000" b="1" dirty="0" err="1" smtClean="0">
                <a:solidFill>
                  <a:srgbClr val="C00000"/>
                </a:solidFill>
                <a:latin typeface="Times New Roman" panose="02020603050405020304" pitchFamily="18" charset="0"/>
                <a:cs typeface="Times New Roman" panose="02020603050405020304" pitchFamily="18" charset="0"/>
              </a:rPr>
              <a:t>ngợi</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sự</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khéo</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léo</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của</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cô</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giáo</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khi</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dạy</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học</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sinh</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làm</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thủ</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công</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và</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thể</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hiên</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tình</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cảm</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yêu</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thương,quý</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trọng</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cô</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giáo</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của</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các</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bạn</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học</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sinh</a:t>
            </a:r>
            <a:r>
              <a:rPr lang="en-US" sz="4000" b="1" dirty="0" smtClean="0">
                <a:solidFill>
                  <a:srgbClr val="FFC000"/>
                </a:solidFill>
                <a:latin typeface="Times New Roman" panose="02020603050405020304" pitchFamily="18" charset="0"/>
                <a:cs typeface="Times New Roman" panose="02020603050405020304" pitchFamily="18" charset="0"/>
              </a:rPr>
              <a:t>.</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25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CD2493-3747-2EAB-D9B5-7C19CD074516}"/>
              </a:ext>
            </a:extLst>
          </p:cNvPr>
          <p:cNvPicPr>
            <a:picLocks noChangeAspect="1"/>
          </p:cNvPicPr>
          <p:nvPr/>
        </p:nvPicPr>
        <p:blipFill>
          <a:blip r:embed="rId2"/>
          <a:stretch>
            <a:fillRect/>
          </a:stretch>
        </p:blipFill>
        <p:spPr>
          <a:xfrm>
            <a:off x="81718" y="15240"/>
            <a:ext cx="957155" cy="76206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090298489"/>
              </p:ext>
            </p:extLst>
          </p:nvPr>
        </p:nvGraphicFramePr>
        <p:xfrm>
          <a:off x="1955954" y="1186641"/>
          <a:ext cx="10058400" cy="5638489"/>
        </p:xfrm>
        <a:graphic>
          <a:graphicData uri="http://schemas.openxmlformats.org/drawingml/2006/table">
            <a:tbl>
              <a:tblPr/>
              <a:tblGrid>
                <a:gridCol w="4951466">
                  <a:extLst>
                    <a:ext uri="{9D8B030D-6E8A-4147-A177-3AD203B41FA5}">
                      <a16:colId xmlns:a16="http://schemas.microsoft.com/office/drawing/2014/main" val="2954022573"/>
                    </a:ext>
                  </a:extLst>
                </a:gridCol>
                <a:gridCol w="5106934">
                  <a:extLst>
                    <a:ext uri="{9D8B030D-6E8A-4147-A177-3AD203B41FA5}">
                      <a16:colId xmlns:a16="http://schemas.microsoft.com/office/drawing/2014/main" val="793779562"/>
                    </a:ext>
                  </a:extLst>
                </a:gridCol>
              </a:tblGrid>
              <a:tr h="2273691">
                <a:tc>
                  <a:txBody>
                    <a:bodyPr/>
                    <a:lstStyle/>
                    <a:p>
                      <a:pPr algn="just" fontAlgn="t"/>
                      <a:r>
                        <a:rPr lang="en-US" sz="2700" b="0" dirty="0" err="1">
                          <a:effectLst/>
                          <a:latin typeface="Times New Roman" panose="02020603050405020304" pitchFamily="18" charset="0"/>
                          <a:cs typeface="Times New Roman" panose="02020603050405020304" pitchFamily="18" charset="0"/>
                        </a:rPr>
                        <a:t>Một</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tờ</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giấy</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trắng</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Cô</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gấp</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cong</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cong</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Thoắt</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cái</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đã</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xong</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Chiếc</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thuyền</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xinh</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quá</a:t>
                      </a:r>
                      <a:r>
                        <a:rPr lang="en-US" sz="2700" b="0" dirty="0">
                          <a:effectLst/>
                          <a:latin typeface="Times New Roman" panose="02020603050405020304" pitchFamily="18" charset="0"/>
                          <a:cs typeface="Times New Roman" panose="02020603050405020304" pitchFamily="18" charset="0"/>
                        </a:rPr>
                        <a:t>!</a:t>
                      </a:r>
                    </a:p>
                  </a:txBody>
                  <a:tcPr marL="36479" marR="36479" marT="36479" marB="36479">
                    <a:lnL>
                      <a:noFill/>
                    </a:lnL>
                    <a:lnR>
                      <a:noFill/>
                    </a:lnR>
                    <a:lnT>
                      <a:noFill/>
                    </a:lnT>
                    <a:lnB>
                      <a:noFill/>
                    </a:lnB>
                  </a:tcPr>
                </a:tc>
                <a:tc>
                  <a:txBody>
                    <a:bodyPr/>
                    <a:lstStyle/>
                    <a:p>
                      <a:pPr algn="just" fontAlgn="t"/>
                      <a:r>
                        <a:rPr lang="en-US" sz="2700" b="0" dirty="0" err="1">
                          <a:effectLst/>
                          <a:latin typeface="Times New Roman" panose="02020603050405020304" pitchFamily="18" charset="0"/>
                          <a:cs typeface="Times New Roman" panose="02020603050405020304" pitchFamily="18" charset="0"/>
                        </a:rPr>
                        <a:t>Một</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tờ</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giấy</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đỏ</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Mềm</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mại</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tay</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cô</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Mặt</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trời</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đã</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phô</a:t>
                      </a:r>
                      <a:endParaRPr lang="en-US" sz="2700" b="0" dirty="0">
                        <a:effectLst/>
                        <a:latin typeface="Times New Roman" panose="02020603050405020304" pitchFamily="18" charset="0"/>
                        <a:cs typeface="Times New Roman" panose="02020603050405020304" pitchFamily="18" charset="0"/>
                      </a:endParaRPr>
                    </a:p>
                    <a:p>
                      <a:pPr algn="just" fontAlgn="t"/>
                      <a:r>
                        <a:rPr lang="en-US" sz="2700" b="0" dirty="0" err="1">
                          <a:effectLst/>
                          <a:latin typeface="Times New Roman" panose="02020603050405020304" pitchFamily="18" charset="0"/>
                          <a:cs typeface="Times New Roman" panose="02020603050405020304" pitchFamily="18" charset="0"/>
                        </a:rPr>
                        <a:t>Nhiều</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tia</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nắng</a:t>
                      </a:r>
                      <a:r>
                        <a:rPr lang="en-US" sz="2700" b="0" dirty="0">
                          <a:effectLst/>
                          <a:latin typeface="Times New Roman" panose="02020603050405020304" pitchFamily="18" charset="0"/>
                          <a:cs typeface="Times New Roman" panose="02020603050405020304" pitchFamily="18" charset="0"/>
                        </a:rPr>
                        <a:t> </a:t>
                      </a:r>
                      <a:r>
                        <a:rPr lang="en-US" sz="2700" b="0" dirty="0" err="1">
                          <a:effectLst/>
                          <a:latin typeface="Times New Roman" panose="02020603050405020304" pitchFamily="18" charset="0"/>
                          <a:cs typeface="Times New Roman" panose="02020603050405020304" pitchFamily="18" charset="0"/>
                        </a:rPr>
                        <a:t>tỏa</a:t>
                      </a:r>
                      <a:r>
                        <a:rPr lang="en-US" sz="2700" b="0" dirty="0">
                          <a:effectLst/>
                          <a:latin typeface="Times New Roman" panose="02020603050405020304" pitchFamily="18" charset="0"/>
                          <a:cs typeface="Times New Roman" panose="02020603050405020304" pitchFamily="18" charset="0"/>
                        </a:rPr>
                        <a:t>.</a:t>
                      </a:r>
                    </a:p>
                  </a:txBody>
                  <a:tcPr marL="36479" marR="36479" marT="36479" marB="36479">
                    <a:lnL>
                      <a:noFill/>
                    </a:lnL>
                    <a:lnR>
                      <a:noFill/>
                    </a:lnR>
                    <a:lnT>
                      <a:noFill/>
                    </a:lnT>
                    <a:lnB>
                      <a:noFill/>
                    </a:lnB>
                  </a:tcPr>
                </a:tc>
                <a:extLst>
                  <a:ext uri="{0D108BD9-81ED-4DB2-BD59-A6C34878D82A}">
                    <a16:rowId xmlns:a16="http://schemas.microsoft.com/office/drawing/2014/main" val="789121385"/>
                  </a:ext>
                </a:extLst>
              </a:tr>
              <a:tr h="3175253">
                <a:tc>
                  <a:txBody>
                    <a:bodyPr/>
                    <a:lstStyle/>
                    <a:p>
                      <a:pPr fontAlgn="t"/>
                      <a:r>
                        <a:rPr lang="vi-VN" sz="2700" b="0" dirty="0">
                          <a:effectLst/>
                          <a:latin typeface="Times New Roman" panose="02020603050405020304" pitchFamily="18" charset="0"/>
                          <a:cs typeface="Times New Roman" panose="02020603050405020304" pitchFamily="18" charset="0"/>
                        </a:rPr>
                        <a:t>Thêm tờ xanh nữa</a:t>
                      </a:r>
                    </a:p>
                    <a:p>
                      <a:pPr fontAlgn="t"/>
                      <a:r>
                        <a:rPr lang="vi-VN" sz="2700" b="0" dirty="0">
                          <a:effectLst/>
                          <a:latin typeface="Times New Roman" panose="02020603050405020304" pitchFamily="18" charset="0"/>
                          <a:cs typeface="Times New Roman" panose="02020603050405020304" pitchFamily="18" charset="0"/>
                        </a:rPr>
                        <a:t>Cô cắt rất nhanh</a:t>
                      </a:r>
                    </a:p>
                    <a:p>
                      <a:pPr fontAlgn="t"/>
                      <a:r>
                        <a:rPr lang="vi-VN" sz="2700" b="0" dirty="0">
                          <a:effectLst/>
                          <a:latin typeface="Times New Roman" panose="02020603050405020304" pitchFamily="18" charset="0"/>
                          <a:cs typeface="Times New Roman" panose="02020603050405020304" pitchFamily="18" charset="0"/>
                        </a:rPr>
                        <a:t>Mặt nước dập dềnh</a:t>
                      </a:r>
                    </a:p>
                    <a:p>
                      <a:pPr fontAlgn="t"/>
                      <a:r>
                        <a:rPr lang="vi-VN" sz="2700" b="0" dirty="0">
                          <a:effectLst/>
                          <a:latin typeface="Times New Roman" panose="02020603050405020304" pitchFamily="18" charset="0"/>
                          <a:cs typeface="Times New Roman" panose="02020603050405020304" pitchFamily="18" charset="0"/>
                        </a:rPr>
                        <a:t>Quanh thuyền sóng lượn.</a:t>
                      </a:r>
                    </a:p>
                  </a:txBody>
                  <a:tcPr marL="36479" marR="36479" marT="36479" marB="36479">
                    <a:lnL>
                      <a:noFill/>
                    </a:lnL>
                    <a:lnR>
                      <a:noFill/>
                    </a:lnR>
                    <a:lnT>
                      <a:noFill/>
                    </a:lnT>
                    <a:lnB>
                      <a:noFill/>
                    </a:lnB>
                  </a:tcPr>
                </a:tc>
                <a:tc>
                  <a:txBody>
                    <a:bodyPr/>
                    <a:lstStyle/>
                    <a:p>
                      <a:pPr fontAlgn="t"/>
                      <a:r>
                        <a:rPr lang="vi-VN" sz="2700" b="0" dirty="0">
                          <a:effectLst/>
                          <a:latin typeface="Times New Roman" panose="02020603050405020304" pitchFamily="18" charset="0"/>
                          <a:cs typeface="Times New Roman" panose="02020603050405020304" pitchFamily="18" charset="0"/>
                        </a:rPr>
                        <a:t> Như phép mầu nhiệm</a:t>
                      </a:r>
                    </a:p>
                    <a:p>
                      <a:pPr fontAlgn="t"/>
                      <a:r>
                        <a:rPr lang="vi-VN" sz="2700" b="0" dirty="0">
                          <a:effectLst/>
                          <a:latin typeface="Times New Roman" panose="02020603050405020304" pitchFamily="18" charset="0"/>
                          <a:cs typeface="Times New Roman" panose="02020603050405020304" pitchFamily="18" charset="0"/>
                        </a:rPr>
                        <a:t>Hiện trước mắt em:</a:t>
                      </a:r>
                    </a:p>
                    <a:p>
                      <a:pPr fontAlgn="t"/>
                      <a:r>
                        <a:rPr lang="vi-VN" sz="2700" b="0" dirty="0">
                          <a:effectLst/>
                          <a:latin typeface="Times New Roman" panose="02020603050405020304" pitchFamily="18" charset="0"/>
                          <a:cs typeface="Times New Roman" panose="02020603050405020304" pitchFamily="18" charset="0"/>
                        </a:rPr>
                        <a:t>Biển biếc bình minh</a:t>
                      </a:r>
                    </a:p>
                    <a:p>
                      <a:pPr fontAlgn="t"/>
                      <a:r>
                        <a:rPr lang="vi-VN" sz="2700" b="0" dirty="0">
                          <a:effectLst/>
                          <a:latin typeface="Times New Roman" panose="02020603050405020304" pitchFamily="18" charset="0"/>
                          <a:cs typeface="Times New Roman" panose="02020603050405020304" pitchFamily="18" charset="0"/>
                        </a:rPr>
                        <a:t>Rì rào sóng vỗ…</a:t>
                      </a:r>
                      <a:endParaRPr lang="en-US" sz="2700" b="0" dirty="0">
                        <a:effectLst/>
                        <a:latin typeface="Times New Roman" panose="02020603050405020304" pitchFamily="18" charset="0"/>
                        <a:cs typeface="Times New Roman" panose="02020603050405020304" pitchFamily="18" charset="0"/>
                      </a:endParaRPr>
                    </a:p>
                    <a:p>
                      <a:pPr fontAlgn="t"/>
                      <a:r>
                        <a:rPr lang="en-US" sz="2700" b="0" dirty="0">
                          <a:effectLst/>
                          <a:latin typeface="Times New Roman" panose="02020603050405020304" pitchFamily="18" charset="0"/>
                          <a:cs typeface="Times New Roman" panose="02020603050405020304" pitchFamily="18" charset="0"/>
                        </a:rPr>
                        <a:t> </a:t>
                      </a:r>
                    </a:p>
                    <a:p>
                      <a:pPr fontAlgn="t"/>
                      <a:r>
                        <a:rPr lang="en-US" sz="2700" b="0" dirty="0" err="1">
                          <a:effectLst/>
                          <a:latin typeface="Times New Roman" panose="02020603050405020304" pitchFamily="18" charset="0"/>
                          <a:cs typeface="Times New Roman" panose="02020603050405020304" pitchFamily="18" charset="0"/>
                        </a:rPr>
                        <a:t>Biết</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bao</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điều</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lạ</a:t>
                      </a:r>
                      <a:endParaRPr lang="en-US" sz="2700" b="0" baseline="0" dirty="0">
                        <a:effectLst/>
                        <a:latin typeface="Times New Roman" panose="02020603050405020304" pitchFamily="18" charset="0"/>
                        <a:cs typeface="Times New Roman" panose="02020603050405020304" pitchFamily="18" charset="0"/>
                      </a:endParaRPr>
                    </a:p>
                    <a:p>
                      <a:pPr fontAlgn="t"/>
                      <a:r>
                        <a:rPr lang="en-US" sz="2700" b="0" baseline="0" dirty="0" err="1">
                          <a:effectLst/>
                          <a:latin typeface="Times New Roman" panose="02020603050405020304" pitchFamily="18" charset="0"/>
                          <a:cs typeface="Times New Roman" panose="02020603050405020304" pitchFamily="18" charset="0"/>
                        </a:rPr>
                        <a:t>Từ</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bàn</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tay</a:t>
                      </a:r>
                      <a:r>
                        <a:rPr lang="en-US" sz="2700" b="0" baseline="0" dirty="0">
                          <a:effectLst/>
                          <a:latin typeface="Times New Roman" panose="02020603050405020304" pitchFamily="18" charset="0"/>
                          <a:cs typeface="Times New Roman" panose="02020603050405020304" pitchFamily="18" charset="0"/>
                        </a:rPr>
                        <a:t> </a:t>
                      </a:r>
                      <a:r>
                        <a:rPr lang="en-US" sz="2700" b="0" baseline="0" dirty="0" err="1">
                          <a:effectLst/>
                          <a:latin typeface="Times New Roman" panose="02020603050405020304" pitchFamily="18" charset="0"/>
                          <a:cs typeface="Times New Roman" panose="02020603050405020304" pitchFamily="18" charset="0"/>
                        </a:rPr>
                        <a:t>cô</a:t>
                      </a:r>
                      <a:endParaRPr lang="en-US" sz="2700" b="0" baseline="0" dirty="0">
                        <a:effectLst/>
                        <a:latin typeface="Times New Roman" panose="02020603050405020304" pitchFamily="18" charset="0"/>
                        <a:cs typeface="Times New Roman" panose="02020603050405020304" pitchFamily="18" charset="0"/>
                      </a:endParaRPr>
                    </a:p>
                    <a:p>
                      <a:pPr fontAlgn="t"/>
                      <a:r>
                        <a:rPr lang="en-US" sz="2700" b="0" baseline="0" dirty="0">
                          <a:effectLst/>
                          <a:latin typeface="Times New Roman" panose="02020603050405020304" pitchFamily="18" charset="0"/>
                          <a:cs typeface="Times New Roman" panose="02020603050405020304" pitchFamily="18" charset="0"/>
                        </a:rPr>
                        <a:t>            </a:t>
                      </a:r>
                      <a:r>
                        <a:rPr lang="en-US" sz="2000" b="0" baseline="0" dirty="0">
                          <a:solidFill>
                            <a:srgbClr val="FF0000"/>
                          </a:solidFill>
                          <a:effectLst/>
                          <a:latin typeface="Times New Roman" panose="02020603050405020304" pitchFamily="18" charset="0"/>
                          <a:cs typeface="Times New Roman" panose="02020603050405020304" pitchFamily="18" charset="0"/>
                        </a:rPr>
                        <a:t>(</a:t>
                      </a:r>
                      <a:r>
                        <a:rPr lang="en-US" sz="2000" b="0" baseline="0" dirty="0" err="1">
                          <a:solidFill>
                            <a:srgbClr val="FF0000"/>
                          </a:solidFill>
                          <a:effectLst/>
                          <a:latin typeface="Times New Roman" panose="02020603050405020304" pitchFamily="18" charset="0"/>
                          <a:cs typeface="Times New Roman" panose="02020603050405020304" pitchFamily="18" charset="0"/>
                        </a:rPr>
                        <a:t>Nguyễn</a:t>
                      </a:r>
                      <a:r>
                        <a:rPr lang="en-US" sz="2000" b="0" baseline="0" dirty="0">
                          <a:solidFill>
                            <a:srgbClr val="FF0000"/>
                          </a:solidFill>
                          <a:effectLst/>
                          <a:latin typeface="Times New Roman" panose="02020603050405020304" pitchFamily="18" charset="0"/>
                          <a:cs typeface="Times New Roman" panose="02020603050405020304" pitchFamily="18" charset="0"/>
                        </a:rPr>
                        <a:t> </a:t>
                      </a:r>
                      <a:r>
                        <a:rPr lang="en-US" sz="2000" b="0" baseline="0" dirty="0" err="1">
                          <a:solidFill>
                            <a:srgbClr val="FF0000"/>
                          </a:solidFill>
                          <a:effectLst/>
                          <a:latin typeface="Times New Roman" panose="02020603050405020304" pitchFamily="18" charset="0"/>
                          <a:cs typeface="Times New Roman" panose="02020603050405020304" pitchFamily="18" charset="0"/>
                        </a:rPr>
                        <a:t>Trọng</a:t>
                      </a:r>
                      <a:r>
                        <a:rPr lang="en-US" sz="2000" b="0" baseline="0" dirty="0">
                          <a:solidFill>
                            <a:srgbClr val="FF0000"/>
                          </a:solidFill>
                          <a:effectLst/>
                          <a:latin typeface="Times New Roman" panose="02020603050405020304" pitchFamily="18" charset="0"/>
                          <a:cs typeface="Times New Roman" panose="02020603050405020304" pitchFamily="18" charset="0"/>
                        </a:rPr>
                        <a:t> </a:t>
                      </a:r>
                      <a:r>
                        <a:rPr lang="en-US" sz="2000" b="0" baseline="0" dirty="0" err="1">
                          <a:solidFill>
                            <a:srgbClr val="FF0000"/>
                          </a:solidFill>
                          <a:effectLst/>
                          <a:latin typeface="Times New Roman" panose="02020603050405020304" pitchFamily="18" charset="0"/>
                          <a:cs typeface="Times New Roman" panose="02020603050405020304" pitchFamily="18" charset="0"/>
                        </a:rPr>
                        <a:t>Hoàn</a:t>
                      </a:r>
                      <a:r>
                        <a:rPr lang="en-US" sz="2000" b="0" baseline="0" dirty="0">
                          <a:solidFill>
                            <a:srgbClr val="FF0000"/>
                          </a:solidFill>
                          <a:effectLst/>
                          <a:latin typeface="Times New Roman" panose="02020603050405020304" pitchFamily="18" charset="0"/>
                          <a:cs typeface="Times New Roman" panose="02020603050405020304" pitchFamily="18" charset="0"/>
                        </a:rPr>
                        <a:t>)</a:t>
                      </a:r>
                      <a:endParaRPr lang="vi-VN" sz="2000" b="0" dirty="0">
                        <a:solidFill>
                          <a:srgbClr val="FF0000"/>
                        </a:solidFill>
                        <a:effectLst/>
                        <a:latin typeface="Times New Roman" panose="02020603050405020304" pitchFamily="18" charset="0"/>
                        <a:cs typeface="Times New Roman" panose="02020603050405020304" pitchFamily="18" charset="0"/>
                      </a:endParaRPr>
                    </a:p>
                  </a:txBody>
                  <a:tcPr marL="36479" marR="36479" marT="36479" marB="36479">
                    <a:lnL>
                      <a:noFill/>
                    </a:lnL>
                    <a:lnR>
                      <a:noFill/>
                    </a:lnR>
                    <a:lnT>
                      <a:noFill/>
                    </a:lnT>
                    <a:lnB>
                      <a:noFill/>
                    </a:lnB>
                  </a:tcPr>
                </a:tc>
                <a:extLst>
                  <a:ext uri="{0D108BD9-81ED-4DB2-BD59-A6C34878D82A}">
                    <a16:rowId xmlns:a16="http://schemas.microsoft.com/office/drawing/2014/main" val="3071006414"/>
                  </a:ext>
                </a:extLst>
              </a:tr>
            </a:tbl>
          </a:graphicData>
        </a:graphic>
      </p:graphicFrame>
      <p:sp>
        <p:nvSpPr>
          <p:cNvPr id="3" name="Rectangle 2"/>
          <p:cNvSpPr/>
          <p:nvPr/>
        </p:nvSpPr>
        <p:spPr>
          <a:xfrm>
            <a:off x="4602923" y="454140"/>
            <a:ext cx="3198311" cy="646331"/>
          </a:xfrm>
          <a:prstGeom prst="rect">
            <a:avLst/>
          </a:prstGeom>
        </p:spPr>
        <p:txBody>
          <a:bodyPr wrap="non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Bàn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tay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cô</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giáo</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AE4F093-8EF5-FFBE-9B5C-4F6FEFDB5181}"/>
              </a:ext>
            </a:extLst>
          </p:cNvPr>
          <p:cNvSpPr txBox="1"/>
          <p:nvPr/>
        </p:nvSpPr>
        <p:spPr>
          <a:xfrm>
            <a:off x="984838" y="106681"/>
            <a:ext cx="2714965" cy="578882"/>
          </a:xfrm>
          <a:prstGeom prst="roundRect">
            <a:avLst/>
          </a:prstGeom>
          <a:solidFill>
            <a:srgbClr val="FFFFCC"/>
          </a:solidFill>
          <a:ln w="28575">
            <a:solidFill>
              <a:srgbClr val="217875"/>
            </a:solidFill>
            <a:prstDash val="sysDash"/>
          </a:ln>
        </p:spPr>
        <p:txBody>
          <a:bodyPr wrap="square">
            <a:spAutoFit/>
          </a:bodyPr>
          <a:lstStyle/>
          <a:p>
            <a:pPr algn="ctr"/>
            <a:r>
              <a:rPr lang="en-US" sz="2800" dirty="0" err="1">
                <a:solidFill>
                  <a:schemeClr val="accent6">
                    <a:lumMod val="50000"/>
                  </a:schemeClr>
                </a:solidFill>
                <a:latin typeface="Times New Roman" panose="02020603050405020304" pitchFamily="18" charset="0"/>
                <a:cs typeface="Times New Roman" panose="02020603050405020304" pitchFamily="18" charset="0"/>
              </a:rPr>
              <a:t>Luyện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lại</a:t>
            </a:r>
            <a:endParaRPr lang="en-US" sz="28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929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D07352-190E-90B0-58F1-9788600A3D17}"/>
              </a:ext>
            </a:extLst>
          </p:cNvPr>
          <p:cNvSpPr txBox="1"/>
          <p:nvPr/>
        </p:nvSpPr>
        <p:spPr>
          <a:xfrm>
            <a:off x="3526972" y="2662534"/>
            <a:ext cx="5863771" cy="1107996"/>
          </a:xfrm>
          <a:prstGeom prst="rect">
            <a:avLst/>
          </a:prstGeom>
          <a:noFill/>
        </p:spPr>
        <p:txBody>
          <a:bodyPr wrap="square" rtlCol="0">
            <a:spAutoFit/>
          </a:bodyPr>
          <a:lstStyle/>
          <a:p>
            <a:r>
              <a:rPr lang="en-US" sz="6600" dirty="0" err="1">
                <a:solidFill>
                  <a:srgbClr val="FF0000"/>
                </a:solidFill>
                <a:latin typeface="Times New Roman" panose="02020603050405020304" pitchFamily="18" charset="0"/>
                <a:cs typeface="Times New Roman" panose="02020603050405020304" pitchFamily="18" charset="0"/>
              </a:rPr>
              <a:t>Nói</a:t>
            </a:r>
            <a:r>
              <a:rPr lang="en-US" sz="6600" dirty="0">
                <a:solidFill>
                  <a:srgbClr val="FF0000"/>
                </a:solidFill>
                <a:latin typeface="Times New Roman" panose="02020603050405020304" pitchFamily="18" charset="0"/>
                <a:cs typeface="Times New Roman" panose="02020603050405020304" pitchFamily="18" charset="0"/>
              </a:rPr>
              <a:t> - </a:t>
            </a:r>
            <a:r>
              <a:rPr lang="en-US" sz="6600" dirty="0" err="1">
                <a:solidFill>
                  <a:srgbClr val="FF0000"/>
                </a:solidFill>
                <a:latin typeface="Times New Roman" panose="02020603050405020304" pitchFamily="18" charset="0"/>
                <a:cs typeface="Times New Roman" panose="02020603050405020304" pitchFamily="18" charset="0"/>
              </a:rPr>
              <a:t>nghe</a:t>
            </a:r>
            <a:endParaRPr lang="en-US" sz="6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727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F806BF8-1F4B-AB43-BFE4-4A549FDD810E}"/>
              </a:ext>
            </a:extLst>
          </p:cNvPr>
          <p:cNvSpPr>
            <a:spLocks noChangeArrowheads="1"/>
          </p:cNvSpPr>
          <p:nvPr/>
        </p:nvSpPr>
        <p:spPr bwMode="auto">
          <a:xfrm>
            <a:off x="2442681" y="129770"/>
            <a:ext cx="8184393" cy="58477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Một</a:t>
            </a:r>
            <a:r>
              <a:rPr kumimoji="0" lang="en-US" alt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giờ</a:t>
            </a:r>
            <a:r>
              <a:rPr kumimoji="0" lang="en-US" alt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học</a:t>
            </a:r>
            <a:r>
              <a:rPr kumimoji="0" lang="en-US" alt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thú</a:t>
            </a:r>
            <a:r>
              <a:rPr kumimoji="0" lang="en-US" altLang="en-US" sz="32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vị</a:t>
            </a:r>
            <a:endParaRPr kumimoji="0" lang="en-US" altLang="en-US" sz="3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C48F25C-C0F4-284C-5ED2-5D4DD0662E87}"/>
              </a:ext>
            </a:extLst>
          </p:cNvPr>
          <p:cNvSpPr txBox="1"/>
          <p:nvPr/>
        </p:nvSpPr>
        <p:spPr>
          <a:xfrm>
            <a:off x="366305" y="560963"/>
            <a:ext cx="10679067" cy="181588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1. 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Kể</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về</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một</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giờ</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thấy</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thú</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vị</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Gợi</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ý: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giờ</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môn</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nào</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giờ</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tham</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gia</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những</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hoạt</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động</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nào</a:t>
            </a:r>
            <a:r>
              <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p:txBody>
      </p:sp>
      <p:pic>
        <p:nvPicPr>
          <p:cNvPr id="12" name="Picture 15">
            <a:extLst>
              <a:ext uri="{FF2B5EF4-FFF2-40B4-BE49-F238E27FC236}">
                <a16:creationId xmlns:a16="http://schemas.microsoft.com/office/drawing/2014/main" id="{12EA7889-8820-50E6-6C97-D235D5DF36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12479">
            <a:off x="415966" y="2871323"/>
            <a:ext cx="11733995" cy="3228155"/>
          </a:xfrm>
          <a:prstGeom prst="rect">
            <a:avLst/>
          </a:prstGeom>
        </p:spPr>
      </p:pic>
      <p:sp>
        <p:nvSpPr>
          <p:cNvPr id="11" name="TextBox 10">
            <a:extLst>
              <a:ext uri="{FF2B5EF4-FFF2-40B4-BE49-F238E27FC236}">
                <a16:creationId xmlns:a16="http://schemas.microsoft.com/office/drawing/2014/main" id="{457C2386-0B8C-9539-18EA-82973808D1C3}"/>
              </a:ext>
            </a:extLst>
          </p:cNvPr>
          <p:cNvSpPr txBox="1"/>
          <p:nvPr/>
        </p:nvSpPr>
        <p:spPr>
          <a:xfrm>
            <a:off x="1014563" y="3577459"/>
            <a:ext cx="10346070" cy="1815882"/>
          </a:xfrm>
          <a:prstGeom prst="rect">
            <a:avLst/>
          </a:prstGeom>
          <a:noFill/>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Sáng nay</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 em vừa có một giờ học rất thú vị, đó là giờ học môn Tiếng Việt. Cô giáo cho cả lớp chia thành các nhóm, phân vai và diễn lại câu</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chuyện thỏ và rùa. Em đã được</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tham gia đóng vai chú rùa trong câu chuyện đó.</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2978269"/>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D1BC89-577E-9E2E-6242-3C98CE5CD5AB}"/>
              </a:ext>
            </a:extLst>
          </p:cNvPr>
          <p:cNvSpPr txBox="1"/>
          <p:nvPr/>
        </p:nvSpPr>
        <p:spPr>
          <a:xfrm>
            <a:off x="201340" y="262053"/>
            <a:ext cx="8013746" cy="1225650"/>
          </a:xfrm>
          <a:prstGeom prst="rect">
            <a:avLst/>
          </a:prstGeom>
        </p:spPr>
        <p:txBody>
          <a:bodyPr vert="horz" lIns="91440" tIns="45720" rIns="91440" bIns="45720" rtlCol="0" anchor="b">
            <a:normAutofit/>
          </a:bodyPr>
          <a:lstStyle/>
          <a:p>
            <a:pPr marL="0" marR="0" lvl="0" indent="0" algn="ctr" fontAlgn="base">
              <a:lnSpc>
                <a:spcPct val="90000"/>
              </a:lnSpc>
              <a:spcBef>
                <a:spcPct val="0"/>
              </a:spcBef>
              <a:spcAft>
                <a:spcPts val="600"/>
              </a:spcAft>
              <a:buClrTx/>
              <a:buSzTx/>
              <a:tabLst/>
            </a:pPr>
            <a:r>
              <a:rPr kumimoji="0" lang="en-US" altLang="en-US" sz="3800" b="0" i="0" u="none" strike="noStrike" kern="1200" cap="none" normalizeH="0" baseline="0" dirty="0">
                <a:ln>
                  <a:noFill/>
                </a:ln>
                <a:solidFill>
                  <a:srgbClr val="FFC000"/>
                </a:solidFill>
                <a:effectLst/>
                <a:latin typeface="Times New Roman" panose="02020603050405020304" pitchFamily="18" charset="0"/>
                <a:ea typeface="+mj-ea"/>
                <a:cs typeface="Times New Roman" panose="02020603050405020304" pitchFamily="18" charset="0"/>
              </a:rPr>
              <a:t>2. </a:t>
            </a:r>
            <a:r>
              <a:rPr kumimoji="0" lang="en-US" altLang="en-US" sz="3800" b="0" i="0" u="none" strike="noStrike" kern="1200" cap="none" normalizeH="0" baseline="0" dirty="0" err="1">
                <a:ln>
                  <a:noFill/>
                </a:ln>
                <a:solidFill>
                  <a:srgbClr val="FFC000"/>
                </a:solidFill>
                <a:effectLst/>
                <a:latin typeface="Times New Roman" panose="02020603050405020304" pitchFamily="18" charset="0"/>
                <a:ea typeface="+mj-ea"/>
                <a:cs typeface="Times New Roman" panose="02020603050405020304" pitchFamily="18" charset="0"/>
              </a:rPr>
              <a:t>Em</a:t>
            </a:r>
            <a:r>
              <a:rPr kumimoji="0" lang="en-US" altLang="en-US" sz="3800" b="0" i="0" u="none" strike="noStrike" kern="1200" cap="none" normalizeH="0" baseline="0" dirty="0">
                <a:ln>
                  <a:noFill/>
                </a:ln>
                <a:solidFill>
                  <a:srgbClr val="FFC000"/>
                </a:solidFill>
                <a:effectLst/>
                <a:latin typeface="Times New Roman" panose="02020603050405020304" pitchFamily="18" charset="0"/>
                <a:ea typeface="+mj-ea"/>
                <a:cs typeface="Times New Roman" panose="02020603050405020304" pitchFamily="18" charset="0"/>
              </a:rPr>
              <a:t> </a:t>
            </a:r>
            <a:r>
              <a:rPr kumimoji="0" lang="en-US" altLang="en-US" sz="3800" b="0" i="0" u="none" strike="noStrike" kern="1200" cap="none" normalizeH="0" baseline="0" dirty="0" err="1">
                <a:ln>
                  <a:noFill/>
                </a:ln>
                <a:solidFill>
                  <a:srgbClr val="FFC000"/>
                </a:solidFill>
                <a:effectLst/>
                <a:latin typeface="Times New Roman" panose="02020603050405020304" pitchFamily="18" charset="0"/>
                <a:ea typeface="+mj-ea"/>
                <a:cs typeface="Times New Roman" panose="02020603050405020304" pitchFamily="18" charset="0"/>
              </a:rPr>
              <a:t>cảm</a:t>
            </a:r>
            <a:r>
              <a:rPr kumimoji="0" lang="en-US" altLang="en-US" sz="3800" b="0" i="0" u="none" strike="noStrike" kern="1200" cap="none" normalizeH="0" baseline="0" dirty="0">
                <a:ln>
                  <a:noFill/>
                </a:ln>
                <a:solidFill>
                  <a:srgbClr val="FFC000"/>
                </a:solidFill>
                <a:effectLst/>
                <a:latin typeface="Times New Roman" panose="02020603050405020304" pitchFamily="18" charset="0"/>
                <a:ea typeface="+mj-ea"/>
                <a:cs typeface="Times New Roman" panose="02020603050405020304" pitchFamily="18" charset="0"/>
              </a:rPr>
              <a:t> </a:t>
            </a:r>
            <a:r>
              <a:rPr kumimoji="0" lang="en-US" altLang="en-US" sz="3800" b="0" i="0" u="none" strike="noStrike" kern="1200" cap="none" normalizeH="0" baseline="0" dirty="0" err="1">
                <a:ln>
                  <a:noFill/>
                </a:ln>
                <a:solidFill>
                  <a:srgbClr val="FFC000"/>
                </a:solidFill>
                <a:effectLst/>
                <a:latin typeface="Times New Roman" panose="02020603050405020304" pitchFamily="18" charset="0"/>
                <a:ea typeface="+mj-ea"/>
                <a:cs typeface="Times New Roman" panose="02020603050405020304" pitchFamily="18" charset="0"/>
              </a:rPr>
              <a:t>nhận</a:t>
            </a:r>
            <a:r>
              <a:rPr kumimoji="0" lang="en-US" altLang="en-US" sz="3800" b="0" i="0" u="none" strike="noStrike" kern="1200" cap="none" normalizeH="0" baseline="0" dirty="0">
                <a:ln>
                  <a:noFill/>
                </a:ln>
                <a:solidFill>
                  <a:srgbClr val="FFC000"/>
                </a:solidFill>
                <a:effectLst/>
                <a:latin typeface="Times New Roman" panose="02020603050405020304" pitchFamily="18" charset="0"/>
                <a:ea typeface="+mj-ea"/>
                <a:cs typeface="Times New Roman" panose="02020603050405020304" pitchFamily="18" charset="0"/>
              </a:rPr>
              <a:t> </a:t>
            </a:r>
            <a:r>
              <a:rPr kumimoji="0" lang="en-US" altLang="en-US" sz="3800" b="0" i="0" u="none" strike="noStrike" kern="1200" cap="none" normalizeH="0" baseline="0" dirty="0" err="1">
                <a:ln>
                  <a:noFill/>
                </a:ln>
                <a:solidFill>
                  <a:srgbClr val="FFC000"/>
                </a:solidFill>
                <a:effectLst/>
                <a:latin typeface="Times New Roman" panose="02020603050405020304" pitchFamily="18" charset="0"/>
                <a:ea typeface="+mj-ea"/>
                <a:cs typeface="Times New Roman" panose="02020603050405020304" pitchFamily="18" charset="0"/>
              </a:rPr>
              <a:t>thế</a:t>
            </a:r>
            <a:r>
              <a:rPr kumimoji="0" lang="en-US" altLang="en-US" sz="3800" b="0" i="0" u="none" strike="noStrike" kern="1200" cap="none" normalizeH="0" baseline="0" dirty="0">
                <a:ln>
                  <a:noFill/>
                </a:ln>
                <a:solidFill>
                  <a:srgbClr val="FFC000"/>
                </a:solidFill>
                <a:effectLst/>
                <a:latin typeface="Times New Roman" panose="02020603050405020304" pitchFamily="18" charset="0"/>
                <a:ea typeface="+mj-ea"/>
                <a:cs typeface="Times New Roman" panose="02020603050405020304" pitchFamily="18" charset="0"/>
              </a:rPr>
              <a:t> </a:t>
            </a:r>
            <a:r>
              <a:rPr kumimoji="0" lang="en-US" altLang="en-US" sz="3800" b="0" i="0" u="none" strike="noStrike" kern="1200" cap="none" normalizeH="0" baseline="0" dirty="0" err="1">
                <a:ln>
                  <a:noFill/>
                </a:ln>
                <a:solidFill>
                  <a:srgbClr val="FFC000"/>
                </a:solidFill>
                <a:effectLst/>
                <a:latin typeface="Times New Roman" panose="02020603050405020304" pitchFamily="18" charset="0"/>
                <a:ea typeface="+mj-ea"/>
                <a:cs typeface="Times New Roman" panose="02020603050405020304" pitchFamily="18" charset="0"/>
              </a:rPr>
              <a:t>nào</a:t>
            </a:r>
            <a:r>
              <a:rPr kumimoji="0" lang="en-US" altLang="en-US" sz="3800" b="0" i="0" u="none" strike="noStrike" kern="1200" cap="none" normalizeH="0" baseline="0" dirty="0">
                <a:ln>
                  <a:noFill/>
                </a:ln>
                <a:solidFill>
                  <a:srgbClr val="FFC000"/>
                </a:solidFill>
                <a:effectLst/>
                <a:latin typeface="Times New Roman" panose="02020603050405020304" pitchFamily="18" charset="0"/>
                <a:ea typeface="+mj-ea"/>
                <a:cs typeface="Times New Roman" panose="02020603050405020304" pitchFamily="18" charset="0"/>
              </a:rPr>
              <a:t> </a:t>
            </a:r>
            <a:r>
              <a:rPr kumimoji="0" lang="en-US" altLang="en-US" sz="3800" b="0" i="0" u="none" strike="noStrike" kern="1200" cap="none" normalizeH="0" baseline="0" dirty="0" err="1">
                <a:ln>
                  <a:noFill/>
                </a:ln>
                <a:solidFill>
                  <a:srgbClr val="FFC000"/>
                </a:solidFill>
                <a:effectLst/>
                <a:latin typeface="Times New Roman" panose="02020603050405020304" pitchFamily="18" charset="0"/>
                <a:ea typeface="+mj-ea"/>
                <a:cs typeface="Times New Roman" panose="02020603050405020304" pitchFamily="18" charset="0"/>
              </a:rPr>
              <a:t>về</a:t>
            </a:r>
            <a:r>
              <a:rPr kumimoji="0" lang="en-US" altLang="en-US" sz="3800" b="0" i="0" u="none" strike="noStrike" kern="1200" cap="none" normalizeH="0" baseline="0" dirty="0">
                <a:ln>
                  <a:noFill/>
                </a:ln>
                <a:solidFill>
                  <a:srgbClr val="FFC000"/>
                </a:solidFill>
                <a:effectLst/>
                <a:latin typeface="Times New Roman" panose="02020603050405020304" pitchFamily="18" charset="0"/>
                <a:ea typeface="+mj-ea"/>
                <a:cs typeface="Times New Roman" panose="02020603050405020304" pitchFamily="18" charset="0"/>
              </a:rPr>
              <a:t> </a:t>
            </a:r>
            <a:r>
              <a:rPr kumimoji="0" lang="en-US" altLang="en-US" sz="3800" b="0" i="0" u="none" strike="noStrike" kern="1200" cap="none" normalizeH="0" baseline="0" dirty="0" err="1">
                <a:ln>
                  <a:noFill/>
                </a:ln>
                <a:solidFill>
                  <a:srgbClr val="FFC000"/>
                </a:solidFill>
                <a:effectLst/>
                <a:latin typeface="Times New Roman" panose="02020603050405020304" pitchFamily="18" charset="0"/>
                <a:ea typeface="+mj-ea"/>
                <a:cs typeface="Times New Roman" panose="02020603050405020304" pitchFamily="18" charset="0"/>
              </a:rPr>
              <a:t>giờ</a:t>
            </a:r>
            <a:r>
              <a:rPr kumimoji="0" lang="en-US" altLang="en-US" sz="3800" b="0" i="0" u="none" strike="noStrike" kern="1200" cap="none" normalizeH="0" baseline="0" dirty="0">
                <a:ln>
                  <a:noFill/>
                </a:ln>
                <a:solidFill>
                  <a:srgbClr val="FFC000"/>
                </a:solidFill>
                <a:effectLst/>
                <a:latin typeface="Times New Roman" panose="02020603050405020304" pitchFamily="18" charset="0"/>
                <a:ea typeface="+mj-ea"/>
                <a:cs typeface="Times New Roman" panose="02020603050405020304" pitchFamily="18" charset="0"/>
              </a:rPr>
              <a:t> </a:t>
            </a:r>
            <a:r>
              <a:rPr kumimoji="0" lang="en-US" altLang="en-US" sz="3800" b="0" i="0" u="none" strike="noStrike" kern="1200" cap="none" normalizeH="0" baseline="0" dirty="0" err="1">
                <a:ln>
                  <a:noFill/>
                </a:ln>
                <a:solidFill>
                  <a:srgbClr val="FFC000"/>
                </a:solidFill>
                <a:effectLst/>
                <a:latin typeface="Times New Roman" panose="02020603050405020304" pitchFamily="18" charset="0"/>
                <a:ea typeface="+mj-ea"/>
                <a:cs typeface="Times New Roman" panose="02020603050405020304" pitchFamily="18" charset="0"/>
              </a:rPr>
              <a:t>học</a:t>
            </a:r>
            <a:r>
              <a:rPr kumimoji="0" lang="en-US" altLang="en-US" sz="3800" b="0" i="0" u="none" strike="noStrike" kern="1200" cap="none" normalizeH="0" baseline="0" dirty="0">
                <a:ln>
                  <a:noFill/>
                </a:ln>
                <a:solidFill>
                  <a:srgbClr val="FFC000"/>
                </a:solidFill>
                <a:effectLst/>
                <a:latin typeface="Times New Roman" panose="02020603050405020304" pitchFamily="18" charset="0"/>
                <a:ea typeface="+mj-ea"/>
                <a:cs typeface="Times New Roman" panose="02020603050405020304" pitchFamily="18" charset="0"/>
              </a:rPr>
              <a:t> </a:t>
            </a:r>
            <a:r>
              <a:rPr kumimoji="0" lang="en-US" altLang="en-US" sz="3800" b="0" i="0" u="none" strike="noStrike" kern="1200" cap="none" normalizeH="0" baseline="0" dirty="0" err="1">
                <a:ln>
                  <a:noFill/>
                </a:ln>
                <a:solidFill>
                  <a:srgbClr val="FFC000"/>
                </a:solidFill>
                <a:effectLst/>
                <a:latin typeface="Times New Roman" panose="02020603050405020304" pitchFamily="18" charset="0"/>
                <a:ea typeface="+mj-ea"/>
                <a:cs typeface="Times New Roman" panose="02020603050405020304" pitchFamily="18" charset="0"/>
              </a:rPr>
              <a:t>đó</a:t>
            </a:r>
            <a:r>
              <a:rPr kumimoji="0" lang="en-US" altLang="en-US" sz="3800" b="0" i="0" u="none" strike="noStrike" kern="1200" cap="none" normalizeH="0" baseline="0" dirty="0">
                <a:ln>
                  <a:noFill/>
                </a:ln>
                <a:solidFill>
                  <a:srgbClr val="FFC000"/>
                </a:solidFill>
                <a:effectLst/>
                <a:latin typeface="Times New Roman" panose="02020603050405020304" pitchFamily="18" charset="0"/>
                <a:ea typeface="+mj-ea"/>
                <a:cs typeface="Times New Roman" panose="02020603050405020304" pitchFamily="18" charset="0"/>
              </a:rPr>
              <a:t>?</a:t>
            </a:r>
          </a:p>
        </p:txBody>
      </p:sp>
      <p:sp>
        <p:nvSpPr>
          <p:cNvPr id="7" name="TextBox 6">
            <a:extLst>
              <a:ext uri="{FF2B5EF4-FFF2-40B4-BE49-F238E27FC236}">
                <a16:creationId xmlns:a16="http://schemas.microsoft.com/office/drawing/2014/main" id="{11838562-B5BF-909D-E80D-74F1AF865C29}"/>
              </a:ext>
            </a:extLst>
          </p:cNvPr>
          <p:cNvSpPr txBox="1"/>
          <p:nvPr/>
        </p:nvSpPr>
        <p:spPr>
          <a:xfrm>
            <a:off x="5733143" y="1904859"/>
            <a:ext cx="5863772" cy="3647710"/>
          </a:xfrm>
          <a:prstGeom prst="roundRect">
            <a:avLst/>
          </a:prstGeom>
          <a:scene3d>
            <a:camera prst="orthographicFront">
              <a:rot lat="0" lon="0" rev="0"/>
            </a:camera>
            <a:lightRig rig="soft" dir="t">
              <a:rot lat="0" lon="0" rev="0"/>
            </a:lightRig>
          </a:scene3d>
        </p:spPr>
        <p:txBody>
          <a:bodyPr vert="horz" lIns="91440" tIns="45720" rIns="91440" bIns="45720" rtlCol="0">
            <a:normAutofit/>
          </a:bodyPr>
          <a:lstStyle/>
          <a:p>
            <a:pPr algn="just">
              <a:lnSpc>
                <a:spcPct val="90000"/>
              </a:lnSpc>
              <a:spcAft>
                <a:spcPts val="600"/>
              </a:spcAft>
            </a:pPr>
            <a:r>
              <a:rPr lang="en-US" sz="2800" dirty="0">
                <a:solidFill>
                  <a:schemeClr val="bg1"/>
                </a:solidFill>
                <a:latin typeface="Nunito Black" pitchFamily="2" charset="0"/>
              </a:rPr>
              <a:t> </a:t>
            </a:r>
            <a:r>
              <a:rPr lang="en-US" sz="2800" dirty="0" smtClean="0">
                <a:solidFill>
                  <a:schemeClr val="bg1"/>
                </a:solidFill>
                <a:latin typeface="Nunito Black" pitchFamily="2" charset="0"/>
              </a:rPr>
              <a:t> </a:t>
            </a:r>
            <a:r>
              <a:rPr lang="en-US" sz="2800" dirty="0" err="1" smtClean="0">
                <a:solidFill>
                  <a:schemeClr val="bg1"/>
                </a:solidFill>
                <a:latin typeface="Times New Roman" panose="02020603050405020304" pitchFamily="18" charset="0"/>
                <a:cs typeface="Times New Roman" panose="02020603050405020304" pitchFamily="18" charset="0"/>
              </a:rPr>
              <a:t>Giờ</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ấy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diễn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vô</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cùng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vui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vẻ</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thú</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vị</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Em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cảm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thấy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rất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thích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thú</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với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giờ</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như</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vậy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Em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mong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cô</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giáo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sẽ</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chúng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em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tham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nhiều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hoạt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động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vui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như</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thế</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dễ</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dàng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ghi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nhớ</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câu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chuyện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mà</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cô</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thầy</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đã</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dạy</a:t>
            </a:r>
            <a:r>
              <a:rPr lang="en-US" sz="2800" dirty="0" smtClean="0">
                <a:solidFill>
                  <a:schemeClr val="bg1"/>
                </a:solidFill>
                <a:latin typeface="Times New Roman" panose="02020603050405020304" pitchFamily="18" charset="0"/>
                <a:cs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87492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34909A-732A-F6B4-148D-AD26D7818B55}"/>
              </a:ext>
            </a:extLst>
          </p:cNvPr>
          <p:cNvSpPr txBox="1"/>
          <p:nvPr/>
        </p:nvSpPr>
        <p:spPr>
          <a:xfrm>
            <a:off x="2700420" y="1386089"/>
            <a:ext cx="6060619" cy="206683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b="1" kern="1200" err="1">
                <a:solidFill>
                  <a:srgbClr val="FF0000"/>
                </a:solidFill>
                <a:latin typeface="Times New Roman" panose="02020603050405020304" pitchFamily="18" charset="0"/>
                <a:ea typeface="+mj-ea"/>
                <a:cs typeface="Times New Roman" panose="02020603050405020304" pitchFamily="18" charset="0"/>
              </a:rPr>
              <a:t>Tiết</a:t>
            </a:r>
            <a:r>
              <a:rPr lang="en-US" sz="6600" b="1" kern="1200">
                <a:solidFill>
                  <a:srgbClr val="FF0000"/>
                </a:solidFill>
                <a:latin typeface="Times New Roman" panose="02020603050405020304" pitchFamily="18" charset="0"/>
                <a:ea typeface="+mj-ea"/>
                <a:cs typeface="Times New Roman" panose="02020603050405020304" pitchFamily="18" charset="0"/>
              </a:rPr>
              <a:t> </a:t>
            </a:r>
            <a:r>
              <a:rPr lang="en-US" sz="6600" b="1" kern="1200" smtClean="0">
                <a:solidFill>
                  <a:srgbClr val="FF0000"/>
                </a:solidFill>
                <a:latin typeface="Times New Roman" panose="02020603050405020304" pitchFamily="18" charset="0"/>
                <a:ea typeface="+mj-ea"/>
                <a:cs typeface="Times New Roman" panose="02020603050405020304" pitchFamily="18" charset="0"/>
              </a:rPr>
              <a:t>1-</a:t>
            </a:r>
            <a:r>
              <a:rPr lang="en-US" sz="6600" b="1" smtClean="0">
                <a:solidFill>
                  <a:srgbClr val="FF0000"/>
                </a:solidFill>
                <a:latin typeface="Times New Roman" panose="02020603050405020304" pitchFamily="18" charset="0"/>
                <a:ea typeface="+mj-ea"/>
                <a:cs typeface="Times New Roman" panose="02020603050405020304" pitchFamily="18" charset="0"/>
              </a:rPr>
              <a:t>2</a:t>
            </a:r>
            <a:endParaRPr lang="en-US" sz="6600" b="1" dirty="0">
              <a:solidFill>
                <a:srgbClr val="FF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821449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589A98-EA9D-2B43-6494-8A3E82C42B73}"/>
              </a:ext>
            </a:extLst>
          </p:cNvPr>
          <p:cNvSpPr txBox="1"/>
          <p:nvPr/>
        </p:nvSpPr>
        <p:spPr>
          <a:xfrm>
            <a:off x="2820000" y="2676689"/>
            <a:ext cx="6552000" cy="1107996"/>
          </a:xfrm>
          <a:prstGeom prst="rect">
            <a:avLst/>
          </a:prstGeom>
          <a:noFill/>
        </p:spPr>
        <p:txBody>
          <a:bodyPr wrap="square" rtlCol="0">
            <a:spAutoFit/>
          </a:bodyPr>
          <a:lstStyle/>
          <a:p>
            <a:pPr algn="ctr"/>
            <a:r>
              <a:rPr lang="en-US" sz="6600" b="1" dirty="0" err="1">
                <a:solidFill>
                  <a:srgbClr val="FF0000"/>
                </a:solidFill>
                <a:latin typeface="Times New Roman" panose="02020603050405020304" pitchFamily="18" charset="0"/>
                <a:cs typeface="Times New Roman" panose="02020603050405020304" pitchFamily="18" charset="0"/>
              </a:rPr>
              <a:t>Khởi</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động</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15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64C7B8-7FA9-6F33-6B69-4BCF74C17164}"/>
              </a:ext>
            </a:extLst>
          </p:cNvPr>
          <p:cNvSpPr txBox="1"/>
          <p:nvPr/>
        </p:nvSpPr>
        <p:spPr>
          <a:xfrm>
            <a:off x="4898629" y="2512145"/>
            <a:ext cx="3258517" cy="1446550"/>
          </a:xfrm>
          <a:prstGeom prst="rect">
            <a:avLst/>
          </a:prstGeom>
          <a:noFill/>
        </p:spPr>
        <p:txBody>
          <a:bodyPr wrap="square" rtlCol="0">
            <a:spAutoFit/>
          </a:bodyPr>
          <a:lstStyle/>
          <a:p>
            <a:r>
              <a:rPr lang="en-US" sz="8800" b="1" dirty="0" err="1">
                <a:solidFill>
                  <a:srgbClr val="FF0000"/>
                </a:solidFill>
                <a:latin typeface="Times New Roman" panose="02020603050405020304" pitchFamily="18" charset="0"/>
                <a:cs typeface="Times New Roman" panose="02020603050405020304" pitchFamily="18" charset="0"/>
              </a:rPr>
              <a:t>Đọc</a:t>
            </a:r>
            <a:endParaRPr lang="en-US" sz="8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055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C0509B-C71F-3B54-5442-8BAB03929595}"/>
              </a:ext>
            </a:extLst>
          </p:cNvPr>
          <p:cNvPicPr>
            <a:picLocks noChangeAspect="1"/>
          </p:cNvPicPr>
          <p:nvPr/>
        </p:nvPicPr>
        <p:blipFill>
          <a:blip r:embed="rId2"/>
          <a:stretch>
            <a:fillRect/>
          </a:stretch>
        </p:blipFill>
        <p:spPr>
          <a:xfrm>
            <a:off x="5293387" y="1070830"/>
            <a:ext cx="6515100" cy="3590925"/>
          </a:xfrm>
          <a:prstGeom prst="rect">
            <a:avLst/>
          </a:prstGeom>
        </p:spPr>
      </p:pic>
      <p:pic>
        <p:nvPicPr>
          <p:cNvPr id="8" name="Picture 4">
            <a:extLst>
              <a:ext uri="{FF2B5EF4-FFF2-40B4-BE49-F238E27FC236}">
                <a16:creationId xmlns:a16="http://schemas.microsoft.com/office/drawing/2014/main" id="{E71EC008-F504-D0AD-D92C-DF6F102791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073041" y="4968766"/>
            <a:ext cx="9897604" cy="1636808"/>
          </a:xfrm>
          <a:prstGeom prst="rect">
            <a:avLst/>
          </a:prstGeom>
        </p:spPr>
      </p:pic>
      <p:sp>
        <p:nvSpPr>
          <p:cNvPr id="5" name="Rectangle 4">
            <a:extLst>
              <a:ext uri="{FF2B5EF4-FFF2-40B4-BE49-F238E27FC236}">
                <a16:creationId xmlns:a16="http://schemas.microsoft.com/office/drawing/2014/main" id="{BE98DEF1-E81A-A0A1-EC2A-9014ED23DFAF}"/>
              </a:ext>
            </a:extLst>
          </p:cNvPr>
          <p:cNvSpPr/>
          <p:nvPr/>
        </p:nvSpPr>
        <p:spPr>
          <a:xfrm>
            <a:off x="2235200" y="5332983"/>
            <a:ext cx="9573287" cy="954107"/>
          </a:xfrm>
          <a:prstGeom prst="rect">
            <a:avLst/>
          </a:prstGeom>
          <a:noFill/>
          <a:ln>
            <a:noFill/>
          </a:ln>
        </p:spPr>
        <p:txBody>
          <a:bodyPr wrap="square">
            <a:spAutoFit/>
          </a:bodyPr>
          <a:lstStyle/>
          <a:p>
            <a:pPr algn="ct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9" name="Picture 2">
            <a:extLst>
              <a:ext uri="{FF2B5EF4-FFF2-40B4-BE49-F238E27FC236}">
                <a16:creationId xmlns:a16="http://schemas.microsoft.com/office/drawing/2014/main" id="{CE9CDAD8-5159-AF51-C0C0-1DFC735F25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14504" y="-130629"/>
            <a:ext cx="5800903" cy="3879353"/>
          </a:xfrm>
          <a:prstGeom prst="rect">
            <a:avLst/>
          </a:prstGeom>
        </p:spPr>
      </p:pic>
      <p:sp>
        <p:nvSpPr>
          <p:cNvPr id="11" name="TextBox 10">
            <a:extLst>
              <a:ext uri="{FF2B5EF4-FFF2-40B4-BE49-F238E27FC236}">
                <a16:creationId xmlns:a16="http://schemas.microsoft.com/office/drawing/2014/main" id="{ACF6BA09-A426-0022-9F9F-7A93577892CF}"/>
              </a:ext>
            </a:extLst>
          </p:cNvPr>
          <p:cNvSpPr txBox="1"/>
          <p:nvPr/>
        </p:nvSpPr>
        <p:spPr>
          <a:xfrm>
            <a:off x="833456" y="1242200"/>
            <a:ext cx="4144944" cy="1384995"/>
          </a:xfrm>
          <a:prstGeom prst="rect">
            <a:avLst/>
          </a:prstGeom>
          <a:noFill/>
        </p:spPr>
        <p:txBody>
          <a:bodyPr wrap="square">
            <a:spAutoFit/>
          </a:bodyPr>
          <a:lstStyle/>
          <a:p>
            <a:pPr algn="ct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87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AC910B-2C37-9EEB-5D3A-B147749797F1}"/>
              </a:ext>
            </a:extLst>
          </p:cNvPr>
          <p:cNvPicPr>
            <a:picLocks noChangeAspect="1"/>
          </p:cNvPicPr>
          <p:nvPr/>
        </p:nvPicPr>
        <p:blipFill>
          <a:blip r:embed="rId2"/>
          <a:stretch>
            <a:fillRect/>
          </a:stretch>
        </p:blipFill>
        <p:spPr>
          <a:xfrm>
            <a:off x="130572" y="1364566"/>
            <a:ext cx="7106638" cy="3916963"/>
          </a:xfrm>
          <a:prstGeom prst="rect">
            <a:avLst/>
          </a:prstGeom>
        </p:spPr>
      </p:pic>
      <p:pic>
        <p:nvPicPr>
          <p:cNvPr id="11" name="Picture 4">
            <a:extLst>
              <a:ext uri="{FF2B5EF4-FFF2-40B4-BE49-F238E27FC236}">
                <a16:creationId xmlns:a16="http://schemas.microsoft.com/office/drawing/2014/main" id="{E26CEBD8-F00A-98CF-CC98-98FD3B348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74765" y="5281530"/>
            <a:ext cx="7534814" cy="1576470"/>
          </a:xfrm>
          <a:prstGeom prst="rect">
            <a:avLst/>
          </a:prstGeom>
        </p:spPr>
      </p:pic>
      <p:sp>
        <p:nvSpPr>
          <p:cNvPr id="8" name="TextBox 7">
            <a:extLst>
              <a:ext uri="{FF2B5EF4-FFF2-40B4-BE49-F238E27FC236}">
                <a16:creationId xmlns:a16="http://schemas.microsoft.com/office/drawing/2014/main" id="{0DA400CD-8E6E-F8E4-0BDA-7ED55B6AE9EA}"/>
              </a:ext>
            </a:extLst>
          </p:cNvPr>
          <p:cNvSpPr txBox="1"/>
          <p:nvPr/>
        </p:nvSpPr>
        <p:spPr>
          <a:xfrm>
            <a:off x="1028700" y="5654266"/>
            <a:ext cx="6328228" cy="830997"/>
          </a:xfrm>
          <a:prstGeom prst="rect">
            <a:avLst/>
          </a:prstGeom>
          <a:noFill/>
        </p:spPr>
        <p:txBody>
          <a:bodyPr wrap="square">
            <a:spAutoFit/>
          </a:bodyPr>
          <a:lstStyle/>
          <a:p>
            <a:pPr algn="ct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nhớ</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12" name="Picture 4">
            <a:extLst>
              <a:ext uri="{FF2B5EF4-FFF2-40B4-BE49-F238E27FC236}">
                <a16:creationId xmlns:a16="http://schemas.microsoft.com/office/drawing/2014/main" id="{D737DC16-4344-D22A-8DCC-09C58A80DA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477853" y="802738"/>
            <a:ext cx="5714147" cy="3439453"/>
          </a:xfrm>
          <a:prstGeom prst="rect">
            <a:avLst/>
          </a:prstGeom>
        </p:spPr>
      </p:pic>
      <p:sp>
        <p:nvSpPr>
          <p:cNvPr id="10" name="TextBox 9">
            <a:extLst>
              <a:ext uri="{FF2B5EF4-FFF2-40B4-BE49-F238E27FC236}">
                <a16:creationId xmlns:a16="http://schemas.microsoft.com/office/drawing/2014/main" id="{447AFA04-9A78-BA30-2119-C1E3B8A1D1B4}"/>
              </a:ext>
            </a:extLst>
          </p:cNvPr>
          <p:cNvSpPr txBox="1"/>
          <p:nvPr/>
        </p:nvSpPr>
        <p:spPr>
          <a:xfrm>
            <a:off x="7286128" y="1318175"/>
            <a:ext cx="4526000" cy="1569660"/>
          </a:xfrm>
          <a:prstGeom prst="rect">
            <a:avLst/>
          </a:prstGeom>
          <a:noFill/>
        </p:spPr>
        <p:txBody>
          <a:bodyPr wrap="square">
            <a:spAutoFit/>
          </a:bodyPr>
          <a:lstStyle/>
          <a:p>
            <a:pPr algn="just"/>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Tớ</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rất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quý</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cô</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Thảo</a:t>
            </a:r>
            <a:r>
              <a:rPr lang="en-US" sz="2400" dirty="0">
                <a:solidFill>
                  <a:srgbClr val="00B050"/>
                </a:solidFill>
                <a:latin typeface="Times New Roman" panose="02020603050405020304" pitchFamily="18" charset="0"/>
                <a:cs typeface="Times New Roman" panose="02020603050405020304" pitchFamily="18" charset="0"/>
              </a:rPr>
              <a:t> – </a:t>
            </a:r>
            <a:r>
              <a:rPr lang="en-US" sz="2400" dirty="0" err="1">
                <a:solidFill>
                  <a:srgbClr val="00B050"/>
                </a:solidFill>
                <a:latin typeface="Times New Roman" panose="02020603050405020304" pitchFamily="18" charset="0"/>
                <a:cs typeface="Times New Roman" panose="02020603050405020304" pitchFamily="18" charset="0"/>
              </a:rPr>
              <a:t>cô</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giáo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dạy</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tớ</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năm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lớp</a:t>
            </a:r>
            <a:r>
              <a:rPr lang="en-US" sz="2400" dirty="0">
                <a:solidFill>
                  <a:srgbClr val="00B050"/>
                </a:solidFill>
                <a:latin typeface="Times New Roman" panose="02020603050405020304" pitchFamily="18" charset="0"/>
                <a:cs typeface="Times New Roman" panose="02020603050405020304" pitchFamily="18" charset="0"/>
              </a:rPr>
              <a:t> 1. </a:t>
            </a:r>
            <a:r>
              <a:rPr lang="en-US" sz="2400" dirty="0" err="1">
                <a:solidFill>
                  <a:srgbClr val="00B050"/>
                </a:solidFill>
                <a:latin typeface="Times New Roman" panose="02020603050405020304" pitchFamily="18" charset="0"/>
                <a:cs typeface="Times New Roman" panose="02020603050405020304" pitchFamily="18" charset="0"/>
              </a:rPr>
              <a:t>Cô</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Thảo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rất</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nhẹ</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nhàng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với</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học</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sinh</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cô</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luôn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ân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cần</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chỉ</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dạy</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chúng</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tớ</a:t>
            </a:r>
            <a:r>
              <a:rPr lang="en-US" sz="2400"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4355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3C76EF-0F62-D408-8AAC-DE7AC3E3D12A}"/>
              </a:ext>
            </a:extLst>
          </p:cNvPr>
          <p:cNvSpPr txBox="1"/>
          <p:nvPr/>
        </p:nvSpPr>
        <p:spPr>
          <a:xfrm>
            <a:off x="3879702" y="1569062"/>
            <a:ext cx="6552000" cy="923330"/>
          </a:xfrm>
          <a:prstGeom prst="rect">
            <a:avLst/>
          </a:prstGeom>
          <a:noFill/>
        </p:spPr>
        <p:txBody>
          <a:bodyPr wrap="square" rtlCol="0">
            <a:spAutoFit/>
          </a:bodyPr>
          <a:lstStyle/>
          <a:p>
            <a:r>
              <a:rPr lang="en-US" sz="5400" b="1" dirty="0">
                <a:solidFill>
                  <a:srgbClr val="FF0000"/>
                </a:solidFill>
                <a:latin typeface="Times New Roman" panose="02020603050405020304" pitchFamily="18" charset="0"/>
                <a:cs typeface="Times New Roman" panose="02020603050405020304" pitchFamily="18" charset="0"/>
              </a:rPr>
              <a:t>ĐỌC VĂN BẢN</a:t>
            </a:r>
          </a:p>
        </p:txBody>
      </p:sp>
    </p:spTree>
    <p:extLst>
      <p:ext uri="{BB962C8B-B14F-4D97-AF65-F5344CB8AC3E}">
        <p14:creationId xmlns:p14="http://schemas.microsoft.com/office/powerpoint/2010/main" val="155605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CD2493-3747-2EAB-D9B5-7C19CD074516}"/>
              </a:ext>
            </a:extLst>
          </p:cNvPr>
          <p:cNvPicPr>
            <a:picLocks noChangeAspect="1"/>
          </p:cNvPicPr>
          <p:nvPr/>
        </p:nvPicPr>
        <p:blipFill>
          <a:blip r:embed="rId2"/>
          <a:stretch>
            <a:fillRect/>
          </a:stretch>
        </p:blipFill>
        <p:spPr>
          <a:xfrm>
            <a:off x="81718" y="15240"/>
            <a:ext cx="957155" cy="762066"/>
          </a:xfrm>
          <a:prstGeom prst="rect">
            <a:avLst/>
          </a:prstGeom>
        </p:spPr>
      </p:pic>
      <p:sp>
        <p:nvSpPr>
          <p:cNvPr id="3" name="Rectangle 2"/>
          <p:cNvSpPr/>
          <p:nvPr/>
        </p:nvSpPr>
        <p:spPr>
          <a:xfrm>
            <a:off x="4954926" y="106681"/>
            <a:ext cx="3595856" cy="646331"/>
          </a:xfrm>
          <a:prstGeom prst="rect">
            <a:avLst/>
          </a:prstGeom>
        </p:spPr>
        <p:txBody>
          <a:bodyPr wrap="none">
            <a:spAutoFit/>
          </a:bodyPr>
          <a:lstStyle/>
          <a:p>
            <a:r>
              <a:rPr lang="en-US" sz="3600" b="1">
                <a:solidFill>
                  <a:srgbClr val="FF0000"/>
                </a:solidFill>
                <a:latin typeface="Nunito Black" pitchFamily="2" charset="0"/>
              </a:rPr>
              <a:t>Bàn tay cô giáo</a:t>
            </a:r>
            <a:endParaRPr lang="en-US" sz="3600">
              <a:solidFill>
                <a:srgbClr val="FF0000"/>
              </a:solidFill>
              <a:latin typeface="Nunito Black" pitchFamily="2" charset="0"/>
            </a:endParaRPr>
          </a:p>
        </p:txBody>
      </p:sp>
      <p:graphicFrame>
        <p:nvGraphicFramePr>
          <p:cNvPr id="8" name="Table 7">
            <a:extLst>
              <a:ext uri="{FF2B5EF4-FFF2-40B4-BE49-F238E27FC236}">
                <a16:creationId xmlns:a16="http://schemas.microsoft.com/office/drawing/2014/main" id="{E9EF2C52-B0F6-BE96-7B74-F0055E5D217C}"/>
              </a:ext>
            </a:extLst>
          </p:cNvPr>
          <p:cNvGraphicFramePr>
            <a:graphicFrameLocks noGrp="1"/>
          </p:cNvGraphicFramePr>
          <p:nvPr>
            <p:extLst>
              <p:ext uri="{D42A27DB-BD31-4B8C-83A1-F6EECF244321}">
                <p14:modId xmlns:p14="http://schemas.microsoft.com/office/powerpoint/2010/main" val="1405006177"/>
              </p:ext>
            </p:extLst>
          </p:nvPr>
        </p:nvGraphicFramePr>
        <p:xfrm>
          <a:off x="1723654" y="777306"/>
          <a:ext cx="10058400" cy="5638489"/>
        </p:xfrm>
        <a:graphic>
          <a:graphicData uri="http://schemas.openxmlformats.org/drawingml/2006/table">
            <a:tbl>
              <a:tblPr/>
              <a:tblGrid>
                <a:gridCol w="4951466">
                  <a:extLst>
                    <a:ext uri="{9D8B030D-6E8A-4147-A177-3AD203B41FA5}">
                      <a16:colId xmlns:a16="http://schemas.microsoft.com/office/drawing/2014/main" val="2954022573"/>
                    </a:ext>
                  </a:extLst>
                </a:gridCol>
                <a:gridCol w="5106934">
                  <a:extLst>
                    <a:ext uri="{9D8B030D-6E8A-4147-A177-3AD203B41FA5}">
                      <a16:colId xmlns:a16="http://schemas.microsoft.com/office/drawing/2014/main" val="793779562"/>
                    </a:ext>
                  </a:extLst>
                </a:gridCol>
              </a:tblGrid>
              <a:tr h="2273691">
                <a:tc>
                  <a:txBody>
                    <a:bodyPr/>
                    <a:lstStyle/>
                    <a:p>
                      <a:pPr algn="just" fontAlgn="t"/>
                      <a:r>
                        <a:rPr lang="en-US" sz="2700" b="0" dirty="0" err="1">
                          <a:solidFill>
                            <a:srgbClr val="002060"/>
                          </a:solidFill>
                          <a:effectLst/>
                          <a:latin typeface="Times New Roman" panose="02020603050405020304" pitchFamily="18" charset="0"/>
                          <a:cs typeface="Times New Roman" panose="02020603050405020304" pitchFamily="18" charset="0"/>
                        </a:rPr>
                        <a:t>Một</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tờ</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giấy</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trắng</a:t>
                      </a:r>
                      <a:endParaRPr lang="en-US" sz="2700" b="0" dirty="0">
                        <a:solidFill>
                          <a:srgbClr val="002060"/>
                        </a:solidFill>
                        <a:effectLst/>
                        <a:latin typeface="Times New Roman" panose="02020603050405020304" pitchFamily="18" charset="0"/>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cs typeface="Times New Roman" panose="02020603050405020304" pitchFamily="18" charset="0"/>
                        </a:rPr>
                        <a:t>Cô</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gấp</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cong</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cong</a:t>
                      </a:r>
                      <a:endParaRPr lang="en-US" sz="2700" b="0" dirty="0">
                        <a:solidFill>
                          <a:srgbClr val="002060"/>
                        </a:solidFill>
                        <a:effectLst/>
                        <a:latin typeface="Times New Roman" panose="02020603050405020304" pitchFamily="18" charset="0"/>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cs typeface="Times New Roman" panose="02020603050405020304" pitchFamily="18" charset="0"/>
                        </a:rPr>
                        <a:t>Thoắt</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cái</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đã</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xong</a:t>
                      </a:r>
                      <a:endParaRPr lang="en-US" sz="2700" b="0" dirty="0">
                        <a:solidFill>
                          <a:srgbClr val="002060"/>
                        </a:solidFill>
                        <a:effectLst/>
                        <a:latin typeface="Times New Roman" panose="02020603050405020304" pitchFamily="18" charset="0"/>
                        <a:cs typeface="Times New Roman" panose="02020603050405020304" pitchFamily="18" charset="0"/>
                      </a:endParaRPr>
                    </a:p>
                    <a:p>
                      <a:pPr algn="just" fontAlgn="t"/>
                      <a:r>
                        <a:rPr lang="en-US" sz="2700" b="0" dirty="0" err="1">
                          <a:solidFill>
                            <a:srgbClr val="002060"/>
                          </a:solidFill>
                          <a:effectLst/>
                          <a:latin typeface="Times New Roman" panose="02020603050405020304" pitchFamily="18" charset="0"/>
                          <a:cs typeface="Times New Roman" panose="02020603050405020304" pitchFamily="18" charset="0"/>
                        </a:rPr>
                        <a:t>Chiếc</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thuyền</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xinh</a:t>
                      </a:r>
                      <a:r>
                        <a:rPr lang="en-US" sz="2700" b="0" dirty="0">
                          <a:solidFill>
                            <a:srgbClr val="002060"/>
                          </a:solidFill>
                          <a:effectLst/>
                          <a:latin typeface="Times New Roman" panose="02020603050405020304" pitchFamily="18" charset="0"/>
                          <a:cs typeface="Times New Roman" panose="02020603050405020304" pitchFamily="18" charset="0"/>
                        </a:rPr>
                        <a:t> </a:t>
                      </a:r>
                      <a:r>
                        <a:rPr lang="en-US" sz="2700" b="0" dirty="0" err="1">
                          <a:solidFill>
                            <a:srgbClr val="002060"/>
                          </a:solidFill>
                          <a:effectLst/>
                          <a:latin typeface="Times New Roman" panose="02020603050405020304" pitchFamily="18" charset="0"/>
                          <a:cs typeface="Times New Roman" panose="02020603050405020304" pitchFamily="18" charset="0"/>
                        </a:rPr>
                        <a:t>quá</a:t>
                      </a:r>
                      <a:r>
                        <a:rPr lang="en-US" sz="2700" b="0" dirty="0">
                          <a:solidFill>
                            <a:srgbClr val="002060"/>
                          </a:solidFill>
                          <a:effectLst/>
                          <a:latin typeface="Times New Roman" panose="02020603050405020304" pitchFamily="18" charset="0"/>
                          <a:cs typeface="Times New Roman" panose="02020603050405020304" pitchFamily="18" charset="0"/>
                        </a:rPr>
                        <a:t>!</a:t>
                      </a:r>
                    </a:p>
                  </a:txBody>
                  <a:tcPr marL="36479" marR="36479" marT="36479" marB="36479">
                    <a:lnL>
                      <a:noFill/>
                    </a:lnL>
                    <a:lnR>
                      <a:noFill/>
                    </a:lnR>
                    <a:lnT>
                      <a:noFill/>
                    </a:lnT>
                    <a:lnB>
                      <a:noFill/>
                    </a:lnB>
                  </a:tcPr>
                </a:tc>
                <a:tc>
                  <a:txBody>
                    <a:bodyPr/>
                    <a:lstStyle/>
                    <a:p>
                      <a:pPr algn="just" fontAlgn="t"/>
                      <a:r>
                        <a:rPr lang="en-US" sz="2700" b="0">
                          <a:solidFill>
                            <a:srgbClr val="002060"/>
                          </a:solidFill>
                          <a:effectLst/>
                          <a:latin typeface="Times New Roman" panose="02020603050405020304" pitchFamily="18" charset="0"/>
                          <a:cs typeface="Times New Roman" panose="02020603050405020304" pitchFamily="18" charset="0"/>
                        </a:rPr>
                        <a:t>Một tờ giấy đỏ</a:t>
                      </a:r>
                    </a:p>
                    <a:p>
                      <a:pPr algn="just" fontAlgn="t"/>
                      <a:r>
                        <a:rPr lang="en-US" sz="2700" b="0">
                          <a:solidFill>
                            <a:srgbClr val="002060"/>
                          </a:solidFill>
                          <a:effectLst/>
                          <a:latin typeface="Times New Roman" panose="02020603050405020304" pitchFamily="18" charset="0"/>
                          <a:cs typeface="Times New Roman" panose="02020603050405020304" pitchFamily="18" charset="0"/>
                        </a:rPr>
                        <a:t>Mềm mại tay cô</a:t>
                      </a:r>
                    </a:p>
                    <a:p>
                      <a:pPr algn="just" fontAlgn="t"/>
                      <a:r>
                        <a:rPr lang="en-US" sz="2700" b="0">
                          <a:solidFill>
                            <a:srgbClr val="002060"/>
                          </a:solidFill>
                          <a:effectLst/>
                          <a:latin typeface="Times New Roman" panose="02020603050405020304" pitchFamily="18" charset="0"/>
                          <a:cs typeface="Times New Roman" panose="02020603050405020304" pitchFamily="18" charset="0"/>
                        </a:rPr>
                        <a:t>Mặt trời đã phô</a:t>
                      </a:r>
                    </a:p>
                    <a:p>
                      <a:pPr algn="just" fontAlgn="t"/>
                      <a:r>
                        <a:rPr lang="en-US" sz="2700" b="0">
                          <a:solidFill>
                            <a:srgbClr val="002060"/>
                          </a:solidFill>
                          <a:effectLst/>
                          <a:latin typeface="Times New Roman" panose="02020603050405020304" pitchFamily="18" charset="0"/>
                          <a:cs typeface="Times New Roman" panose="02020603050405020304" pitchFamily="18" charset="0"/>
                        </a:rPr>
                        <a:t>Nhiều tia nắng tỏa.</a:t>
                      </a:r>
                    </a:p>
                  </a:txBody>
                  <a:tcPr marL="36479" marR="36479" marT="36479" marB="36479">
                    <a:lnL>
                      <a:noFill/>
                    </a:lnL>
                    <a:lnR>
                      <a:noFill/>
                    </a:lnR>
                    <a:lnT>
                      <a:noFill/>
                    </a:lnT>
                    <a:lnB>
                      <a:noFill/>
                    </a:lnB>
                  </a:tcPr>
                </a:tc>
                <a:extLst>
                  <a:ext uri="{0D108BD9-81ED-4DB2-BD59-A6C34878D82A}">
                    <a16:rowId xmlns:a16="http://schemas.microsoft.com/office/drawing/2014/main" val="789121385"/>
                  </a:ext>
                </a:extLst>
              </a:tr>
              <a:tr h="3175253">
                <a:tc>
                  <a:txBody>
                    <a:bodyPr/>
                    <a:lstStyle/>
                    <a:p>
                      <a:pPr fontAlgn="t"/>
                      <a:r>
                        <a:rPr lang="vi-VN" sz="2700" b="0" dirty="0">
                          <a:solidFill>
                            <a:srgbClr val="002060"/>
                          </a:solidFill>
                          <a:effectLst/>
                          <a:latin typeface="Times New Roman" panose="02020603050405020304" pitchFamily="18" charset="0"/>
                          <a:cs typeface="Times New Roman" panose="02020603050405020304" pitchFamily="18" charset="0"/>
                        </a:rPr>
                        <a:t>Thêm tờ xanh nữa</a:t>
                      </a:r>
                    </a:p>
                    <a:p>
                      <a:pPr fontAlgn="t"/>
                      <a:r>
                        <a:rPr lang="vi-VN" sz="2700" b="0" dirty="0">
                          <a:solidFill>
                            <a:srgbClr val="002060"/>
                          </a:solidFill>
                          <a:effectLst/>
                          <a:latin typeface="Times New Roman" panose="02020603050405020304" pitchFamily="18" charset="0"/>
                          <a:cs typeface="Times New Roman" panose="02020603050405020304" pitchFamily="18" charset="0"/>
                        </a:rPr>
                        <a:t>Cô cắt rất nhanh</a:t>
                      </a:r>
                    </a:p>
                    <a:p>
                      <a:pPr fontAlgn="t"/>
                      <a:r>
                        <a:rPr lang="vi-VN" sz="2700" b="0" dirty="0">
                          <a:solidFill>
                            <a:srgbClr val="002060"/>
                          </a:solidFill>
                          <a:effectLst/>
                          <a:latin typeface="Times New Roman" panose="02020603050405020304" pitchFamily="18" charset="0"/>
                          <a:cs typeface="Times New Roman" panose="02020603050405020304" pitchFamily="18" charset="0"/>
                        </a:rPr>
                        <a:t>Mặt nước dập dềnh</a:t>
                      </a:r>
                    </a:p>
                    <a:p>
                      <a:pPr fontAlgn="t"/>
                      <a:r>
                        <a:rPr lang="vi-VN" sz="2700" b="0" dirty="0">
                          <a:solidFill>
                            <a:srgbClr val="002060"/>
                          </a:solidFill>
                          <a:effectLst/>
                          <a:latin typeface="Times New Roman" panose="02020603050405020304" pitchFamily="18" charset="0"/>
                          <a:cs typeface="Times New Roman" panose="02020603050405020304" pitchFamily="18" charset="0"/>
                        </a:rPr>
                        <a:t>Quanh thuyền sóng lượn.</a:t>
                      </a:r>
                    </a:p>
                  </a:txBody>
                  <a:tcPr marL="36479" marR="36479" marT="36479" marB="36479">
                    <a:lnL>
                      <a:noFill/>
                    </a:lnL>
                    <a:lnR>
                      <a:noFill/>
                    </a:lnR>
                    <a:lnT>
                      <a:noFill/>
                    </a:lnT>
                    <a:lnB>
                      <a:noFill/>
                    </a:lnB>
                  </a:tcPr>
                </a:tc>
                <a:tc>
                  <a:txBody>
                    <a:bodyPr/>
                    <a:lstStyle/>
                    <a:p>
                      <a:pPr fontAlgn="t"/>
                      <a:r>
                        <a:rPr lang="vi-VN" sz="2700" b="0" dirty="0">
                          <a:solidFill>
                            <a:srgbClr val="002060"/>
                          </a:solidFill>
                          <a:effectLst/>
                          <a:latin typeface="Times New Roman" panose="02020603050405020304" pitchFamily="18" charset="0"/>
                          <a:cs typeface="Times New Roman" panose="02020603050405020304" pitchFamily="18" charset="0"/>
                        </a:rPr>
                        <a:t> Như phép mầu nhiệm</a:t>
                      </a:r>
                    </a:p>
                    <a:p>
                      <a:pPr fontAlgn="t"/>
                      <a:r>
                        <a:rPr lang="vi-VN" sz="2700" b="0" dirty="0">
                          <a:solidFill>
                            <a:srgbClr val="002060"/>
                          </a:solidFill>
                          <a:effectLst/>
                          <a:latin typeface="Times New Roman" panose="02020603050405020304" pitchFamily="18" charset="0"/>
                          <a:cs typeface="Times New Roman" panose="02020603050405020304" pitchFamily="18" charset="0"/>
                        </a:rPr>
                        <a:t>Hiện trước mắt em:</a:t>
                      </a:r>
                    </a:p>
                    <a:p>
                      <a:pPr fontAlgn="t"/>
                      <a:r>
                        <a:rPr lang="vi-VN" sz="2700" b="0" dirty="0">
                          <a:solidFill>
                            <a:srgbClr val="002060"/>
                          </a:solidFill>
                          <a:effectLst/>
                          <a:latin typeface="Times New Roman" panose="02020603050405020304" pitchFamily="18" charset="0"/>
                          <a:cs typeface="Times New Roman" panose="02020603050405020304" pitchFamily="18" charset="0"/>
                        </a:rPr>
                        <a:t>Biển biếc bình minh</a:t>
                      </a:r>
                    </a:p>
                    <a:p>
                      <a:pPr fontAlgn="t"/>
                      <a:r>
                        <a:rPr lang="vi-VN" sz="2700" b="0" dirty="0">
                          <a:solidFill>
                            <a:srgbClr val="002060"/>
                          </a:solidFill>
                          <a:effectLst/>
                          <a:latin typeface="Times New Roman" panose="02020603050405020304" pitchFamily="18" charset="0"/>
                          <a:cs typeface="Times New Roman" panose="02020603050405020304" pitchFamily="18" charset="0"/>
                        </a:rPr>
                        <a:t>Rì rào sóng vỗ…</a:t>
                      </a:r>
                      <a:endParaRPr lang="en-US" sz="2700" b="0" dirty="0">
                        <a:solidFill>
                          <a:srgbClr val="002060"/>
                        </a:solidFill>
                        <a:effectLst/>
                        <a:latin typeface="Times New Roman" panose="02020603050405020304" pitchFamily="18" charset="0"/>
                        <a:cs typeface="Times New Roman" panose="02020603050405020304" pitchFamily="18" charset="0"/>
                      </a:endParaRPr>
                    </a:p>
                    <a:p>
                      <a:pPr fontAlgn="t"/>
                      <a:r>
                        <a:rPr lang="en-US" sz="2700" b="0" dirty="0">
                          <a:solidFill>
                            <a:srgbClr val="002060"/>
                          </a:solidFill>
                          <a:effectLst/>
                          <a:latin typeface="Times New Roman" panose="02020603050405020304" pitchFamily="18" charset="0"/>
                          <a:cs typeface="Times New Roman" panose="02020603050405020304" pitchFamily="18" charset="0"/>
                        </a:rPr>
                        <a:t> </a:t>
                      </a:r>
                    </a:p>
                    <a:p>
                      <a:pPr fontAlgn="t"/>
                      <a:r>
                        <a:rPr lang="en-US" sz="2700" b="0" dirty="0" err="1">
                          <a:solidFill>
                            <a:srgbClr val="002060"/>
                          </a:solidFill>
                          <a:effectLst/>
                          <a:latin typeface="Times New Roman" panose="02020603050405020304" pitchFamily="18" charset="0"/>
                          <a:cs typeface="Times New Roman" panose="02020603050405020304" pitchFamily="18" charset="0"/>
                        </a:rPr>
                        <a:t>Biết</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bao</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điều</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lạ</a:t>
                      </a:r>
                      <a:endParaRPr lang="en-US" sz="2700" b="0" baseline="0" dirty="0">
                        <a:solidFill>
                          <a:srgbClr val="002060"/>
                        </a:solidFill>
                        <a:effectLst/>
                        <a:latin typeface="Times New Roman" panose="02020603050405020304" pitchFamily="18" charset="0"/>
                        <a:cs typeface="Times New Roman" panose="02020603050405020304" pitchFamily="18" charset="0"/>
                      </a:endParaRPr>
                    </a:p>
                    <a:p>
                      <a:pPr fontAlgn="t"/>
                      <a:r>
                        <a:rPr lang="en-US" sz="2700" b="0" baseline="0" dirty="0" err="1">
                          <a:solidFill>
                            <a:srgbClr val="002060"/>
                          </a:solidFill>
                          <a:effectLst/>
                          <a:latin typeface="Times New Roman" panose="02020603050405020304" pitchFamily="18" charset="0"/>
                          <a:cs typeface="Times New Roman" panose="02020603050405020304" pitchFamily="18" charset="0"/>
                        </a:rPr>
                        <a:t>Từ</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bàn</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tay</a:t>
                      </a:r>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err="1">
                          <a:solidFill>
                            <a:srgbClr val="002060"/>
                          </a:solidFill>
                          <a:effectLst/>
                          <a:latin typeface="Times New Roman" panose="02020603050405020304" pitchFamily="18" charset="0"/>
                          <a:cs typeface="Times New Roman" panose="02020603050405020304" pitchFamily="18" charset="0"/>
                        </a:rPr>
                        <a:t>cô</a:t>
                      </a:r>
                      <a:endParaRPr lang="en-US" sz="2700" b="0" baseline="0" dirty="0">
                        <a:solidFill>
                          <a:srgbClr val="002060"/>
                        </a:solidFill>
                        <a:effectLst/>
                        <a:latin typeface="Times New Roman" panose="02020603050405020304" pitchFamily="18" charset="0"/>
                        <a:cs typeface="Times New Roman" panose="02020603050405020304" pitchFamily="18" charset="0"/>
                      </a:endParaRPr>
                    </a:p>
                    <a:p>
                      <a:pPr fontAlgn="t"/>
                      <a:r>
                        <a:rPr lang="en-US" sz="2700" b="0" baseline="0" dirty="0">
                          <a:solidFill>
                            <a:srgbClr val="002060"/>
                          </a:solidFill>
                          <a:effectLst/>
                          <a:latin typeface="Times New Roman" panose="02020603050405020304" pitchFamily="18" charset="0"/>
                          <a:cs typeface="Times New Roman" panose="02020603050405020304" pitchFamily="18" charset="0"/>
                        </a:rPr>
                        <a:t>           </a:t>
                      </a:r>
                      <a:r>
                        <a:rPr lang="en-US" sz="2700" b="0" baseline="0" dirty="0">
                          <a:solidFill>
                            <a:srgbClr val="FF0000"/>
                          </a:solidFill>
                          <a:effectLst/>
                          <a:latin typeface="Times New Roman" panose="02020603050405020304" pitchFamily="18" charset="0"/>
                          <a:cs typeface="Times New Roman" panose="02020603050405020304" pitchFamily="18" charset="0"/>
                        </a:rPr>
                        <a:t> </a:t>
                      </a:r>
                      <a:r>
                        <a:rPr lang="en-US" sz="2000" b="0" baseline="0" dirty="0">
                          <a:solidFill>
                            <a:srgbClr val="FF0000"/>
                          </a:solidFill>
                          <a:effectLst/>
                          <a:latin typeface="Times New Roman" panose="02020603050405020304" pitchFamily="18" charset="0"/>
                          <a:cs typeface="Times New Roman" panose="02020603050405020304" pitchFamily="18" charset="0"/>
                        </a:rPr>
                        <a:t>(</a:t>
                      </a:r>
                      <a:r>
                        <a:rPr lang="en-US" sz="2000" b="0" baseline="0" dirty="0" err="1">
                          <a:solidFill>
                            <a:srgbClr val="FF0000"/>
                          </a:solidFill>
                          <a:effectLst/>
                          <a:latin typeface="Times New Roman" panose="02020603050405020304" pitchFamily="18" charset="0"/>
                          <a:cs typeface="Times New Roman" panose="02020603050405020304" pitchFamily="18" charset="0"/>
                        </a:rPr>
                        <a:t>Nguyễn</a:t>
                      </a:r>
                      <a:r>
                        <a:rPr lang="en-US" sz="2000" b="0" baseline="0" dirty="0">
                          <a:solidFill>
                            <a:srgbClr val="FF0000"/>
                          </a:solidFill>
                          <a:effectLst/>
                          <a:latin typeface="Times New Roman" panose="02020603050405020304" pitchFamily="18" charset="0"/>
                          <a:cs typeface="Times New Roman" panose="02020603050405020304" pitchFamily="18" charset="0"/>
                        </a:rPr>
                        <a:t> </a:t>
                      </a:r>
                      <a:r>
                        <a:rPr lang="en-US" sz="2000" b="0" baseline="0" dirty="0" err="1">
                          <a:solidFill>
                            <a:srgbClr val="FF0000"/>
                          </a:solidFill>
                          <a:effectLst/>
                          <a:latin typeface="Times New Roman" panose="02020603050405020304" pitchFamily="18" charset="0"/>
                          <a:cs typeface="Times New Roman" panose="02020603050405020304" pitchFamily="18" charset="0"/>
                        </a:rPr>
                        <a:t>Trọng</a:t>
                      </a:r>
                      <a:r>
                        <a:rPr lang="en-US" sz="2000" b="0" baseline="0" dirty="0">
                          <a:solidFill>
                            <a:srgbClr val="FF0000"/>
                          </a:solidFill>
                          <a:effectLst/>
                          <a:latin typeface="Times New Roman" panose="02020603050405020304" pitchFamily="18" charset="0"/>
                          <a:cs typeface="Times New Roman" panose="02020603050405020304" pitchFamily="18" charset="0"/>
                        </a:rPr>
                        <a:t> </a:t>
                      </a:r>
                      <a:r>
                        <a:rPr lang="en-US" sz="2000" b="0" baseline="0" dirty="0" err="1">
                          <a:solidFill>
                            <a:srgbClr val="FF0000"/>
                          </a:solidFill>
                          <a:effectLst/>
                          <a:latin typeface="Times New Roman" panose="02020603050405020304" pitchFamily="18" charset="0"/>
                          <a:cs typeface="Times New Roman" panose="02020603050405020304" pitchFamily="18" charset="0"/>
                        </a:rPr>
                        <a:t>Hoàn</a:t>
                      </a:r>
                      <a:r>
                        <a:rPr lang="en-US" sz="2000" b="0" baseline="0" dirty="0">
                          <a:solidFill>
                            <a:srgbClr val="FF0000"/>
                          </a:solidFill>
                          <a:effectLst/>
                          <a:latin typeface="Times New Roman" panose="02020603050405020304" pitchFamily="18" charset="0"/>
                          <a:cs typeface="Times New Roman" panose="02020603050405020304" pitchFamily="18" charset="0"/>
                        </a:rPr>
                        <a:t>)</a:t>
                      </a:r>
                      <a:endParaRPr lang="vi-VN" sz="2000" b="0" dirty="0">
                        <a:solidFill>
                          <a:srgbClr val="FF0000"/>
                        </a:solidFill>
                        <a:effectLst/>
                        <a:latin typeface="Times New Roman" panose="02020603050405020304" pitchFamily="18" charset="0"/>
                        <a:cs typeface="Times New Roman" panose="02020603050405020304" pitchFamily="18" charset="0"/>
                      </a:endParaRPr>
                    </a:p>
                  </a:txBody>
                  <a:tcPr marL="36479" marR="36479" marT="36479" marB="36479">
                    <a:lnL>
                      <a:noFill/>
                    </a:lnL>
                    <a:lnR>
                      <a:noFill/>
                    </a:lnR>
                    <a:lnT>
                      <a:noFill/>
                    </a:lnT>
                    <a:lnB>
                      <a:noFill/>
                    </a:lnB>
                  </a:tcPr>
                </a:tc>
                <a:extLst>
                  <a:ext uri="{0D108BD9-81ED-4DB2-BD59-A6C34878D82A}">
                    <a16:rowId xmlns:a16="http://schemas.microsoft.com/office/drawing/2014/main" val="3071006414"/>
                  </a:ext>
                </a:extLst>
              </a:tr>
            </a:tbl>
          </a:graphicData>
        </a:graphic>
      </p:graphicFrame>
    </p:spTree>
    <p:extLst>
      <p:ext uri="{BB962C8B-B14F-4D97-AF65-F5344CB8AC3E}">
        <p14:creationId xmlns:p14="http://schemas.microsoft.com/office/powerpoint/2010/main" val="176926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TotalTime>
  <Words>727</Words>
  <Application>Microsoft Office PowerPoint</Application>
  <PresentationFormat>Widescreen</PresentationFormat>
  <Paragraphs>142</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宋体</vt:lpstr>
      <vt:lpstr>Arial</vt:lpstr>
      <vt:lpstr>Calibri</vt:lpstr>
      <vt:lpstr>Nunito Black</vt:lpstr>
      <vt:lpstr>Open Sans</vt:lpstr>
      <vt:lpstr>Times New Roman</vt:lpstr>
      <vt:lpstr>ไอติม 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dung:Bài thơ ca ngợi sự khéo léo của cô giáo khi dạy học sinh làm thủ công và thể hiên tình cảm yêu thương,quý trọng cô giáo của các bạn học sinh.</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nguyenthi lien</dc:creator>
  <cp:lastModifiedBy>MAIHUNG</cp:lastModifiedBy>
  <cp:revision>76</cp:revision>
  <dcterms:created xsi:type="dcterms:W3CDTF">2022-07-23T09:44:17Z</dcterms:created>
  <dcterms:modified xsi:type="dcterms:W3CDTF">2025-05-13T03:25:28Z</dcterms:modified>
</cp:coreProperties>
</file>