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9"/>
  </p:notesMasterIdLst>
  <p:sldIdLst>
    <p:sldId id="391" r:id="rId2"/>
    <p:sldId id="292" r:id="rId3"/>
    <p:sldId id="293" r:id="rId4"/>
    <p:sldId id="294" r:id="rId5"/>
    <p:sldId id="320" r:id="rId6"/>
    <p:sldId id="296" r:id="rId7"/>
    <p:sldId id="322" r:id="rId8"/>
    <p:sldId id="323" r:id="rId9"/>
    <p:sldId id="263" r:id="rId10"/>
    <p:sldId id="324" r:id="rId11"/>
    <p:sldId id="325" r:id="rId12"/>
    <p:sldId id="306" r:id="rId13"/>
    <p:sldId id="307" r:id="rId14"/>
    <p:sldId id="326" r:id="rId15"/>
    <p:sldId id="327" r:id="rId16"/>
    <p:sldId id="259" r:id="rId17"/>
    <p:sldId id="386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/>
      <p:regular r:id="rId24"/>
      <p:bold r:id="rId25"/>
      <p:italic r:id="rId26"/>
      <p:boldItalic r:id="rId27"/>
    </p:embeddedFont>
    <p:embeddedFont>
      <p:font typeface="Nunito Black" panose="00000A00000000000000"/>
      <p:bold r:id="rId28"/>
      <p:boldItalic r:id="rId29"/>
    </p:embeddedFont>
    <p:embeddedFont>
      <p:font typeface="Sigmar One" panose="020B0604020202020204" charset="0"/>
      <p:regular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9FF"/>
    <a:srgbClr val="73C532"/>
    <a:srgbClr val="57C7D4"/>
    <a:srgbClr val="F46F18"/>
    <a:srgbClr val="FF6699"/>
    <a:srgbClr val="FFFFFF"/>
    <a:srgbClr val="40AFB9"/>
    <a:srgbClr val="F9A72D"/>
    <a:srgbClr val="F26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101" y="134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3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49289-50E2-4427-BD32-63DB92F3607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223C3-B943-41D2-BE72-55E0495D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8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4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6F5C-90C7-49E1-8FA9-7A18F4811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E8AD6-6253-4D2E-B47A-24B2A675F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87BBF-7081-4A4F-AD31-9C58B3F5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D5EB5-44BA-47D2-BA58-FC8C65D9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36371-9465-4CCC-9B91-F69B9F75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5B18-5698-453E-BD26-6725C0C1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E7B7E-91CD-4EFD-ADF2-FED5E5A61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CA7D-0B13-411A-9026-76CA47D9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91FD1-5A7A-42AE-AD75-044CB143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1DBCA-D854-4B55-A848-E1BBD576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2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CEEB7-1DE2-4EED-9AFD-B5F64142E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3954D-05C5-4C8F-8549-3D2D19825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E40B4-FF48-41CA-9204-E72710A4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6D364-9357-40F8-AFFD-02F78FF0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9BBD-439A-4CBB-8106-2A54014E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0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6AEE-F5EA-4057-B287-237EF031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D7121-4ED4-4656-8F7C-2CA2E5A3B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D62E5-1126-47D9-8A02-2101574D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56C6B-2294-49F3-8681-C70D93FE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AF41E-6D49-4C42-A99E-8A4F0182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483F-18EF-4A29-B654-2279B542B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3291E-68FF-4376-A925-2F21DC54A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2FCBD-1497-4DE9-B0CD-7F62C59F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EF518-ADED-4F2B-9CA5-6C438DF95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1B9C7-54E9-40E8-B5C3-BD45B054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4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8391-126B-4195-8D78-F38868F6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10C11-B627-4EA7-A99F-7E65CE9EE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A71E3-14D3-40B9-858D-3460F63C5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2F442-9DBB-406D-9630-5B16C690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05D4B-81D2-4349-999F-34C3F434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BD25C-CD5A-45D9-A748-10A01D85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1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AE1F-C4FD-49E3-8952-0F9975B4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D9BC6-AD1A-4C3E-AE31-887BCC69F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C88BB-FA15-4400-9852-EB7FB5D61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554A0-33A7-4FEC-B608-21DC854FE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D01DC-FAC6-4A8D-8735-5A63CD6C9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3390D-6A3A-48D0-B01C-89D4B74C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3EF86F-3337-4E04-AB6B-C409A171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303DC-FC39-4113-B2FC-2A662569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7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219E-31DF-4125-91B3-4EF34996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1A162-E60C-4FF6-973D-A83F2A9D8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C25D3-3707-4F7B-A0CA-AF88AD31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068BD-18AC-4113-B57E-2D336C63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5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AA56D-58DF-4BD6-AB42-B725985F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93424-39F8-4A50-8314-987F3E8B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6DD5A-D6C9-4993-95C0-3812C3C7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FD16-96C3-4874-8A8B-3F7BFCA7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715E7-98A7-419D-9265-3B63ED15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167A8-4FB1-4587-BC7D-20E481F53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3D159-9EFF-4B81-8C91-0B2EEFF3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F0A0B-4672-4CBD-B6C3-A7BC2D53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DDF3D-3081-4D42-89F3-CBCCC8D8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0272-C1DC-4344-9808-73761E34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1EC1A-98E7-4DF7-9C2D-9FBC59ECD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4E956-727C-4DF1-ABE9-3342711F1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8544C-A743-4819-B960-2BB21F48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E3E04-29F9-4E2D-BAD2-F3AF98BF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27D33-E6BA-466A-851A-50E82E64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32C5E-7EA7-4F43-B444-4870F0B9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C7F53-0708-4D1F-9D33-925AF4259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555B5-7A4E-4FC6-9B59-E1B332176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2F752-0601-43C3-AFFF-22965E338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CF177-9D90-4AAA-823B-E3875C9FC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6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5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990600" y="0"/>
            <a:ext cx="10134600" cy="1066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1.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Quan sát tranh và đóng vai bạn nhỏ để giới thiệu về bạn ấy.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7391400" cy="5205995"/>
          </a:xfrm>
          <a:prstGeom prst="rect">
            <a:avLst/>
          </a:prstGeom>
        </p:spPr>
      </p:pic>
      <p:sp>
        <p:nvSpPr>
          <p:cNvPr id="14" name="Speech Bubble: Rectangle with Corners Rounded 7">
            <a:extLst>
              <a:ext uri="{FF2B5EF4-FFF2-40B4-BE49-F238E27FC236}">
                <a16:creationId xmlns:a16="http://schemas.microsoft.com/office/drawing/2014/main" id="{C42408ED-562A-4EAC-2176-453F286291C9}"/>
              </a:ext>
            </a:extLst>
          </p:cNvPr>
          <p:cNvSpPr/>
          <p:nvPr/>
        </p:nvSpPr>
        <p:spPr>
          <a:xfrm>
            <a:off x="7025640" y="1524000"/>
            <a:ext cx="5166360" cy="1684394"/>
          </a:xfrm>
          <a:prstGeom prst="wedgeRoundRectCallout">
            <a:avLst>
              <a:gd name="adj1" fmla="val -39263"/>
              <a:gd name="adj2" fmla="val 6962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   Tớ tên là Hà My. Tớ sinh ngày 15 tháng 11 năm 2015, năm nay tớ 8 tuổi. Sở thích của tớ là múa ba lê.</a:t>
            </a:r>
          </a:p>
        </p:txBody>
      </p:sp>
    </p:spTree>
    <p:extLst>
      <p:ext uri="{BB962C8B-B14F-4D97-AF65-F5344CB8AC3E}">
        <p14:creationId xmlns:p14="http://schemas.microsoft.com/office/powerpoint/2010/main" val="2325491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990600" y="0"/>
            <a:ext cx="10134600" cy="1066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2.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Viết một đoạn văn giới thiệu bản thân vào một tấm thẻ rồi trang trí thật đẹp.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14" name="Speech Bubble: Rectangle with Corners Rounded 7">
            <a:extLst>
              <a:ext uri="{FF2B5EF4-FFF2-40B4-BE49-F238E27FC236}">
                <a16:creationId xmlns:a16="http://schemas.microsoft.com/office/drawing/2014/main" id="{C42408ED-562A-4EAC-2176-453F286291C9}"/>
              </a:ext>
            </a:extLst>
          </p:cNvPr>
          <p:cNvSpPr/>
          <p:nvPr/>
        </p:nvSpPr>
        <p:spPr>
          <a:xfrm>
            <a:off x="2438400" y="1673902"/>
            <a:ext cx="8305800" cy="2288498"/>
          </a:xfrm>
          <a:prstGeom prst="wedgeRoundRectCallout">
            <a:avLst>
              <a:gd name="adj1" fmla="val 44352"/>
              <a:gd name="adj2" fmla="val 7783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   Em dựa vào gợi ý sau để giới thiệu về bản thân mình: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- Tên của em là gì?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- Em sinh ngày tháng năm nào?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- Sở thích của em là gì?</a:t>
            </a: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1409700" y="5257800"/>
            <a:ext cx="9296400" cy="1066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3.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lại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đoạn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văn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viết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phát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hiện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lỗi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sửa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lỗi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dùng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từ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đặt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sắp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xếp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ý,…).</a:t>
            </a:r>
          </a:p>
        </p:txBody>
      </p:sp>
    </p:spTree>
    <p:extLst>
      <p:ext uri="{BB962C8B-B14F-4D97-AF65-F5344CB8AC3E}">
        <p14:creationId xmlns:p14="http://schemas.microsoft.com/office/powerpoint/2010/main" val="114194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1CDA5A-B024-D5B3-4D0B-010F074979C9}"/>
              </a:ext>
            </a:extLst>
          </p:cNvPr>
          <p:cNvSpPr txBox="1"/>
          <p:nvPr/>
        </p:nvSpPr>
        <p:spPr>
          <a:xfrm>
            <a:off x="3505200" y="12970"/>
            <a:ext cx="7366000" cy="320413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0" marR="0" lvl="0" indent="-152408" algn="l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00868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471473479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2438400" y="372203"/>
            <a:ext cx="9296400" cy="1066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EAF9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đọc một số câu đố về đồ dùng học tập hoặc những đồ vật khác ở trường.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rgbClr val="EAF9FF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775" y="2209800"/>
            <a:ext cx="3629025" cy="4657725"/>
          </a:xfrm>
          <a:prstGeom prst="rect">
            <a:avLst/>
          </a:prstGeom>
        </p:spPr>
      </p:pic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4676775" y="4790469"/>
            <a:ext cx="3324224" cy="10007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Chiếc cặp sách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56129A-DF93-FC75-580D-BD670C5B398F}"/>
              </a:ext>
            </a:extLst>
          </p:cNvPr>
          <p:cNvSpPr/>
          <p:nvPr/>
        </p:nvSpPr>
        <p:spPr>
          <a:xfrm>
            <a:off x="572716" y="2235924"/>
            <a:ext cx="74282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Ví dụ:</a:t>
            </a: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Ngăn nhỏ rồi lại ngăn to</a:t>
            </a: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Đựng vở, đựng bút, đựng kho sách đầy.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/>
            </a:r>
            <a:b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                                  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Là cái gì?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6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2438400" y="372203"/>
            <a:ext cx="9296400" cy="1066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EAF9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đọc một số câu đố về đồ dùng học tập hoặc những đồ vật khác ở trường.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rgbClr val="EAF9FF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4389823" y="5078030"/>
            <a:ext cx="2696777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Cái bút mực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99935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Mình tròn đầu nhọn</a:t>
            </a:r>
            <a:b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</a:b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Không phải bò trâu</a:t>
            </a:r>
            <a:b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</a:b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Uống nước ao sâu</a:t>
            </a:r>
            <a:b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</a:b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Lên cày ruộng cạn</a:t>
            </a:r>
            <a:b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                           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Là cái gì?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pic>
        <p:nvPicPr>
          <p:cNvPr id="1026" name="Picture 2" descr="Đánh giá 8 chiếc bút mực tốt nhất năm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77" y="2610802"/>
            <a:ext cx="4161223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2438400" y="372203"/>
            <a:ext cx="9296400" cy="1066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EAF9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đọc một số câu đố về đồ dùng học tập hoặc những đồ vật khác ở trường.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rgbClr val="EAF9FF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4800600" y="5114256"/>
            <a:ext cx="2696777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Viên phấn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99935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Da trắng muốt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Ruột trắng tinh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Bạn với học sinh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Thích cọ đầu vào bảng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                          Là cái gì?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pic>
        <p:nvPicPr>
          <p:cNvPr id="2050" name="Picture 2" descr="Phấn viết bảng mic | Shopee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85" y="1910680"/>
            <a:ext cx="3736975" cy="3736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42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7407"/>
          <a:stretch/>
        </p:blipFill>
        <p:spPr>
          <a:xfrm>
            <a:off x="0" y="41223"/>
            <a:ext cx="1295400" cy="990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87C0A37-3FFC-7B11-3215-E67F0861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371600"/>
            <a:ext cx="9612756" cy="44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14600" y="20574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chemeClr val="bg1"/>
                </a:solidFill>
                <a:latin typeface="Nunito Black" pitchFamily="2" charset="0"/>
              </a:rPr>
              <a:t>     </a:t>
            </a:r>
            <a:r>
              <a:rPr lang="en-US" sz="2800" err="1">
                <a:solidFill>
                  <a:schemeClr val="bg1"/>
                </a:solidFill>
                <a:latin typeface="Nunito Black" pitchFamily="2" charset="0"/>
              </a:rPr>
              <a:t>Gợi</a:t>
            </a:r>
            <a:r>
              <a:rPr lang="en-US" sz="2800">
                <a:solidFill>
                  <a:schemeClr val="bg1"/>
                </a:solidFill>
                <a:latin typeface="Nunito Black" pitchFamily="2" charset="0"/>
              </a:rPr>
              <a:t> ý: </a:t>
            </a:r>
            <a:r>
              <a:rPr lang="vi-VN" sz="2800">
                <a:solidFill>
                  <a:schemeClr val="bg1"/>
                </a:solidFill>
                <a:latin typeface="Nunito Black" pitchFamily="2" charset="0"/>
              </a:rPr>
              <a:t>Em suy nghĩ và đưa ra ý kiến của mình. Theo em, khi viết một đoạn văn, bài văn, nếu không có dấu câu thì sẽ như thế nào?</a:t>
            </a:r>
            <a:r>
              <a:rPr lang="vi-VN">
                <a:solidFill>
                  <a:schemeClr val="bg1"/>
                </a:solidFill>
                <a:latin typeface="OpenSans"/>
              </a:rPr>
              <a:t/>
            </a:r>
            <a:br>
              <a:rPr lang="vi-VN">
                <a:solidFill>
                  <a:schemeClr val="bg1"/>
                </a:solidFill>
                <a:latin typeface="OpenSans"/>
              </a:rPr>
            </a:br>
            <a:r>
              <a:rPr lang="vi-VN">
                <a:solidFill>
                  <a:schemeClr val="bg1"/>
                </a:solidFill>
                <a:latin typeface="OpenSans"/>
              </a:rPr>
              <a:t/>
            </a:r>
            <a:br>
              <a:rPr lang="vi-VN">
                <a:solidFill>
                  <a:schemeClr val="bg1"/>
                </a:solidFill>
                <a:latin typeface="OpenSans"/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3AA1C1-7206-1D89-8391-F76A0D82DA31}"/>
              </a:ext>
            </a:extLst>
          </p:cNvPr>
          <p:cNvSpPr txBox="1"/>
          <p:nvPr/>
        </p:nvSpPr>
        <p:spPr>
          <a:xfrm>
            <a:off x="1295400" y="112693"/>
            <a:ext cx="9612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Trao đổi với bạn: Điều gì xảy ra nếu không có dấu câu khi viết?</a:t>
            </a:r>
          </a:p>
        </p:txBody>
      </p:sp>
    </p:spTree>
    <p:extLst>
      <p:ext uri="{BB962C8B-B14F-4D97-AF65-F5344CB8AC3E}">
        <p14:creationId xmlns:p14="http://schemas.microsoft.com/office/powerpoint/2010/main" val="2110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A194BB64-527E-9936-0BDE-0B88D0B09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003" y="4278591"/>
            <a:ext cx="2414712" cy="2658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1007828" y="433563"/>
            <a:ext cx="9964972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4" b="21814"/>
          <a:stretch/>
        </p:blipFill>
        <p:spPr>
          <a:xfrm>
            <a:off x="34305" y="433563"/>
            <a:ext cx="1002831" cy="838201"/>
          </a:xfrm>
          <a:prstGeom prst="rect">
            <a:avLst/>
          </a:prstGeom>
        </p:spPr>
      </p:pic>
      <p:sp>
        <p:nvSpPr>
          <p:cNvPr id="9" name="Speech Bubble: Rectangle with Corners Rounded 7">
            <a:extLst>
              <a:ext uri="{FF2B5EF4-FFF2-40B4-BE49-F238E27FC236}">
                <a16:creationId xmlns:a16="http://schemas.microsoft.com/office/drawing/2014/main" id="{6B9D5BA9-EA72-7CEE-2719-3CD6C0048F02}"/>
              </a:ext>
            </a:extLst>
          </p:cNvPr>
          <p:cNvSpPr/>
          <p:nvPr/>
        </p:nvSpPr>
        <p:spPr>
          <a:xfrm>
            <a:off x="838200" y="1981200"/>
            <a:ext cx="10363200" cy="2409829"/>
          </a:xfrm>
          <a:prstGeom prst="wedgeRoundRectCallout">
            <a:avLst>
              <a:gd name="adj1" fmla="val 41029"/>
              <a:gd name="adj2" fmla="val 628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Nunito Black" pitchFamily="2" charset="0"/>
              </a:rPr>
              <a:t>    </a:t>
            </a:r>
            <a:r>
              <a:rPr lang="vi-VN" sz="3600" dirty="0">
                <a:latin typeface="+mj-lt"/>
              </a:rPr>
              <a:t>Theo em, bạn Hoàng cần đọc thêm nhiều bài đọc, câu chuyện để làm quen với việc đặt dấu câu của mọi người.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45562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5791200" y="2286000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F9A72D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Tiết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F9A72D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3 </a:t>
            </a:r>
          </a:p>
          <a:p>
            <a:pPr marL="0" marR="0" lvl="0" indent="-152408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F9A72D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839EB8-8201-63F3-BBB7-AFBB0E77BB6D}"/>
              </a:ext>
            </a:extLst>
          </p:cNvPr>
          <p:cNvSpPr txBox="1"/>
          <p:nvPr/>
        </p:nvSpPr>
        <p:spPr>
          <a:xfrm>
            <a:off x="975736" y="1770051"/>
            <a:ext cx="8854064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>
                <a:ln>
                  <a:noFill/>
                </a:ln>
                <a:solidFill>
                  <a:srgbClr val="40AFB9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Luyện từ và câu</a:t>
            </a:r>
          </a:p>
          <a:p>
            <a:pPr marL="0" marR="0" lvl="0" indent="-152408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40AF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41530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990600" y="0"/>
            <a:ext cx="10134600" cy="1066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1.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 câu trong đoạn dưới đây được gọi là câu kể. Hãy sắp xếp các câu đó vào nhóm thích hợp.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7755" y="1219200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         </a:t>
            </a:r>
            <a:r>
              <a:rPr kumimoji="0" lang="vi-VN" sz="2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(1)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 Tớ là bút nâu. </a:t>
            </a:r>
            <a:r>
              <a:rPr kumimoji="0" lang="vi-VN" sz="2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(2)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 Tớ cao nhất hộp bút vì hiếm khi được gọt. </a:t>
            </a:r>
            <a:r>
              <a:rPr kumimoji="0" lang="vi-VN" sz="2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(3)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 Đây là bút đỏ, bạn của tớ. </a:t>
            </a:r>
            <a:r>
              <a:rPr kumimoji="0" lang="vi-VN" sz="2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(4)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 Bút đỏ thì thấp một mẩu vì được gọt quá nhiều. </a:t>
            </a:r>
            <a:r>
              <a:rPr kumimoji="0" lang="vi-VN" sz="2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(5)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 Tớ dùng keo gắn bút đỏ vào bên cạnh tớ để bạn nhìn được ra ngoài hộp bút.</a:t>
            </a:r>
          </a:p>
          <a:p>
            <a:pPr marL="0" marR="0" lvl="0" indent="0" algn="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(Theo Nguyễn Trà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)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059208"/>
            <a:ext cx="2912057" cy="1716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877" y="4038600"/>
            <a:ext cx="2971800" cy="17375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883" y="4038600"/>
            <a:ext cx="337867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52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990600" y="0"/>
            <a:ext cx="10134600" cy="1066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1.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 câu trong đoạn dưới đây được gọi là câu kể. Hãy sắp xếp các câu đó vào nhóm thích hợp.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1295400"/>
            <a:ext cx="1043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(1)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 Tớ là bút nâu. </a:t>
            </a:r>
            <a:r>
              <a:rPr kumimoji="0" lang="vi-VN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(2)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 Tớ cao nhất hộp bút vì hiếm khi được gọt. </a:t>
            </a:r>
            <a:r>
              <a:rPr kumimoji="0" lang="vi-VN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(3)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 Đây là bút đỏ, bạn của tớ. </a:t>
            </a:r>
            <a:r>
              <a:rPr kumimoji="0" lang="vi-VN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(4)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 Bút đỏ thì thấp một mẩu vì được gọt quá nhiều. </a:t>
            </a:r>
            <a:r>
              <a:rPr kumimoji="0" lang="vi-VN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(5)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 Tớ dùng keo gắn bút đỏ vào bên cạnh tớ để bạn nhìn được ra ngoài hộp bút.</a:t>
            </a:r>
          </a:p>
          <a:p>
            <a:pPr marL="0" marR="0" lvl="0" indent="0" algn="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(Theo Nguyễn Trà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2828357" y="2557825"/>
            <a:ext cx="2542845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(1)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 Tớ là bút nâu.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3849338" y="3980487"/>
            <a:ext cx="6264857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(2)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 Tớ cao nhất hộp bút vì hiếm khi được gọt.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2828357" y="3141735"/>
            <a:ext cx="4153410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</a:t>
            </a:r>
            <a:r>
              <a:rPr kumimoji="0" lang="vi-VN" sz="24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3)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 Đây là bút đỏ, bạn của tớ.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3810000" y="4599385"/>
            <a:ext cx="6984604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(4)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 Bút đỏ thì thấp một mẩu vì được gọt quá nhiều.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4993"/>
            <a:ext cx="2762073" cy="1432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273" y="3820046"/>
            <a:ext cx="2324100" cy="1558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878" y="5197337"/>
            <a:ext cx="2704122" cy="1524665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5181600" y="5462641"/>
            <a:ext cx="6553200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(5)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 Tớ dùng keo gắn bút đỏ vào bên cạnh tớ để bạn nhìn được ra ngoài hộp bút.</a:t>
            </a:r>
          </a:p>
        </p:txBody>
      </p:sp>
    </p:spTree>
    <p:extLst>
      <p:ext uri="{BB962C8B-B14F-4D97-AF65-F5344CB8AC3E}">
        <p14:creationId xmlns:p14="http://schemas.microsoft.com/office/powerpoint/2010/main" val="1691159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2743200" y="142189"/>
            <a:ext cx="7772400" cy="6951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2. Chọn thông tin đúng về câu kể.</a:t>
            </a: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4081E39C-82F4-BB3F-02C6-5010F9C78CC6}"/>
              </a:ext>
            </a:extLst>
          </p:cNvPr>
          <p:cNvSpPr/>
          <p:nvPr/>
        </p:nvSpPr>
        <p:spPr>
          <a:xfrm>
            <a:off x="1725550" y="949778"/>
            <a:ext cx="4495177" cy="1923018"/>
          </a:xfrm>
          <a:custGeom>
            <a:avLst/>
            <a:gdLst>
              <a:gd name="connsiteX0" fmla="*/ 0 w 4495177"/>
              <a:gd name="connsiteY0" fmla="*/ 0 h 1923018"/>
              <a:gd name="connsiteX1" fmla="*/ 4495177 w 4495177"/>
              <a:gd name="connsiteY1" fmla="*/ 0 h 1923018"/>
              <a:gd name="connsiteX2" fmla="*/ 4495177 w 4495177"/>
              <a:gd name="connsiteY2" fmla="*/ 1602509 h 1923018"/>
              <a:gd name="connsiteX3" fmla="*/ 4174668 w 4495177"/>
              <a:gd name="connsiteY3" fmla="*/ 1923018 h 1923018"/>
              <a:gd name="connsiteX4" fmla="*/ 0 w 4495177"/>
              <a:gd name="connsiteY4" fmla="*/ 1923018 h 1923018"/>
              <a:gd name="connsiteX5" fmla="*/ 0 w 4495177"/>
              <a:gd name="connsiteY5" fmla="*/ 0 h 1923018"/>
              <a:gd name="connsiteX0" fmla="*/ 4174668 w 4495177"/>
              <a:gd name="connsiteY0" fmla="*/ 1923018 h 1923018"/>
              <a:gd name="connsiteX1" fmla="*/ 4238769 w 4495177"/>
              <a:gd name="connsiteY1" fmla="*/ 1666610 h 1923018"/>
              <a:gd name="connsiteX2" fmla="*/ 4495177 w 4495177"/>
              <a:gd name="connsiteY2" fmla="*/ 1602509 h 1923018"/>
              <a:gd name="connsiteX3" fmla="*/ 4174668 w 4495177"/>
              <a:gd name="connsiteY3" fmla="*/ 1923018 h 1923018"/>
              <a:gd name="connsiteX0" fmla="*/ 4174668 w 4495177"/>
              <a:gd name="connsiteY0" fmla="*/ 1923018 h 1923018"/>
              <a:gd name="connsiteX1" fmla="*/ 4238769 w 4495177"/>
              <a:gd name="connsiteY1" fmla="*/ 1666610 h 1923018"/>
              <a:gd name="connsiteX2" fmla="*/ 4495177 w 4495177"/>
              <a:gd name="connsiteY2" fmla="*/ 1602509 h 1923018"/>
              <a:gd name="connsiteX3" fmla="*/ 4174668 w 4495177"/>
              <a:gd name="connsiteY3" fmla="*/ 1923018 h 1923018"/>
              <a:gd name="connsiteX4" fmla="*/ 0 w 4495177"/>
              <a:gd name="connsiteY4" fmla="*/ 1923018 h 1923018"/>
              <a:gd name="connsiteX5" fmla="*/ 0 w 4495177"/>
              <a:gd name="connsiteY5" fmla="*/ 0 h 1923018"/>
              <a:gd name="connsiteX6" fmla="*/ 4495177 w 4495177"/>
              <a:gd name="connsiteY6" fmla="*/ 0 h 1923018"/>
              <a:gd name="connsiteX7" fmla="*/ 4495177 w 4495177"/>
              <a:gd name="connsiteY7" fmla="*/ 1602509 h 192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5177" h="1923018" stroke="0" extrusionOk="0">
                <a:moveTo>
                  <a:pt x="0" y="0"/>
                </a:moveTo>
                <a:cubicBezTo>
                  <a:pt x="913861" y="-155391"/>
                  <a:pt x="2460911" y="39760"/>
                  <a:pt x="4495177" y="0"/>
                </a:cubicBezTo>
                <a:cubicBezTo>
                  <a:pt x="4533180" y="298651"/>
                  <a:pt x="4450812" y="811136"/>
                  <a:pt x="4495177" y="1602509"/>
                </a:cubicBezTo>
                <a:cubicBezTo>
                  <a:pt x="4360795" y="1748411"/>
                  <a:pt x="4264873" y="1781029"/>
                  <a:pt x="4174668" y="1923018"/>
                </a:cubicBezTo>
                <a:cubicBezTo>
                  <a:pt x="2456138" y="1985232"/>
                  <a:pt x="1726502" y="1959122"/>
                  <a:pt x="0" y="1923018"/>
                </a:cubicBezTo>
                <a:cubicBezTo>
                  <a:pt x="146263" y="1577623"/>
                  <a:pt x="-114835" y="848642"/>
                  <a:pt x="0" y="0"/>
                </a:cubicBezTo>
                <a:close/>
              </a:path>
              <a:path w="4495177" h="1923018" fill="darkenLess" stroke="0" extrusionOk="0">
                <a:moveTo>
                  <a:pt x="4174668" y="1923018"/>
                </a:moveTo>
                <a:cubicBezTo>
                  <a:pt x="4184843" y="1836926"/>
                  <a:pt x="4209219" y="1780110"/>
                  <a:pt x="4238769" y="1666610"/>
                </a:cubicBezTo>
                <a:cubicBezTo>
                  <a:pt x="4363511" y="1642185"/>
                  <a:pt x="4419559" y="1626349"/>
                  <a:pt x="4495177" y="1602509"/>
                </a:cubicBezTo>
                <a:cubicBezTo>
                  <a:pt x="4370553" y="1729693"/>
                  <a:pt x="4282937" y="1765484"/>
                  <a:pt x="4174668" y="1923018"/>
                </a:cubicBezTo>
                <a:close/>
              </a:path>
              <a:path w="4495177" h="1923018" fill="none" extrusionOk="0">
                <a:moveTo>
                  <a:pt x="4174668" y="1923018"/>
                </a:moveTo>
                <a:cubicBezTo>
                  <a:pt x="4187513" y="1791612"/>
                  <a:pt x="4217055" y="1723583"/>
                  <a:pt x="4238769" y="1666610"/>
                </a:cubicBezTo>
                <a:cubicBezTo>
                  <a:pt x="4291089" y="1677430"/>
                  <a:pt x="4418733" y="1637208"/>
                  <a:pt x="4495177" y="1602509"/>
                </a:cubicBezTo>
                <a:cubicBezTo>
                  <a:pt x="4409819" y="1676523"/>
                  <a:pt x="4327185" y="1791552"/>
                  <a:pt x="4174668" y="1923018"/>
                </a:cubicBezTo>
                <a:cubicBezTo>
                  <a:pt x="2176065" y="1956232"/>
                  <a:pt x="763595" y="1944757"/>
                  <a:pt x="0" y="1923018"/>
                </a:cubicBezTo>
                <a:cubicBezTo>
                  <a:pt x="-66881" y="1242910"/>
                  <a:pt x="127622" y="331739"/>
                  <a:pt x="0" y="0"/>
                </a:cubicBezTo>
                <a:cubicBezTo>
                  <a:pt x="1887140" y="88229"/>
                  <a:pt x="3008388" y="19194"/>
                  <a:pt x="4495177" y="0"/>
                </a:cubicBezTo>
                <a:cubicBezTo>
                  <a:pt x="4503549" y="464821"/>
                  <a:pt x="4487756" y="938022"/>
                  <a:pt x="4495177" y="1602509"/>
                </a:cubicBezTo>
              </a:path>
              <a:path w="4495177" h="1923018" fill="none" stroke="0" extrusionOk="0">
                <a:moveTo>
                  <a:pt x="4174668" y="1923018"/>
                </a:moveTo>
                <a:cubicBezTo>
                  <a:pt x="4214073" y="1812903"/>
                  <a:pt x="4190988" y="1789806"/>
                  <a:pt x="4238769" y="1666610"/>
                </a:cubicBezTo>
                <a:cubicBezTo>
                  <a:pt x="4283434" y="1656391"/>
                  <a:pt x="4399934" y="1648111"/>
                  <a:pt x="4495177" y="1602509"/>
                </a:cubicBezTo>
                <a:cubicBezTo>
                  <a:pt x="4352548" y="1731825"/>
                  <a:pt x="4205127" y="1849790"/>
                  <a:pt x="4174668" y="1923018"/>
                </a:cubicBezTo>
                <a:cubicBezTo>
                  <a:pt x="2774276" y="1961374"/>
                  <a:pt x="870164" y="1855599"/>
                  <a:pt x="0" y="1923018"/>
                </a:cubicBezTo>
                <a:cubicBezTo>
                  <a:pt x="-92148" y="1050086"/>
                  <a:pt x="94148" y="773837"/>
                  <a:pt x="0" y="0"/>
                </a:cubicBezTo>
                <a:cubicBezTo>
                  <a:pt x="1070992" y="-35107"/>
                  <a:pt x="3581617" y="23663"/>
                  <a:pt x="4495177" y="0"/>
                </a:cubicBezTo>
                <a:cubicBezTo>
                  <a:pt x="4402961" y="391679"/>
                  <a:pt x="4354465" y="911112"/>
                  <a:pt x="4495177" y="1602509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Dùng để kể, tả, giới thiệu.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5BB2CB88-EF54-D8D2-9DAA-4223856E475C}"/>
              </a:ext>
            </a:extLst>
          </p:cNvPr>
          <p:cNvSpPr/>
          <p:nvPr/>
        </p:nvSpPr>
        <p:spPr>
          <a:xfrm>
            <a:off x="6879477" y="1042292"/>
            <a:ext cx="4866110" cy="1830503"/>
          </a:xfrm>
          <a:custGeom>
            <a:avLst/>
            <a:gdLst>
              <a:gd name="connsiteX0" fmla="*/ 0 w 4866110"/>
              <a:gd name="connsiteY0" fmla="*/ 0 h 1830503"/>
              <a:gd name="connsiteX1" fmla="*/ 4866110 w 4866110"/>
              <a:gd name="connsiteY1" fmla="*/ 0 h 1830503"/>
              <a:gd name="connsiteX2" fmla="*/ 4866110 w 4866110"/>
              <a:gd name="connsiteY2" fmla="*/ 1525413 h 1830503"/>
              <a:gd name="connsiteX3" fmla="*/ 4561020 w 4866110"/>
              <a:gd name="connsiteY3" fmla="*/ 1830503 h 1830503"/>
              <a:gd name="connsiteX4" fmla="*/ 0 w 4866110"/>
              <a:gd name="connsiteY4" fmla="*/ 1830503 h 1830503"/>
              <a:gd name="connsiteX5" fmla="*/ 0 w 4866110"/>
              <a:gd name="connsiteY5" fmla="*/ 0 h 1830503"/>
              <a:gd name="connsiteX0" fmla="*/ 4561020 w 4866110"/>
              <a:gd name="connsiteY0" fmla="*/ 1830503 h 1830503"/>
              <a:gd name="connsiteX1" fmla="*/ 4622038 w 4866110"/>
              <a:gd name="connsiteY1" fmla="*/ 1586431 h 1830503"/>
              <a:gd name="connsiteX2" fmla="*/ 4866110 w 4866110"/>
              <a:gd name="connsiteY2" fmla="*/ 1525413 h 1830503"/>
              <a:gd name="connsiteX3" fmla="*/ 4561020 w 4866110"/>
              <a:gd name="connsiteY3" fmla="*/ 1830503 h 1830503"/>
              <a:gd name="connsiteX0" fmla="*/ 4561020 w 4866110"/>
              <a:gd name="connsiteY0" fmla="*/ 1830503 h 1830503"/>
              <a:gd name="connsiteX1" fmla="*/ 4622038 w 4866110"/>
              <a:gd name="connsiteY1" fmla="*/ 1586431 h 1830503"/>
              <a:gd name="connsiteX2" fmla="*/ 4866110 w 4866110"/>
              <a:gd name="connsiteY2" fmla="*/ 1525413 h 1830503"/>
              <a:gd name="connsiteX3" fmla="*/ 4561020 w 4866110"/>
              <a:gd name="connsiteY3" fmla="*/ 1830503 h 1830503"/>
              <a:gd name="connsiteX4" fmla="*/ 0 w 4866110"/>
              <a:gd name="connsiteY4" fmla="*/ 1830503 h 1830503"/>
              <a:gd name="connsiteX5" fmla="*/ 0 w 4866110"/>
              <a:gd name="connsiteY5" fmla="*/ 0 h 1830503"/>
              <a:gd name="connsiteX6" fmla="*/ 4866110 w 4866110"/>
              <a:gd name="connsiteY6" fmla="*/ 0 h 1830503"/>
              <a:gd name="connsiteX7" fmla="*/ 4866110 w 4866110"/>
              <a:gd name="connsiteY7" fmla="*/ 1525413 h 183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6110" h="1830503" stroke="0" extrusionOk="0">
                <a:moveTo>
                  <a:pt x="0" y="0"/>
                </a:moveTo>
                <a:cubicBezTo>
                  <a:pt x="1459959" y="-155391"/>
                  <a:pt x="2977107" y="39760"/>
                  <a:pt x="4866110" y="0"/>
                </a:cubicBezTo>
                <a:cubicBezTo>
                  <a:pt x="4834825" y="450116"/>
                  <a:pt x="4982099" y="1129906"/>
                  <a:pt x="4866110" y="1525413"/>
                </a:cubicBezTo>
                <a:cubicBezTo>
                  <a:pt x="4791378" y="1577531"/>
                  <a:pt x="4672281" y="1749893"/>
                  <a:pt x="4561020" y="1830503"/>
                </a:cubicBezTo>
                <a:cubicBezTo>
                  <a:pt x="3955193" y="1892717"/>
                  <a:pt x="1541370" y="1866607"/>
                  <a:pt x="0" y="1830503"/>
                </a:cubicBezTo>
                <a:cubicBezTo>
                  <a:pt x="-159866" y="1074716"/>
                  <a:pt x="-5261" y="513021"/>
                  <a:pt x="0" y="0"/>
                </a:cubicBezTo>
                <a:close/>
              </a:path>
              <a:path w="4866110" h="1830503" fill="darkenLess" stroke="0" extrusionOk="0">
                <a:moveTo>
                  <a:pt x="4561020" y="1830503"/>
                </a:moveTo>
                <a:cubicBezTo>
                  <a:pt x="4571159" y="1730180"/>
                  <a:pt x="4603151" y="1614641"/>
                  <a:pt x="4622038" y="1586431"/>
                </a:cubicBezTo>
                <a:cubicBezTo>
                  <a:pt x="4660833" y="1575738"/>
                  <a:pt x="4752346" y="1531255"/>
                  <a:pt x="4866110" y="1525413"/>
                </a:cubicBezTo>
                <a:cubicBezTo>
                  <a:pt x="4753769" y="1604356"/>
                  <a:pt x="4648282" y="1726482"/>
                  <a:pt x="4561020" y="1830503"/>
                </a:cubicBezTo>
                <a:close/>
              </a:path>
              <a:path w="4866110" h="1830503" fill="none" extrusionOk="0">
                <a:moveTo>
                  <a:pt x="4561020" y="1830503"/>
                </a:moveTo>
                <a:cubicBezTo>
                  <a:pt x="4567854" y="1735863"/>
                  <a:pt x="4625602" y="1642030"/>
                  <a:pt x="4622038" y="1586431"/>
                </a:cubicBezTo>
                <a:cubicBezTo>
                  <a:pt x="4697900" y="1552083"/>
                  <a:pt x="4769971" y="1532470"/>
                  <a:pt x="4866110" y="1525413"/>
                </a:cubicBezTo>
                <a:cubicBezTo>
                  <a:pt x="4792244" y="1600492"/>
                  <a:pt x="4610573" y="1792695"/>
                  <a:pt x="4561020" y="1830503"/>
                </a:cubicBezTo>
                <a:cubicBezTo>
                  <a:pt x="3536341" y="1863717"/>
                  <a:pt x="1991925" y="1852242"/>
                  <a:pt x="0" y="1830503"/>
                </a:cubicBezTo>
                <a:cubicBezTo>
                  <a:pt x="125171" y="1273872"/>
                  <a:pt x="12394" y="752243"/>
                  <a:pt x="0" y="0"/>
                </a:cubicBezTo>
                <a:cubicBezTo>
                  <a:pt x="1062693" y="88229"/>
                  <a:pt x="3965623" y="19194"/>
                  <a:pt x="4866110" y="0"/>
                </a:cubicBezTo>
                <a:cubicBezTo>
                  <a:pt x="4992542" y="655896"/>
                  <a:pt x="4951580" y="1304624"/>
                  <a:pt x="4866110" y="1525413"/>
                </a:cubicBezTo>
              </a:path>
              <a:path w="4866110" h="1830503" fill="none" stroke="0" extrusionOk="0">
                <a:moveTo>
                  <a:pt x="4561020" y="1830503"/>
                </a:moveTo>
                <a:cubicBezTo>
                  <a:pt x="4569490" y="1777124"/>
                  <a:pt x="4609787" y="1610586"/>
                  <a:pt x="4622038" y="1586431"/>
                </a:cubicBezTo>
                <a:cubicBezTo>
                  <a:pt x="4663419" y="1585235"/>
                  <a:pt x="4782138" y="1559552"/>
                  <a:pt x="4866110" y="1525413"/>
                </a:cubicBezTo>
                <a:cubicBezTo>
                  <a:pt x="4827790" y="1583301"/>
                  <a:pt x="4579806" y="1774437"/>
                  <a:pt x="4561020" y="1830503"/>
                </a:cubicBezTo>
                <a:cubicBezTo>
                  <a:pt x="3402436" y="1868859"/>
                  <a:pt x="2056000" y="1763084"/>
                  <a:pt x="0" y="1830503"/>
                </a:cubicBezTo>
                <a:cubicBezTo>
                  <a:pt x="34588" y="1334248"/>
                  <a:pt x="-6521" y="703995"/>
                  <a:pt x="0" y="0"/>
                </a:cubicBezTo>
                <a:cubicBezTo>
                  <a:pt x="1647594" y="-35107"/>
                  <a:pt x="3823343" y="23663"/>
                  <a:pt x="4866110" y="0"/>
                </a:cubicBezTo>
                <a:cubicBezTo>
                  <a:pt x="4829980" y="429102"/>
                  <a:pt x="4864167" y="1138717"/>
                  <a:pt x="4866110" y="1525413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Dùng để hỏi.</a:t>
            </a:r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F4C6530F-B420-78C8-A3F9-ED4A0BA4B00A}"/>
              </a:ext>
            </a:extLst>
          </p:cNvPr>
          <p:cNvSpPr/>
          <p:nvPr/>
        </p:nvSpPr>
        <p:spPr>
          <a:xfrm>
            <a:off x="1513141" y="3429000"/>
            <a:ext cx="4876800" cy="1923018"/>
          </a:xfrm>
          <a:custGeom>
            <a:avLst/>
            <a:gdLst>
              <a:gd name="connsiteX0" fmla="*/ 0 w 4876800"/>
              <a:gd name="connsiteY0" fmla="*/ 0 h 1923018"/>
              <a:gd name="connsiteX1" fmla="*/ 4876800 w 4876800"/>
              <a:gd name="connsiteY1" fmla="*/ 0 h 1923018"/>
              <a:gd name="connsiteX2" fmla="*/ 4876800 w 4876800"/>
              <a:gd name="connsiteY2" fmla="*/ 1602509 h 1923018"/>
              <a:gd name="connsiteX3" fmla="*/ 4556291 w 4876800"/>
              <a:gd name="connsiteY3" fmla="*/ 1923018 h 1923018"/>
              <a:gd name="connsiteX4" fmla="*/ 0 w 4876800"/>
              <a:gd name="connsiteY4" fmla="*/ 1923018 h 1923018"/>
              <a:gd name="connsiteX5" fmla="*/ 0 w 4876800"/>
              <a:gd name="connsiteY5" fmla="*/ 0 h 1923018"/>
              <a:gd name="connsiteX0" fmla="*/ 4556291 w 4876800"/>
              <a:gd name="connsiteY0" fmla="*/ 1923018 h 1923018"/>
              <a:gd name="connsiteX1" fmla="*/ 4620392 w 4876800"/>
              <a:gd name="connsiteY1" fmla="*/ 1666610 h 1923018"/>
              <a:gd name="connsiteX2" fmla="*/ 4876800 w 4876800"/>
              <a:gd name="connsiteY2" fmla="*/ 1602509 h 1923018"/>
              <a:gd name="connsiteX3" fmla="*/ 4556291 w 4876800"/>
              <a:gd name="connsiteY3" fmla="*/ 1923018 h 1923018"/>
              <a:gd name="connsiteX0" fmla="*/ 4556291 w 4876800"/>
              <a:gd name="connsiteY0" fmla="*/ 1923018 h 1923018"/>
              <a:gd name="connsiteX1" fmla="*/ 4620392 w 4876800"/>
              <a:gd name="connsiteY1" fmla="*/ 1666610 h 1923018"/>
              <a:gd name="connsiteX2" fmla="*/ 4876800 w 4876800"/>
              <a:gd name="connsiteY2" fmla="*/ 1602509 h 1923018"/>
              <a:gd name="connsiteX3" fmla="*/ 4556291 w 4876800"/>
              <a:gd name="connsiteY3" fmla="*/ 1923018 h 1923018"/>
              <a:gd name="connsiteX4" fmla="*/ 0 w 4876800"/>
              <a:gd name="connsiteY4" fmla="*/ 1923018 h 1923018"/>
              <a:gd name="connsiteX5" fmla="*/ 0 w 4876800"/>
              <a:gd name="connsiteY5" fmla="*/ 0 h 1923018"/>
              <a:gd name="connsiteX6" fmla="*/ 4876800 w 4876800"/>
              <a:gd name="connsiteY6" fmla="*/ 0 h 1923018"/>
              <a:gd name="connsiteX7" fmla="*/ 4876800 w 4876800"/>
              <a:gd name="connsiteY7" fmla="*/ 1602509 h 192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923018" stroke="0" extrusionOk="0">
                <a:moveTo>
                  <a:pt x="0" y="0"/>
                </a:moveTo>
                <a:cubicBezTo>
                  <a:pt x="1661184" y="-155391"/>
                  <a:pt x="2625863" y="39760"/>
                  <a:pt x="4876800" y="0"/>
                </a:cubicBezTo>
                <a:cubicBezTo>
                  <a:pt x="4914803" y="298651"/>
                  <a:pt x="4832435" y="811136"/>
                  <a:pt x="4876800" y="1602509"/>
                </a:cubicBezTo>
                <a:cubicBezTo>
                  <a:pt x="4742418" y="1748411"/>
                  <a:pt x="4646496" y="1781029"/>
                  <a:pt x="4556291" y="1923018"/>
                </a:cubicBezTo>
                <a:cubicBezTo>
                  <a:pt x="3364541" y="1985232"/>
                  <a:pt x="892985" y="1959122"/>
                  <a:pt x="0" y="1923018"/>
                </a:cubicBezTo>
                <a:cubicBezTo>
                  <a:pt x="146263" y="1577623"/>
                  <a:pt x="-114835" y="848642"/>
                  <a:pt x="0" y="0"/>
                </a:cubicBezTo>
                <a:close/>
              </a:path>
              <a:path w="4876800" h="1923018" fill="darkenLess" stroke="0" extrusionOk="0">
                <a:moveTo>
                  <a:pt x="4556291" y="1923018"/>
                </a:moveTo>
                <a:cubicBezTo>
                  <a:pt x="4566466" y="1836926"/>
                  <a:pt x="4590842" y="1780110"/>
                  <a:pt x="4620392" y="1666610"/>
                </a:cubicBezTo>
                <a:cubicBezTo>
                  <a:pt x="4745134" y="1642185"/>
                  <a:pt x="4801182" y="1626349"/>
                  <a:pt x="4876800" y="1602509"/>
                </a:cubicBezTo>
                <a:cubicBezTo>
                  <a:pt x="4752176" y="1729693"/>
                  <a:pt x="4664560" y="1765484"/>
                  <a:pt x="4556291" y="1923018"/>
                </a:cubicBezTo>
                <a:close/>
              </a:path>
              <a:path w="4876800" h="1923018" fill="none" extrusionOk="0">
                <a:moveTo>
                  <a:pt x="4556291" y="1923018"/>
                </a:moveTo>
                <a:cubicBezTo>
                  <a:pt x="4569136" y="1791612"/>
                  <a:pt x="4598678" y="1723583"/>
                  <a:pt x="4620392" y="1666610"/>
                </a:cubicBezTo>
                <a:cubicBezTo>
                  <a:pt x="4672712" y="1677430"/>
                  <a:pt x="4800356" y="1637208"/>
                  <a:pt x="4876800" y="1602509"/>
                </a:cubicBezTo>
                <a:cubicBezTo>
                  <a:pt x="4791442" y="1676523"/>
                  <a:pt x="4708808" y="1791552"/>
                  <a:pt x="4556291" y="1923018"/>
                </a:cubicBezTo>
                <a:cubicBezTo>
                  <a:pt x="2869040" y="1956232"/>
                  <a:pt x="1588541" y="1944757"/>
                  <a:pt x="0" y="1923018"/>
                </a:cubicBezTo>
                <a:cubicBezTo>
                  <a:pt x="-66881" y="1242910"/>
                  <a:pt x="127622" y="331739"/>
                  <a:pt x="0" y="0"/>
                </a:cubicBezTo>
                <a:cubicBezTo>
                  <a:pt x="1328058" y="88229"/>
                  <a:pt x="2594096" y="19194"/>
                  <a:pt x="4876800" y="0"/>
                </a:cubicBezTo>
                <a:cubicBezTo>
                  <a:pt x="4885172" y="464821"/>
                  <a:pt x="4869379" y="938022"/>
                  <a:pt x="4876800" y="1602509"/>
                </a:cubicBezTo>
              </a:path>
              <a:path w="4876800" h="1923018" fill="none" stroke="0" extrusionOk="0">
                <a:moveTo>
                  <a:pt x="4556291" y="1923018"/>
                </a:moveTo>
                <a:cubicBezTo>
                  <a:pt x="4595696" y="1812903"/>
                  <a:pt x="4572611" y="1789806"/>
                  <a:pt x="4620392" y="1666610"/>
                </a:cubicBezTo>
                <a:cubicBezTo>
                  <a:pt x="4665057" y="1656391"/>
                  <a:pt x="4781557" y="1648111"/>
                  <a:pt x="4876800" y="1602509"/>
                </a:cubicBezTo>
                <a:cubicBezTo>
                  <a:pt x="4734171" y="1731825"/>
                  <a:pt x="4586750" y="1849790"/>
                  <a:pt x="4556291" y="1923018"/>
                </a:cubicBezTo>
                <a:cubicBezTo>
                  <a:pt x="3278931" y="1961374"/>
                  <a:pt x="1366985" y="1855599"/>
                  <a:pt x="0" y="1923018"/>
                </a:cubicBezTo>
                <a:cubicBezTo>
                  <a:pt x="-92148" y="1050086"/>
                  <a:pt x="94148" y="773837"/>
                  <a:pt x="0" y="0"/>
                </a:cubicBezTo>
                <a:cubicBezTo>
                  <a:pt x="1557186" y="-35107"/>
                  <a:pt x="3601244" y="23663"/>
                  <a:pt x="4876800" y="0"/>
                </a:cubicBezTo>
                <a:cubicBezTo>
                  <a:pt x="4784584" y="391679"/>
                  <a:pt x="4736088" y="911112"/>
                  <a:pt x="4876800" y="1602509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Kết thúc bằng dấu chấm.</a:t>
            </a:r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4092EE82-5CE8-0D20-3B1E-ABA0BF56AE64}"/>
              </a:ext>
            </a:extLst>
          </p:cNvPr>
          <p:cNvSpPr/>
          <p:nvPr/>
        </p:nvSpPr>
        <p:spPr>
          <a:xfrm>
            <a:off x="6868788" y="3465226"/>
            <a:ext cx="4876799" cy="1923018"/>
          </a:xfrm>
          <a:custGeom>
            <a:avLst/>
            <a:gdLst>
              <a:gd name="connsiteX0" fmla="*/ 0 w 4876799"/>
              <a:gd name="connsiteY0" fmla="*/ 0 h 1923018"/>
              <a:gd name="connsiteX1" fmla="*/ 4876799 w 4876799"/>
              <a:gd name="connsiteY1" fmla="*/ 0 h 1923018"/>
              <a:gd name="connsiteX2" fmla="*/ 4876799 w 4876799"/>
              <a:gd name="connsiteY2" fmla="*/ 1602509 h 1923018"/>
              <a:gd name="connsiteX3" fmla="*/ 4556290 w 4876799"/>
              <a:gd name="connsiteY3" fmla="*/ 1923018 h 1923018"/>
              <a:gd name="connsiteX4" fmla="*/ 0 w 4876799"/>
              <a:gd name="connsiteY4" fmla="*/ 1923018 h 1923018"/>
              <a:gd name="connsiteX5" fmla="*/ 0 w 4876799"/>
              <a:gd name="connsiteY5" fmla="*/ 0 h 1923018"/>
              <a:gd name="connsiteX0" fmla="*/ 4556290 w 4876799"/>
              <a:gd name="connsiteY0" fmla="*/ 1923018 h 1923018"/>
              <a:gd name="connsiteX1" fmla="*/ 4620391 w 4876799"/>
              <a:gd name="connsiteY1" fmla="*/ 1666610 h 1923018"/>
              <a:gd name="connsiteX2" fmla="*/ 4876799 w 4876799"/>
              <a:gd name="connsiteY2" fmla="*/ 1602509 h 1923018"/>
              <a:gd name="connsiteX3" fmla="*/ 4556290 w 4876799"/>
              <a:gd name="connsiteY3" fmla="*/ 1923018 h 1923018"/>
              <a:gd name="connsiteX0" fmla="*/ 4556290 w 4876799"/>
              <a:gd name="connsiteY0" fmla="*/ 1923018 h 1923018"/>
              <a:gd name="connsiteX1" fmla="*/ 4620391 w 4876799"/>
              <a:gd name="connsiteY1" fmla="*/ 1666610 h 1923018"/>
              <a:gd name="connsiteX2" fmla="*/ 4876799 w 4876799"/>
              <a:gd name="connsiteY2" fmla="*/ 1602509 h 1923018"/>
              <a:gd name="connsiteX3" fmla="*/ 4556290 w 4876799"/>
              <a:gd name="connsiteY3" fmla="*/ 1923018 h 1923018"/>
              <a:gd name="connsiteX4" fmla="*/ 0 w 4876799"/>
              <a:gd name="connsiteY4" fmla="*/ 1923018 h 1923018"/>
              <a:gd name="connsiteX5" fmla="*/ 0 w 4876799"/>
              <a:gd name="connsiteY5" fmla="*/ 0 h 1923018"/>
              <a:gd name="connsiteX6" fmla="*/ 4876799 w 4876799"/>
              <a:gd name="connsiteY6" fmla="*/ 0 h 1923018"/>
              <a:gd name="connsiteX7" fmla="*/ 4876799 w 4876799"/>
              <a:gd name="connsiteY7" fmla="*/ 1602509 h 192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799" h="1923018" stroke="0" extrusionOk="0">
                <a:moveTo>
                  <a:pt x="0" y="0"/>
                </a:moveTo>
                <a:cubicBezTo>
                  <a:pt x="1661893" y="-155391"/>
                  <a:pt x="2626442" y="39760"/>
                  <a:pt x="4876799" y="0"/>
                </a:cubicBezTo>
                <a:cubicBezTo>
                  <a:pt x="4914802" y="298651"/>
                  <a:pt x="4832434" y="811136"/>
                  <a:pt x="4876799" y="1602509"/>
                </a:cubicBezTo>
                <a:cubicBezTo>
                  <a:pt x="4742417" y="1748411"/>
                  <a:pt x="4646495" y="1781029"/>
                  <a:pt x="4556290" y="1923018"/>
                </a:cubicBezTo>
                <a:cubicBezTo>
                  <a:pt x="3364416" y="1985232"/>
                  <a:pt x="892462" y="1959122"/>
                  <a:pt x="0" y="1923018"/>
                </a:cubicBezTo>
                <a:cubicBezTo>
                  <a:pt x="146263" y="1577623"/>
                  <a:pt x="-114835" y="848642"/>
                  <a:pt x="0" y="0"/>
                </a:cubicBezTo>
                <a:close/>
              </a:path>
              <a:path w="4876799" h="1923018" fill="darkenLess" stroke="0" extrusionOk="0">
                <a:moveTo>
                  <a:pt x="4556290" y="1923018"/>
                </a:moveTo>
                <a:cubicBezTo>
                  <a:pt x="4566465" y="1836926"/>
                  <a:pt x="4590841" y="1780110"/>
                  <a:pt x="4620391" y="1666610"/>
                </a:cubicBezTo>
                <a:cubicBezTo>
                  <a:pt x="4745133" y="1642185"/>
                  <a:pt x="4801181" y="1626349"/>
                  <a:pt x="4876799" y="1602509"/>
                </a:cubicBezTo>
                <a:cubicBezTo>
                  <a:pt x="4752175" y="1729693"/>
                  <a:pt x="4664559" y="1765484"/>
                  <a:pt x="4556290" y="1923018"/>
                </a:cubicBezTo>
                <a:close/>
              </a:path>
              <a:path w="4876799" h="1923018" fill="none" extrusionOk="0">
                <a:moveTo>
                  <a:pt x="4556290" y="1923018"/>
                </a:moveTo>
                <a:cubicBezTo>
                  <a:pt x="4569135" y="1791612"/>
                  <a:pt x="4598677" y="1723583"/>
                  <a:pt x="4620391" y="1666610"/>
                </a:cubicBezTo>
                <a:cubicBezTo>
                  <a:pt x="4672711" y="1677430"/>
                  <a:pt x="4800355" y="1637208"/>
                  <a:pt x="4876799" y="1602509"/>
                </a:cubicBezTo>
                <a:cubicBezTo>
                  <a:pt x="4791441" y="1676523"/>
                  <a:pt x="4708807" y="1791552"/>
                  <a:pt x="4556290" y="1923018"/>
                </a:cubicBezTo>
                <a:cubicBezTo>
                  <a:pt x="2868513" y="1956232"/>
                  <a:pt x="1588456" y="1944757"/>
                  <a:pt x="0" y="1923018"/>
                </a:cubicBezTo>
                <a:cubicBezTo>
                  <a:pt x="-66881" y="1242910"/>
                  <a:pt x="127622" y="331739"/>
                  <a:pt x="0" y="0"/>
                </a:cubicBezTo>
                <a:cubicBezTo>
                  <a:pt x="1328761" y="88229"/>
                  <a:pt x="2594224" y="19194"/>
                  <a:pt x="4876799" y="0"/>
                </a:cubicBezTo>
                <a:cubicBezTo>
                  <a:pt x="4885171" y="464821"/>
                  <a:pt x="4869378" y="938022"/>
                  <a:pt x="4876799" y="1602509"/>
                </a:cubicBezTo>
              </a:path>
              <a:path w="4876799" h="1923018" fill="none" stroke="0" extrusionOk="0">
                <a:moveTo>
                  <a:pt x="4556290" y="1923018"/>
                </a:moveTo>
                <a:cubicBezTo>
                  <a:pt x="4595695" y="1812903"/>
                  <a:pt x="4572610" y="1789806"/>
                  <a:pt x="4620391" y="1666610"/>
                </a:cubicBezTo>
                <a:cubicBezTo>
                  <a:pt x="4665056" y="1656391"/>
                  <a:pt x="4781556" y="1648111"/>
                  <a:pt x="4876799" y="1602509"/>
                </a:cubicBezTo>
                <a:cubicBezTo>
                  <a:pt x="4734170" y="1731825"/>
                  <a:pt x="4586749" y="1849790"/>
                  <a:pt x="4556290" y="1923018"/>
                </a:cubicBezTo>
                <a:cubicBezTo>
                  <a:pt x="3278133" y="1961374"/>
                  <a:pt x="1366839" y="1855599"/>
                  <a:pt x="0" y="1923018"/>
                </a:cubicBezTo>
                <a:cubicBezTo>
                  <a:pt x="-92148" y="1050086"/>
                  <a:pt x="94148" y="773837"/>
                  <a:pt x="0" y="0"/>
                </a:cubicBezTo>
                <a:cubicBezTo>
                  <a:pt x="1557741" y="-35107"/>
                  <a:pt x="3601993" y="23663"/>
                  <a:pt x="4876799" y="0"/>
                </a:cubicBezTo>
                <a:cubicBezTo>
                  <a:pt x="4784583" y="391679"/>
                  <a:pt x="4736087" y="911112"/>
                  <a:pt x="4876799" y="1602509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Kết thúc bằng dấu chấm than.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A2A30-4697-2930-8A8C-C0BFAE55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48" t="25887" r="24474" b="24176"/>
          <a:stretch/>
        </p:blipFill>
        <p:spPr>
          <a:xfrm>
            <a:off x="78456" y="1168531"/>
            <a:ext cx="1400957" cy="1372378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36509C-065F-BBE9-BF5D-631B3876B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48" t="25887" r="24474" b="24176"/>
          <a:stretch/>
        </p:blipFill>
        <p:spPr>
          <a:xfrm>
            <a:off x="78455" y="3704320"/>
            <a:ext cx="1400957" cy="13723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95961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990600" y="0"/>
            <a:ext cx="10134600" cy="1066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3.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Xếp các câu dưới đây vào nhóm thích hợp và giải thích vì sao em xếp như vậy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299115" y="2036578"/>
            <a:ext cx="4949285" cy="57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a. Bút nâu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trông như thế nào?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268635" y="2829704"/>
            <a:ext cx="5513164" cy="57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b. Bút nâu là một người bạn tốt.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1299115" y="5039380"/>
            <a:ext cx="5482684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d. Bút nâu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gắn bút đỏ vào bên cạnh mình để làm gì?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1268636" y="3757496"/>
            <a:ext cx="5513164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c. Bút nâu nhảy với bút vàng, lắng nghe ước mơ của bút tím.</a:t>
            </a:r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256821F3-D6F3-90BC-979F-469599D9F465}"/>
              </a:ext>
            </a:extLst>
          </p:cNvPr>
          <p:cNvSpPr/>
          <p:nvPr/>
        </p:nvSpPr>
        <p:spPr>
          <a:xfrm>
            <a:off x="8153400" y="1143000"/>
            <a:ext cx="3535424" cy="1109279"/>
          </a:xfrm>
          <a:custGeom>
            <a:avLst/>
            <a:gdLst>
              <a:gd name="connsiteX0" fmla="*/ 0 w 3535424"/>
              <a:gd name="connsiteY0" fmla="*/ 0 h 1109279"/>
              <a:gd name="connsiteX1" fmla="*/ 3535424 w 3535424"/>
              <a:gd name="connsiteY1" fmla="*/ 0 h 1109279"/>
              <a:gd name="connsiteX2" fmla="*/ 3535424 w 3535424"/>
              <a:gd name="connsiteY2" fmla="*/ 924395 h 1109279"/>
              <a:gd name="connsiteX3" fmla="*/ 3350540 w 3535424"/>
              <a:gd name="connsiteY3" fmla="*/ 1109279 h 1109279"/>
              <a:gd name="connsiteX4" fmla="*/ 0 w 3535424"/>
              <a:gd name="connsiteY4" fmla="*/ 1109279 h 1109279"/>
              <a:gd name="connsiteX5" fmla="*/ 0 w 3535424"/>
              <a:gd name="connsiteY5" fmla="*/ 0 h 1109279"/>
              <a:gd name="connsiteX0" fmla="*/ 3350540 w 3535424"/>
              <a:gd name="connsiteY0" fmla="*/ 1109279 h 1109279"/>
              <a:gd name="connsiteX1" fmla="*/ 3387517 w 3535424"/>
              <a:gd name="connsiteY1" fmla="*/ 961372 h 1109279"/>
              <a:gd name="connsiteX2" fmla="*/ 3535424 w 3535424"/>
              <a:gd name="connsiteY2" fmla="*/ 924395 h 1109279"/>
              <a:gd name="connsiteX3" fmla="*/ 3350540 w 3535424"/>
              <a:gd name="connsiteY3" fmla="*/ 1109279 h 1109279"/>
              <a:gd name="connsiteX0" fmla="*/ 3350540 w 3535424"/>
              <a:gd name="connsiteY0" fmla="*/ 1109279 h 1109279"/>
              <a:gd name="connsiteX1" fmla="*/ 3387517 w 3535424"/>
              <a:gd name="connsiteY1" fmla="*/ 961372 h 1109279"/>
              <a:gd name="connsiteX2" fmla="*/ 3535424 w 3535424"/>
              <a:gd name="connsiteY2" fmla="*/ 924395 h 1109279"/>
              <a:gd name="connsiteX3" fmla="*/ 3350540 w 3535424"/>
              <a:gd name="connsiteY3" fmla="*/ 1109279 h 1109279"/>
              <a:gd name="connsiteX4" fmla="*/ 0 w 3535424"/>
              <a:gd name="connsiteY4" fmla="*/ 1109279 h 1109279"/>
              <a:gd name="connsiteX5" fmla="*/ 0 w 3535424"/>
              <a:gd name="connsiteY5" fmla="*/ 0 h 1109279"/>
              <a:gd name="connsiteX6" fmla="*/ 3535424 w 3535424"/>
              <a:gd name="connsiteY6" fmla="*/ 0 h 1109279"/>
              <a:gd name="connsiteX7" fmla="*/ 3535424 w 3535424"/>
              <a:gd name="connsiteY7" fmla="*/ 924395 h 110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5424" h="1109279" stroke="0" extrusionOk="0">
                <a:moveTo>
                  <a:pt x="0" y="0"/>
                </a:moveTo>
                <a:cubicBezTo>
                  <a:pt x="1630642" y="-155391"/>
                  <a:pt x="3037045" y="39760"/>
                  <a:pt x="3535424" y="0"/>
                </a:cubicBezTo>
                <a:cubicBezTo>
                  <a:pt x="3555220" y="208458"/>
                  <a:pt x="3588189" y="798902"/>
                  <a:pt x="3535424" y="924395"/>
                </a:cubicBezTo>
                <a:cubicBezTo>
                  <a:pt x="3472571" y="966544"/>
                  <a:pt x="3429016" y="1023743"/>
                  <a:pt x="3350540" y="1109279"/>
                </a:cubicBezTo>
                <a:cubicBezTo>
                  <a:pt x="2870545" y="1171493"/>
                  <a:pt x="1647994" y="1145383"/>
                  <a:pt x="0" y="1109279"/>
                </a:cubicBezTo>
                <a:cubicBezTo>
                  <a:pt x="-38099" y="584612"/>
                  <a:pt x="-99134" y="255987"/>
                  <a:pt x="0" y="0"/>
                </a:cubicBezTo>
                <a:close/>
              </a:path>
              <a:path w="3535424" h="1109279" fill="darkenLess" stroke="0" extrusionOk="0">
                <a:moveTo>
                  <a:pt x="3350540" y="1109279"/>
                </a:moveTo>
                <a:cubicBezTo>
                  <a:pt x="3360760" y="1053358"/>
                  <a:pt x="3367466" y="1022688"/>
                  <a:pt x="3387517" y="961372"/>
                </a:cubicBezTo>
                <a:cubicBezTo>
                  <a:pt x="3406297" y="943709"/>
                  <a:pt x="3492110" y="942374"/>
                  <a:pt x="3535424" y="924395"/>
                </a:cubicBezTo>
                <a:cubicBezTo>
                  <a:pt x="3495908" y="941824"/>
                  <a:pt x="3402929" y="1071410"/>
                  <a:pt x="3350540" y="1109279"/>
                </a:cubicBezTo>
                <a:close/>
              </a:path>
              <a:path w="3535424" h="1109279" fill="none" extrusionOk="0">
                <a:moveTo>
                  <a:pt x="3350540" y="1109279"/>
                </a:moveTo>
                <a:cubicBezTo>
                  <a:pt x="3358345" y="1070473"/>
                  <a:pt x="3382157" y="1034790"/>
                  <a:pt x="3387517" y="961372"/>
                </a:cubicBezTo>
                <a:cubicBezTo>
                  <a:pt x="3447573" y="960026"/>
                  <a:pt x="3480178" y="947496"/>
                  <a:pt x="3535424" y="924395"/>
                </a:cubicBezTo>
                <a:cubicBezTo>
                  <a:pt x="3510650" y="981221"/>
                  <a:pt x="3399408" y="1061580"/>
                  <a:pt x="3350540" y="1109279"/>
                </a:cubicBezTo>
                <a:cubicBezTo>
                  <a:pt x="2821696" y="1142493"/>
                  <a:pt x="594473" y="1131018"/>
                  <a:pt x="0" y="1109279"/>
                </a:cubicBezTo>
                <a:cubicBezTo>
                  <a:pt x="89331" y="690612"/>
                  <a:pt x="-89291" y="544267"/>
                  <a:pt x="0" y="0"/>
                </a:cubicBezTo>
                <a:cubicBezTo>
                  <a:pt x="1734284" y="88229"/>
                  <a:pt x="2163824" y="19194"/>
                  <a:pt x="3535424" y="0"/>
                </a:cubicBezTo>
                <a:cubicBezTo>
                  <a:pt x="3482852" y="385308"/>
                  <a:pt x="3588647" y="593096"/>
                  <a:pt x="3535424" y="924395"/>
                </a:cubicBezTo>
              </a:path>
              <a:path w="3535424" h="1109279" fill="none" stroke="0" extrusionOk="0">
                <a:moveTo>
                  <a:pt x="3350540" y="1109279"/>
                </a:moveTo>
                <a:cubicBezTo>
                  <a:pt x="3362662" y="1040700"/>
                  <a:pt x="3365889" y="993130"/>
                  <a:pt x="3387517" y="961372"/>
                </a:cubicBezTo>
                <a:cubicBezTo>
                  <a:pt x="3414671" y="965048"/>
                  <a:pt x="3475353" y="937338"/>
                  <a:pt x="3535424" y="924395"/>
                </a:cubicBezTo>
                <a:cubicBezTo>
                  <a:pt x="3496762" y="944627"/>
                  <a:pt x="3407284" y="1022773"/>
                  <a:pt x="3350540" y="1109279"/>
                </a:cubicBezTo>
                <a:cubicBezTo>
                  <a:pt x="2386947" y="1147635"/>
                  <a:pt x="1257491" y="1041860"/>
                  <a:pt x="0" y="1109279"/>
                </a:cubicBezTo>
                <a:cubicBezTo>
                  <a:pt x="-62184" y="802386"/>
                  <a:pt x="-42545" y="271963"/>
                  <a:pt x="0" y="0"/>
                </a:cubicBezTo>
                <a:cubicBezTo>
                  <a:pt x="1764718" y="-35107"/>
                  <a:pt x="2950709" y="23663"/>
                  <a:pt x="3535424" y="0"/>
                </a:cubicBezTo>
                <a:cubicBezTo>
                  <a:pt x="3557182" y="361007"/>
                  <a:pt x="3477224" y="824623"/>
                  <a:pt x="3535424" y="924395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Câu kể</a:t>
            </a:r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16A5CEAE-03C7-AD04-EDDD-48226BA80B35}"/>
              </a:ext>
            </a:extLst>
          </p:cNvPr>
          <p:cNvSpPr/>
          <p:nvPr/>
        </p:nvSpPr>
        <p:spPr>
          <a:xfrm>
            <a:off x="8305800" y="4038600"/>
            <a:ext cx="3535424" cy="1109279"/>
          </a:xfrm>
          <a:custGeom>
            <a:avLst/>
            <a:gdLst>
              <a:gd name="connsiteX0" fmla="*/ 0 w 3535424"/>
              <a:gd name="connsiteY0" fmla="*/ 0 h 1109279"/>
              <a:gd name="connsiteX1" fmla="*/ 3535424 w 3535424"/>
              <a:gd name="connsiteY1" fmla="*/ 0 h 1109279"/>
              <a:gd name="connsiteX2" fmla="*/ 3535424 w 3535424"/>
              <a:gd name="connsiteY2" fmla="*/ 924395 h 1109279"/>
              <a:gd name="connsiteX3" fmla="*/ 3350540 w 3535424"/>
              <a:gd name="connsiteY3" fmla="*/ 1109279 h 1109279"/>
              <a:gd name="connsiteX4" fmla="*/ 0 w 3535424"/>
              <a:gd name="connsiteY4" fmla="*/ 1109279 h 1109279"/>
              <a:gd name="connsiteX5" fmla="*/ 0 w 3535424"/>
              <a:gd name="connsiteY5" fmla="*/ 0 h 1109279"/>
              <a:gd name="connsiteX0" fmla="*/ 3350540 w 3535424"/>
              <a:gd name="connsiteY0" fmla="*/ 1109279 h 1109279"/>
              <a:gd name="connsiteX1" fmla="*/ 3387517 w 3535424"/>
              <a:gd name="connsiteY1" fmla="*/ 961372 h 1109279"/>
              <a:gd name="connsiteX2" fmla="*/ 3535424 w 3535424"/>
              <a:gd name="connsiteY2" fmla="*/ 924395 h 1109279"/>
              <a:gd name="connsiteX3" fmla="*/ 3350540 w 3535424"/>
              <a:gd name="connsiteY3" fmla="*/ 1109279 h 1109279"/>
              <a:gd name="connsiteX0" fmla="*/ 3350540 w 3535424"/>
              <a:gd name="connsiteY0" fmla="*/ 1109279 h 1109279"/>
              <a:gd name="connsiteX1" fmla="*/ 3387517 w 3535424"/>
              <a:gd name="connsiteY1" fmla="*/ 961372 h 1109279"/>
              <a:gd name="connsiteX2" fmla="*/ 3535424 w 3535424"/>
              <a:gd name="connsiteY2" fmla="*/ 924395 h 1109279"/>
              <a:gd name="connsiteX3" fmla="*/ 3350540 w 3535424"/>
              <a:gd name="connsiteY3" fmla="*/ 1109279 h 1109279"/>
              <a:gd name="connsiteX4" fmla="*/ 0 w 3535424"/>
              <a:gd name="connsiteY4" fmla="*/ 1109279 h 1109279"/>
              <a:gd name="connsiteX5" fmla="*/ 0 w 3535424"/>
              <a:gd name="connsiteY5" fmla="*/ 0 h 1109279"/>
              <a:gd name="connsiteX6" fmla="*/ 3535424 w 3535424"/>
              <a:gd name="connsiteY6" fmla="*/ 0 h 1109279"/>
              <a:gd name="connsiteX7" fmla="*/ 3535424 w 3535424"/>
              <a:gd name="connsiteY7" fmla="*/ 924395 h 110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5424" h="1109279" stroke="0" extrusionOk="0">
                <a:moveTo>
                  <a:pt x="0" y="0"/>
                </a:moveTo>
                <a:cubicBezTo>
                  <a:pt x="1630642" y="-155391"/>
                  <a:pt x="3037045" y="39760"/>
                  <a:pt x="3535424" y="0"/>
                </a:cubicBezTo>
                <a:cubicBezTo>
                  <a:pt x="3555220" y="208458"/>
                  <a:pt x="3588189" y="798902"/>
                  <a:pt x="3535424" y="924395"/>
                </a:cubicBezTo>
                <a:cubicBezTo>
                  <a:pt x="3472571" y="966544"/>
                  <a:pt x="3429016" y="1023743"/>
                  <a:pt x="3350540" y="1109279"/>
                </a:cubicBezTo>
                <a:cubicBezTo>
                  <a:pt x="2870545" y="1171493"/>
                  <a:pt x="1647994" y="1145383"/>
                  <a:pt x="0" y="1109279"/>
                </a:cubicBezTo>
                <a:cubicBezTo>
                  <a:pt x="-38099" y="584612"/>
                  <a:pt x="-99134" y="255987"/>
                  <a:pt x="0" y="0"/>
                </a:cubicBezTo>
                <a:close/>
              </a:path>
              <a:path w="3535424" h="1109279" fill="darkenLess" stroke="0" extrusionOk="0">
                <a:moveTo>
                  <a:pt x="3350540" y="1109279"/>
                </a:moveTo>
                <a:cubicBezTo>
                  <a:pt x="3360760" y="1053358"/>
                  <a:pt x="3367466" y="1022688"/>
                  <a:pt x="3387517" y="961372"/>
                </a:cubicBezTo>
                <a:cubicBezTo>
                  <a:pt x="3406297" y="943709"/>
                  <a:pt x="3492110" y="942374"/>
                  <a:pt x="3535424" y="924395"/>
                </a:cubicBezTo>
                <a:cubicBezTo>
                  <a:pt x="3495908" y="941824"/>
                  <a:pt x="3402929" y="1071410"/>
                  <a:pt x="3350540" y="1109279"/>
                </a:cubicBezTo>
                <a:close/>
              </a:path>
              <a:path w="3535424" h="1109279" fill="none" extrusionOk="0">
                <a:moveTo>
                  <a:pt x="3350540" y="1109279"/>
                </a:moveTo>
                <a:cubicBezTo>
                  <a:pt x="3358345" y="1070473"/>
                  <a:pt x="3382157" y="1034790"/>
                  <a:pt x="3387517" y="961372"/>
                </a:cubicBezTo>
                <a:cubicBezTo>
                  <a:pt x="3447573" y="960026"/>
                  <a:pt x="3480178" y="947496"/>
                  <a:pt x="3535424" y="924395"/>
                </a:cubicBezTo>
                <a:cubicBezTo>
                  <a:pt x="3510650" y="981221"/>
                  <a:pt x="3399408" y="1061580"/>
                  <a:pt x="3350540" y="1109279"/>
                </a:cubicBezTo>
                <a:cubicBezTo>
                  <a:pt x="2821696" y="1142493"/>
                  <a:pt x="594473" y="1131018"/>
                  <a:pt x="0" y="1109279"/>
                </a:cubicBezTo>
                <a:cubicBezTo>
                  <a:pt x="89331" y="690612"/>
                  <a:pt x="-89291" y="544267"/>
                  <a:pt x="0" y="0"/>
                </a:cubicBezTo>
                <a:cubicBezTo>
                  <a:pt x="1734284" y="88229"/>
                  <a:pt x="2163824" y="19194"/>
                  <a:pt x="3535424" y="0"/>
                </a:cubicBezTo>
                <a:cubicBezTo>
                  <a:pt x="3482852" y="385308"/>
                  <a:pt x="3588647" y="593096"/>
                  <a:pt x="3535424" y="924395"/>
                </a:cubicBezTo>
              </a:path>
              <a:path w="3535424" h="1109279" fill="none" stroke="0" extrusionOk="0">
                <a:moveTo>
                  <a:pt x="3350540" y="1109279"/>
                </a:moveTo>
                <a:cubicBezTo>
                  <a:pt x="3362662" y="1040700"/>
                  <a:pt x="3365889" y="993130"/>
                  <a:pt x="3387517" y="961372"/>
                </a:cubicBezTo>
                <a:cubicBezTo>
                  <a:pt x="3414671" y="965048"/>
                  <a:pt x="3475353" y="937338"/>
                  <a:pt x="3535424" y="924395"/>
                </a:cubicBezTo>
                <a:cubicBezTo>
                  <a:pt x="3496762" y="944627"/>
                  <a:pt x="3407284" y="1022773"/>
                  <a:pt x="3350540" y="1109279"/>
                </a:cubicBezTo>
                <a:cubicBezTo>
                  <a:pt x="2386947" y="1147635"/>
                  <a:pt x="1257491" y="1041860"/>
                  <a:pt x="0" y="1109279"/>
                </a:cubicBezTo>
                <a:cubicBezTo>
                  <a:pt x="-62184" y="802386"/>
                  <a:pt x="-42545" y="271963"/>
                  <a:pt x="0" y="0"/>
                </a:cubicBezTo>
                <a:cubicBezTo>
                  <a:pt x="1764718" y="-35107"/>
                  <a:pt x="2950709" y="23663"/>
                  <a:pt x="3535424" y="0"/>
                </a:cubicBezTo>
                <a:cubicBezTo>
                  <a:pt x="3557182" y="361007"/>
                  <a:pt x="3477224" y="824623"/>
                  <a:pt x="3535424" y="924395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650685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3495 L 0.46223 0.4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12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4144 L 0.43958 -0.05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602 L 0.43867 -0.09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43737 0.1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62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990600" y="0"/>
            <a:ext cx="10134600" cy="1066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4.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dấu câu (dấu chấm, dấu chấm hỏi, dấu chấm than) thay cho ô vuông.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1CC30-F37C-452A-EBAC-67CF1C46CC97}"/>
              </a:ext>
            </a:extLst>
          </p:cNvPr>
          <p:cNvSpPr txBox="1"/>
          <p:nvPr/>
        </p:nvSpPr>
        <p:spPr>
          <a:xfrm>
            <a:off x="381000" y="1264638"/>
            <a:ext cx="11353800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Minh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3A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      Minh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chuyển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khác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vẻ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giới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thiệu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:</a:t>
            </a:r>
          </a:p>
          <a:p>
            <a:pPr marL="17145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Tuệ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Minh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vua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múa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lê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  <a:p>
            <a:pPr marL="17145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xôn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xao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:</a:t>
            </a:r>
          </a:p>
          <a:p>
            <a:pPr marL="17145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đẹp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quá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  <a:p>
            <a:pPr marL="17145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vua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lắm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  <a:p>
            <a:pPr marL="17145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lạc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vua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không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DBA985-2138-C37E-A9D8-611A66AB9849}"/>
              </a:ext>
            </a:extLst>
          </p:cNvPr>
          <p:cNvSpPr/>
          <p:nvPr/>
        </p:nvSpPr>
        <p:spPr>
          <a:xfrm>
            <a:off x="1170280" y="2057400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747375-F7D7-D891-2589-49A5E348594B}"/>
              </a:ext>
            </a:extLst>
          </p:cNvPr>
          <p:cNvSpPr/>
          <p:nvPr/>
        </p:nvSpPr>
        <p:spPr>
          <a:xfrm>
            <a:off x="5827544" y="4610183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1EB4BB-9A82-6A16-18E4-E9A6CADF6C6B}"/>
              </a:ext>
            </a:extLst>
          </p:cNvPr>
          <p:cNvSpPr/>
          <p:nvPr/>
        </p:nvSpPr>
        <p:spPr>
          <a:xfrm>
            <a:off x="4515382" y="3985540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0A70AE-CD78-FBF3-1D26-4D479FE5750F}"/>
              </a:ext>
            </a:extLst>
          </p:cNvPr>
          <p:cNvSpPr/>
          <p:nvPr/>
        </p:nvSpPr>
        <p:spPr>
          <a:xfrm>
            <a:off x="9803632" y="2697659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85C4694-92AE-5C61-76A2-04916AD222FA}"/>
              </a:ext>
            </a:extLst>
          </p:cNvPr>
          <p:cNvSpPr/>
          <p:nvPr/>
        </p:nvSpPr>
        <p:spPr>
          <a:xfrm>
            <a:off x="4048832" y="2697659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4D20F9-E81C-11E7-DDFC-9A0D658C7D61}"/>
              </a:ext>
            </a:extLst>
          </p:cNvPr>
          <p:cNvSpPr/>
          <p:nvPr/>
        </p:nvSpPr>
        <p:spPr>
          <a:xfrm>
            <a:off x="9705824" y="5205675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9306" y="1778732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71872" y="2438400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2217" y="2434628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9672" y="441960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74504" y="5034226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1427" y="3814089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F759938-C6BD-6B26-C1B7-500FEC482A66}"/>
              </a:ext>
            </a:extLst>
          </p:cNvPr>
          <p:cNvSpPr/>
          <p:nvPr/>
        </p:nvSpPr>
        <p:spPr>
          <a:xfrm>
            <a:off x="5569963" y="1394921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4270" y="1132436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23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14" grpId="0" animBg="1"/>
      <p:bldP spid="15" grpId="0" animBg="1"/>
      <p:bldP spid="16" grpId="0" animBg="1"/>
      <p:bldP spid="19" grpId="0" animBg="1"/>
      <p:bldP spid="21" grpId="0" animBg="1"/>
      <p:bldP spid="6" grpId="0"/>
      <p:bldP spid="11" grpId="0"/>
      <p:bldP spid="12" grpId="0"/>
      <p:bldP spid="13" grpId="0"/>
      <p:bldP spid="17" grpId="0"/>
      <p:bldP spid="18" grpId="0"/>
      <p:bldP spid="20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F78383-08B4-8072-A611-E22385B21675}"/>
              </a:ext>
            </a:extLst>
          </p:cNvPr>
          <p:cNvSpPr txBox="1"/>
          <p:nvPr/>
        </p:nvSpPr>
        <p:spPr>
          <a:xfrm>
            <a:off x="1905001" y="1738376"/>
            <a:ext cx="8321758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>
                <a:ln>
                  <a:noFill/>
                </a:ln>
                <a:solidFill>
                  <a:srgbClr val="F46F18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Luyện viết ĐOẠN</a:t>
            </a:r>
          </a:p>
          <a:p>
            <a:pPr marL="0" marR="0" lvl="0" indent="-152408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40AF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03163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642</Words>
  <Application>Microsoft Office PowerPoint</Application>
  <PresentationFormat>Widescreen</PresentationFormat>
  <Paragraphs>70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DFPOP1-W9</vt:lpstr>
      <vt:lpstr>Calibri</vt:lpstr>
      <vt:lpstr>OpenSans</vt:lpstr>
      <vt:lpstr>Open Sans</vt:lpstr>
      <vt:lpstr>Times New Roman</vt:lpstr>
      <vt:lpstr>Arial</vt:lpstr>
      <vt:lpstr>Nunito</vt:lpstr>
      <vt:lpstr>Nunito Black</vt:lpstr>
      <vt:lpstr>Sigmar One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MAIHUNG</cp:lastModifiedBy>
  <cp:revision>173</cp:revision>
  <dcterms:created xsi:type="dcterms:W3CDTF">2006-08-16T00:00:00Z</dcterms:created>
  <dcterms:modified xsi:type="dcterms:W3CDTF">2025-05-14T01:21:20Z</dcterms:modified>
  <dc:identifier>DAFDiO2oNAs</dc:identifier>
</cp:coreProperties>
</file>