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59" r:id="rId3"/>
    <p:sldId id="264" r:id="rId4"/>
    <p:sldId id="279" r:id="rId5"/>
    <p:sldId id="280" r:id="rId6"/>
    <p:sldId id="281" r:id="rId7"/>
    <p:sldId id="282" r:id="rId8"/>
    <p:sldId id="270" r:id="rId9"/>
    <p:sldId id="272" r:id="rId10"/>
    <p:sldId id="283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27A4B-A09C-4A04-86B2-2DCA8F82581C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1F20D-F265-45BA-8572-6328D4D148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9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96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8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B08B-3562-426C-9133-F1D3284FAA7F}" type="datetimeFigureOut">
              <a:rPr lang="vi-VN" smtClean="0"/>
              <a:pPr/>
              <a:t>02/05/2025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940150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1" y="3239246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0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2" y="415306"/>
            <a:ext cx="7865269" cy="4813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8894" y="2355943"/>
            <a:ext cx="5157788" cy="2144466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algn="ctr" defTabSz="342747">
              <a:defRPr/>
            </a:pPr>
            <a:r>
              <a:rPr lang="en-US" sz="2697" u="sng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Về</a:t>
            </a:r>
            <a:r>
              <a:rPr lang="en-US" sz="2697" u="sng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u="sng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nhà</a:t>
            </a:r>
            <a:r>
              <a:rPr lang="en-US" sz="2697" u="sng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:</a:t>
            </a:r>
          </a:p>
          <a:p>
            <a:pPr algn="ctr" defTabSz="342747">
              <a:defRPr/>
            </a:pP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cho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người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thân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nghe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bài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thơ</a:t>
            </a:r>
            <a:r>
              <a:rPr lang="en-US" sz="2697" dirty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: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Mặt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trời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nhỏ</a:t>
            </a:r>
            <a:endParaRPr lang="en-US" sz="2697" dirty="0" smtClean="0">
              <a:solidFill>
                <a:srgbClr val="FFFFFF"/>
              </a:solidFill>
              <a:ea typeface="微软雅黑"/>
              <a:cs typeface="Baloo" panose="03080902040302020200" pitchFamily="66" charset="0"/>
            </a:endParaRPr>
          </a:p>
          <a:p>
            <a:pPr algn="ctr" defTabSz="342747">
              <a:defRPr/>
            </a:pP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Viết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2 – 3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câu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ghi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lại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những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việc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em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đã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làm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trong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ngày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dirty="0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hôm</a:t>
            </a:r>
            <a:r>
              <a:rPr lang="en-US" sz="2697" dirty="0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nay. </a:t>
            </a:r>
          </a:p>
        </p:txBody>
      </p:sp>
    </p:spTree>
    <p:extLst>
      <p:ext uri="{BB962C8B-B14F-4D97-AF65-F5344CB8AC3E}">
        <p14:creationId xmlns:p14="http://schemas.microsoft.com/office/powerpoint/2010/main" val="15313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151" y="1474508"/>
            <a:ext cx="1691953" cy="2255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9E70B-B5F7-44D2-9913-296878936D9C}"/>
              </a:ext>
            </a:extLst>
          </p:cNvPr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00232" y="1785926"/>
            <a:ext cx="34839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5652120" y="1785926"/>
            <a:ext cx="32775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ủ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mật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vang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hở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7107670" y="578645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3714744" y="473568"/>
            <a:ext cx="453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KHÓ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7162269" y="2853912"/>
            <a:ext cx="11913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1858366" y="2941372"/>
            <a:ext cx="1180660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3739768" y="3003335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3582985" y="2939205"/>
            <a:ext cx="1327119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1965972" y="3048505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572001" y="4066466"/>
            <a:ext cx="1656184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653508" y="4124500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ùi</a:t>
            </a:r>
            <a:r>
              <a:rPr lang="en-US" sz="28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3290"/>
            <a:ext cx="1096386" cy="1094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4447" y="1112422"/>
            <a:ext cx="4594860" cy="484267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lang="en-US" sz="2697" u="sng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u="sng" dirty="0" err="1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lang="en-US" sz="2697" u="sng" dirty="0">
              <a:solidFill>
                <a:srgbClr val="E53238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509" y="2131600"/>
            <a:ext cx="3164098" cy="1854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62364" y="2273882"/>
            <a:ext cx="4496751" cy="1237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194" y="2611288"/>
            <a:ext cx="3669082" cy="812754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2416" dirty="0">
                <a:solidFill>
                  <a:srgbClr val="E53238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739" y="3825967"/>
            <a:ext cx="4499238" cy="12421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54998" y="4274955"/>
            <a:ext cx="4233595" cy="440986"/>
          </a:xfrm>
          <a:prstGeom prst="rect">
            <a:avLst/>
          </a:prstGeom>
          <a:noFill/>
        </p:spPr>
        <p:txBody>
          <a:bodyPr wrap="non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2416" dirty="0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2416" dirty="0">
              <a:solidFill>
                <a:srgbClr val="0064D2">
                  <a:lumMod val="60000"/>
                  <a:lumOff val="4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833" y="961385"/>
            <a:ext cx="4359167" cy="12421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88981" y="1430095"/>
            <a:ext cx="4146520" cy="440986"/>
          </a:xfrm>
          <a:prstGeom prst="rect">
            <a:avLst/>
          </a:prstGeom>
          <a:noFill/>
        </p:spPr>
        <p:txBody>
          <a:bodyPr wrap="non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lang="en-US" sz="2416" dirty="0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778495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lang="en-US" sz="2416" dirty="0">
              <a:solidFill>
                <a:srgbClr val="778495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130" y="1526842"/>
            <a:ext cx="3415870" cy="69169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3596" dirty="0">
                <a:solidFill>
                  <a:srgbClr val="E53238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   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lang="en-US" sz="4045" dirty="0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chính</a:t>
            </a:r>
            <a:r>
              <a:rPr lang="en-US" sz="4045" dirty="0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045" dirty="0" err="1">
                <a:solidFill>
                  <a:srgbClr val="E53238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tả</a:t>
            </a:r>
            <a:endParaRPr lang="en-US" sz="4045" dirty="0">
              <a:solidFill>
                <a:srgbClr val="E53238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4" name="AutoShape 2" descr="Kết quả hình ảnh cho hình ảnh học sinh ngồi viết bài"/>
          <p:cNvSpPr>
            <a:spLocks noChangeAspect="1" noChangeArrowheads="1"/>
          </p:cNvSpPr>
          <p:nvPr/>
        </p:nvSpPr>
        <p:spPr bwMode="auto">
          <a:xfrm>
            <a:off x="116681" y="752301"/>
            <a:ext cx="22860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4" rIns="68548" bIns="34274" numCol="1" anchor="t" anchorCtr="0" compatLnSpc="1">
            <a:prstTxWarp prst="textNoShape">
              <a:avLst/>
            </a:prstTxWarp>
          </a:bodyPr>
          <a:lstStyle/>
          <a:p>
            <a:endParaRPr lang="en-US" sz="1011"/>
          </a:p>
        </p:txBody>
      </p:sp>
      <p:sp>
        <p:nvSpPr>
          <p:cNvPr id="5" name="AutoShape 4" descr="Kết quả hình ảnh cho hình ảnh học sinh ngồi viết bài"/>
          <p:cNvSpPr>
            <a:spLocks noChangeAspect="1" noChangeArrowheads="1"/>
          </p:cNvSpPr>
          <p:nvPr/>
        </p:nvSpPr>
        <p:spPr bwMode="auto">
          <a:xfrm>
            <a:off x="230981" y="866457"/>
            <a:ext cx="22860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48" tIns="34274" rIns="68548" bIns="34274" numCol="1" anchor="t" anchorCtr="0" compatLnSpc="1">
            <a:prstTxWarp prst="textNoShape">
              <a:avLst/>
            </a:prstTxWarp>
          </a:bodyPr>
          <a:lstStyle/>
          <a:p>
            <a:endParaRPr lang="en-US" sz="1011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" y="181313"/>
            <a:ext cx="3396343" cy="2027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457" y="955543"/>
            <a:ext cx="1034143" cy="1219084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7472" dirty="0">
                <a:solidFill>
                  <a:srgbClr val="FFFFFF"/>
                </a:solidFill>
                <a:latin typeface="Coiny" panose="02000903060500060000" pitchFamily="2" charset="0"/>
                <a:ea typeface="微软雅黑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80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251481" y="860511"/>
            <a:ext cx="2274570" cy="1324428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48" tIns="34274" rIns="68548" bIns="34274" rtlCol="0" anchor="ctr"/>
          <a:lstStyle/>
          <a:p>
            <a:pPr algn="ctr" defTabSz="342747">
              <a:defRPr/>
            </a:pPr>
            <a:r>
              <a:rPr lang="en-US" sz="2697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lang="en-US" sz="2697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lang="en-US" sz="2697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2697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697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lang="en-US" sz="2697" dirty="0">
              <a:solidFill>
                <a:srgbClr val="00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71" y="1751035"/>
            <a:ext cx="4549139" cy="27627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18347" y="1975452"/>
            <a:ext cx="2874761" cy="44098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fi-FI" sz="2416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8347" y="3025626"/>
            <a:ext cx="3738844" cy="44098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2416" dirty="0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64D2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lang="en-US" sz="2416" dirty="0">
              <a:solidFill>
                <a:srgbClr val="0064D2">
                  <a:lumMod val="75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8347" y="3935097"/>
            <a:ext cx="3599960" cy="440986"/>
          </a:xfrm>
          <a:prstGeom prst="rect">
            <a:avLst/>
          </a:prstGeom>
        </p:spPr>
        <p:txBody>
          <a:bodyPr wrap="non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2416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lang="en-US" sz="2416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993" y="2263222"/>
            <a:ext cx="1770991" cy="24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8" y="1751876"/>
            <a:ext cx="2034438" cy="31606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3657440" y="1369768"/>
            <a:ext cx="3559272" cy="35939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1978" y="2486978"/>
            <a:ext cx="2392276" cy="1184523"/>
          </a:xfrm>
          <a:prstGeom prst="rect">
            <a:avLst/>
          </a:prstGeom>
        </p:spPr>
        <p:txBody>
          <a:bodyPr wrap="square" lIns="68548" tIns="34274" rIns="68548" bIns="34274">
            <a:spAutoFit/>
          </a:bodyPr>
          <a:lstStyle/>
          <a:p>
            <a:pPr defTabSz="342747">
              <a:defRPr/>
            </a:pP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2416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416" dirty="0" err="1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lang="en-US" sz="2416" dirty="0">
              <a:solidFill>
                <a:srgbClr val="00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6485"/>
            <a:ext cx="4697730" cy="484267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defTabSz="342747">
              <a:defRPr/>
            </a:pPr>
            <a:r>
              <a:rPr lang="en-US" sz="2697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Nghe – </a:t>
            </a:r>
            <a:r>
              <a:rPr lang="en-US" sz="2697" dirty="0" err="1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lang="en-US" sz="2697" dirty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lang="en-US" sz="2697" dirty="0" err="1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Mặt</a:t>
            </a:r>
            <a:r>
              <a:rPr lang="en-US" sz="2697" dirty="0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697" dirty="0" err="1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trời</a:t>
            </a:r>
            <a:r>
              <a:rPr lang="en-US" sz="2697" dirty="0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697" dirty="0" err="1" smtClean="0">
                <a:solidFill>
                  <a:srgbClr val="00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nhỏ</a:t>
            </a:r>
            <a:endParaRPr lang="en-US" sz="2697" dirty="0">
              <a:solidFill>
                <a:srgbClr val="00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36" y="860511"/>
            <a:ext cx="1042764" cy="10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2296" y="2154155"/>
            <a:ext cx="2650157" cy="25829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0" y="1928802"/>
            <a:ext cx="2555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033066" y="195163"/>
            <a:ext cx="4610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029" sz="36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kumimoji="0" lang="en-029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379195" y="1820068"/>
            <a:ext cx="5422076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3347864" y="2786058"/>
            <a:ext cx="59117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662026" y="2779898"/>
            <a:ext cx="499110" cy="6055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5728665" y="2767651"/>
            <a:ext cx="928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547817" y="4007381"/>
            <a:ext cx="37485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5400452" y="3894053"/>
            <a:ext cx="669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358852" y="4021018"/>
            <a:ext cx="37485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6292557" y="3884849"/>
            <a:ext cx="669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172966" y="4558791"/>
            <a:ext cx="37485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5045228" y="4447772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76391"/>
            <a:ext cx="7826916" cy="2276475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616820" y="3402047"/>
            <a:ext cx="2132218" cy="1508408"/>
            <a:chOff x="1131004" y="3109134"/>
            <a:chExt cx="26169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131004" y="3109134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1287371" y="3570950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2521776" y="3421469"/>
            <a:ext cx="2137933" cy="1532023"/>
            <a:chOff x="1106442" y="3156564"/>
            <a:chExt cx="2611363" cy="1532023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106442" y="3156564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1253801" y="3611369"/>
              <a:ext cx="24605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0" y="214290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7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4432395" y="3421469"/>
            <a:ext cx="2352385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6422165" y="3389108"/>
            <a:ext cx="2137934" cy="1508408"/>
            <a:chOff x="1620395" y="3087733"/>
            <a:chExt cx="261136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1647593" y="3512673"/>
              <a:ext cx="24605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319</Words>
  <Application>Microsoft Office PowerPoint</Application>
  <PresentationFormat>On-screen Show (4:3)</PresentationFormat>
  <Paragraphs>71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宋体</vt:lpstr>
      <vt:lpstr>Arial</vt:lpstr>
      <vt:lpstr>Arial-Rounded</vt:lpstr>
      <vt:lpstr>Baloo</vt:lpstr>
      <vt:lpstr>Calibri</vt:lpstr>
      <vt:lpstr>Coiny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MAIHUNG</cp:lastModifiedBy>
  <cp:revision>40</cp:revision>
  <dcterms:created xsi:type="dcterms:W3CDTF">2023-09-17T09:14:43Z</dcterms:created>
  <dcterms:modified xsi:type="dcterms:W3CDTF">2025-05-01T19:56:29Z</dcterms:modified>
</cp:coreProperties>
</file>