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41" r:id="rId2"/>
    <p:sldId id="439" r:id="rId3"/>
    <p:sldId id="427" r:id="rId4"/>
    <p:sldId id="428" r:id="rId5"/>
    <p:sldId id="426" r:id="rId6"/>
    <p:sldId id="436" r:id="rId7"/>
    <p:sldId id="437" r:id="rId8"/>
    <p:sldId id="438" r:id="rId9"/>
    <p:sldId id="433" r:id="rId10"/>
    <p:sldId id="440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5" d="100"/>
          <a:sy n="65" d="100"/>
        </p:scale>
        <p:origin x="437" y="3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4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01423-D198-4896-B996-AF6CD71AA3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57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28DD1-89CB-4A9B-8160-1008CEEB8C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65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A9502-423E-4957-ACD4-EFEAFA4568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76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0BA3F-51CF-473C-BBC7-9F80CB3FD9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96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9DFC9-E0D6-4E70-95EC-EE956DA62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23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E0E17-1536-48C6-87E3-A861F0C00F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02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0A47B-B3AA-4408-B89E-78641CC571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01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8FA65-B14B-4883-88C7-F7A3A55E9A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62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BE4F5-A3A4-4A0F-A638-D990D725B4C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59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9C05A-73D7-488D-87AE-9FA1D515BA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09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90DF4-68DF-4AAF-98F9-EB3836BAB8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62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22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19" y="5"/>
            <a:ext cx="16256000" cy="914399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55">
              <a:defRPr/>
            </a:pPr>
            <a:endParaRPr lang="en-US" sz="240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25145" y="1931069"/>
            <a:ext cx="16337381" cy="1843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88">
              <a:defRPr/>
            </a:pPr>
            <a:r>
              <a:rPr lang="en-US" sz="568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914388">
              <a:defRPr/>
            </a:pPr>
            <a:r>
              <a:rPr lang="en-US" sz="568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5689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4534" y="505101"/>
            <a:ext cx="9427940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88">
              <a:defRPr/>
            </a:pPr>
            <a:r>
              <a:rPr lang="en-US" sz="3733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7788" y="4182798"/>
            <a:ext cx="11342025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88">
              <a:defRPr/>
            </a:pP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- </a:t>
            </a:r>
            <a:r>
              <a:rPr lang="en-US" sz="4267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" y="7584063"/>
            <a:ext cx="16262491" cy="1809204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6" y="7258488"/>
            <a:ext cx="5771694" cy="1809204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662" y="4234659"/>
            <a:ext cx="3296795" cy="48330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72531" y="5771342"/>
            <a:ext cx="11342025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88">
              <a:defRPr/>
            </a:pP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Mai Hưng</a:t>
            </a:r>
            <a:endParaRPr 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648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928519" y="1266918"/>
            <a:ext cx="4267200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THĂM QUÊ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06914" y="2030031"/>
            <a:ext cx="9596297" cy="646331"/>
            <a:chOff x="1508918" y="1888664"/>
            <a:chExt cx="8733709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733709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Nói và nghe.	         MÙA HÈ CỦA EM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25216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406913" y="2971800"/>
            <a:ext cx="14122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2. Mùa hè năm nay của em có gì khác với mùa hè năm ngoái.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Tuyệt Chiêu Cho Một Kỳ Nghỉ Hè Đáng Nhớ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7" b="20656"/>
          <a:stretch/>
        </p:blipFill>
        <p:spPr bwMode="auto">
          <a:xfrm>
            <a:off x="10980573" y="4267200"/>
            <a:ext cx="480053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ụ huynh “bấn loạn” khi con nghỉ hè | Tin tức Onl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/>
          <a:stretch/>
        </p:blipFill>
        <p:spPr bwMode="auto">
          <a:xfrm>
            <a:off x="5993533" y="4290835"/>
            <a:ext cx="4583186" cy="332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àm gì để đảm bảo sức khỏe cho trẻ trong kỳ nghỉ hè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4" y="4260355"/>
            <a:ext cx="4934585" cy="340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4775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t="43859" r="53389" b="22807"/>
          <a:stretch/>
        </p:blipFill>
        <p:spPr bwMode="auto">
          <a:xfrm>
            <a:off x="289719" y="762000"/>
            <a:ext cx="15620195" cy="75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449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NGÀY GẶP LẠI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 trôi chảy toàn bài, ngắt nghỉ câu đúng, chú ý câu dài. Đọc diễn cảm các lời thoại với ngữ điệu phù hợp.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399452"/>
            <a:ext cx="1357868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1: Từ đầu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 cậu này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2: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bầu trời xanh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3: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 nhỉ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4: Còn lại.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3434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585120" y="3056395"/>
            <a:ext cx="1981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 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ổ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204119" y="4438380"/>
            <a:ext cx="140482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Sơn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 quê từ đầu hè,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giờ gặp lại,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hai bạn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có bao nhiêu 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chuyện.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37719" y="3077886"/>
            <a:ext cx="2059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tia 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1319" y="3094495"/>
            <a:ext cx="1638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 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71519" y="3089414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 học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81319" y="3102114"/>
            <a:ext cx="2349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mừng 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449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NGÀY GẶP LẠI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414920" y="3102114"/>
            <a:ext cx="167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cỏ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091319" y="3102114"/>
            <a:ext cx="2057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ấp 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Tìm những chi tiết thể hiện niềm vui khi gặp lại nhau của Chi và Sơn?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25553" y="5637074"/>
            <a:ext cx="5006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Sơn về quê từ đầu hè,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giờ gặp lại,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hai bạn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có bao nhiêu chuyện.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23719" y="4044561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Sơn </a:t>
            </a: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vẫy rối rít; Sơn cho Chi một chiếc diều rất xinh; Chi mừng rỡ chạy ra; Hai bạn có bao nhiêu chuyện kể với nhau.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449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NGÀY GẶP LẠI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5553" y="2795766"/>
            <a:ext cx="1981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 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ổ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25753" y="2795766"/>
            <a:ext cx="2059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tia 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85418" y="2795766"/>
            <a:ext cx="1638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 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5553" y="3596640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 học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34447" y="3581400"/>
            <a:ext cx="2349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mừng 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5712" y="4371340"/>
            <a:ext cx="167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cỏ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09009" y="4347112"/>
            <a:ext cx="2057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ấp 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23878" y="5859713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2: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 đã có những tải nghiệm gì trong mùa hè?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46896" y="7161074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Sơn theo ông bà đi trồng rau, câu cá; cùng các bạn đi thả diều.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3: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 nghiệm mùa hè của Chi có gì khác với Sơn.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25553" y="5637074"/>
            <a:ext cx="5006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Sơn về quê từ đầu hè,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giờ gặp lại,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hai bạn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có bao nhiêu chuyện.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23719" y="3962400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Trải nghiệm của Chi: ở nhà được bố tập xe đạp. Còn Sơn về quê theo ông bà trồng rau, câu cá, theo các bạn thả diều.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449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NGÀY GẶP LẠI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5553" y="2795766"/>
            <a:ext cx="1981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 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ổ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25753" y="2795766"/>
            <a:ext cx="2059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tia 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85418" y="2795766"/>
            <a:ext cx="1638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 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5553" y="3596640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 học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34447" y="3581400"/>
            <a:ext cx="2349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mừng 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5712" y="4371340"/>
            <a:ext cx="167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cỏ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09009" y="4347112"/>
            <a:ext cx="2057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ấp 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208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3: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em, vì sao khi đi học, Mùa hè sẽ theo các bạn vào lớp? Chọn câu trả lời hoặc ý kiến khác của em.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25553" y="5637074"/>
            <a:ext cx="5006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Sơn về quê từ đầu hè,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giờ gặp lại,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hai bạn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có bao nhiêu chuyện.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23719" y="4679990"/>
            <a:ext cx="1021080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>
              <a:spcBef>
                <a:spcPts val="600"/>
              </a:spcBef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Vì các bạn vẫn nhớ chuyện mùa hè.</a:t>
            </a:r>
          </a:p>
          <a:p>
            <a:pPr indent="625475">
              <a:spcBef>
                <a:spcPts val="600"/>
              </a:spcBef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Vì các bạn sẽ kể cho nhau nghe những chuyện về mùa hè.</a:t>
            </a:r>
          </a:p>
          <a:p>
            <a:pPr indent="625475">
              <a:spcBef>
                <a:spcPts val="600"/>
              </a:spcBef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Vì các bạn sẽ mang những đồ vật kỉ niệm của mùa hè đến lớp.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449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NGÀY GẶP LẠI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5553" y="2795766"/>
            <a:ext cx="1981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 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ổ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25753" y="2795766"/>
            <a:ext cx="2059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tia 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85418" y="2795766"/>
            <a:ext cx="1638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 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5553" y="3596640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 học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34447" y="3581400"/>
            <a:ext cx="2349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mừng 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5712" y="4371340"/>
            <a:ext cx="167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cỏ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09009" y="4347112"/>
            <a:ext cx="2057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ấp 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232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325553" y="5637074"/>
            <a:ext cx="5006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Sơn về quê từ đầu hè,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giờ gặp lại,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hai bạn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có bao nhiêu chuyện.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449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NGÀY GẶP LẠI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5553" y="2795766"/>
            <a:ext cx="1981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 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ổ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25753" y="2795766"/>
            <a:ext cx="2059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tia 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85418" y="2795766"/>
            <a:ext cx="1638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 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5553" y="3596640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 học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34447" y="3581400"/>
            <a:ext cx="2349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mừng 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5712" y="4371340"/>
            <a:ext cx="167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cỏ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09009" y="4347112"/>
            <a:ext cx="2057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ấp 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8671719" y="2819400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04720" y="3563423"/>
            <a:ext cx="9525001" cy="4503736"/>
            <a:chOff x="6004720" y="3563423"/>
            <a:chExt cx="9525001" cy="4503736"/>
          </a:xfrm>
        </p:grpSpPr>
        <p:pic>
          <p:nvPicPr>
            <p:cNvPr id="41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15353" y="105279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702916" y="4346198"/>
              <a:ext cx="8137525" cy="31700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4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 văn cho biết t</a:t>
              </a:r>
              <a:r>
                <a:rPr lang="nl-NL" sz="4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rải nghiệm mùa hè của các bạn nhỏ rất thú vị và đáng nhớ, dù ở nhà hoặc được đi đến những nơi xa, dù ở thành phố hay nông thôn</a:t>
              </a:r>
              <a:r>
                <a:rPr lang="nl-NL" sz="4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01602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928519" y="1266918"/>
            <a:ext cx="4267200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THĂM QUÊ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06914" y="2030031"/>
            <a:ext cx="9596297" cy="646331"/>
            <a:chOff x="1508918" y="1888664"/>
            <a:chExt cx="8733709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733709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Nói và nghe.	         MÙA HÈ CỦA EM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25216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406914" y="2971800"/>
            <a:ext cx="11609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1. Kể về điều em nhớ nhất trong kì nghỉ hè vừa qua.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0" t="43556" r="2620" b="15556"/>
          <a:stretch/>
        </p:blipFill>
        <p:spPr bwMode="auto">
          <a:xfrm>
            <a:off x="12329319" y="3561807"/>
            <a:ext cx="3667540" cy="482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58" y="4343400"/>
            <a:ext cx="5391740" cy="4038600"/>
          </a:xfrm>
          <a:prstGeom prst="rect">
            <a:avLst/>
          </a:prstGeom>
        </p:spPr>
      </p:pic>
      <p:pic>
        <p:nvPicPr>
          <p:cNvPr id="1030" name="Picture 6" descr="Thêm kỳ nghỉ hè đặc biệt - Báo Quảng Ninh điện t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4441348"/>
            <a:ext cx="6021159" cy="39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9420</TotalTime>
  <Words>777</Words>
  <Application>Microsoft Office PowerPoint</Application>
  <PresentationFormat>Custom</PresentationFormat>
  <Paragraphs>105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MAIHUNG</cp:lastModifiedBy>
  <cp:revision>1018</cp:revision>
  <dcterms:created xsi:type="dcterms:W3CDTF">2008-09-09T22:52:10Z</dcterms:created>
  <dcterms:modified xsi:type="dcterms:W3CDTF">2025-04-30T20:24:52Z</dcterms:modified>
</cp:coreProperties>
</file>