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12" r:id="rId2"/>
  </p:sldMasterIdLst>
  <p:notesMasterIdLst>
    <p:notesMasterId r:id="rId15"/>
  </p:notesMasterIdLst>
  <p:sldIdLst>
    <p:sldId id="1024" r:id="rId3"/>
    <p:sldId id="270" r:id="rId4"/>
    <p:sldId id="1018" r:id="rId5"/>
    <p:sldId id="559" r:id="rId6"/>
    <p:sldId id="554" r:id="rId7"/>
    <p:sldId id="540" r:id="rId8"/>
    <p:sldId id="1019" r:id="rId9"/>
    <p:sldId id="556" r:id="rId10"/>
    <p:sldId id="557" r:id="rId11"/>
    <p:sldId id="1020" r:id="rId12"/>
    <p:sldId id="1021" r:id="rId13"/>
    <p:sldId id="10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5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9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2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5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6400"/>
            <a:ext cx="12192000" cy="101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2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5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C207-C7FB-4FFA-A962-052FADE5C4F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54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758A3-3D9D-49EA-8CAD-48DA272F642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07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5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69856" y="153283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78496" y="2233452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93323" y="185130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Em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hè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99677" y="877039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sim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ngọt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008315" y="1568948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Em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đồi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quê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80826" y="2256278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cơn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mát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78496" y="4313621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76712" y="2949773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Nguyễn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Thanh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Toàn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566317682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1: NGÀY GẶP LẠI</a:t>
            </a:r>
            <a:endParaRPr lang="vi-VN" sz="2933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8C7BE-700A-1EE5-9C2F-51D94497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100000" l="0" r="982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96539"/>
            <a:ext cx="2472393" cy="889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95AE2-2E23-BC16-E8AA-9C340DD5118D}"/>
              </a:ext>
            </a:extLst>
          </p:cNvPr>
          <p:cNvSpPr txBox="1"/>
          <p:nvPr/>
        </p:nvSpPr>
        <p:spPr>
          <a:xfrm>
            <a:off x="0" y="1579911"/>
            <a:ext cx="1214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D329E-5400-7696-1F25-B9344381D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73" y="2332731"/>
            <a:ext cx="11244532" cy="3496535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A30CA334-3E97-B51D-9858-FD5C23CE3FF0}"/>
              </a:ext>
            </a:extLst>
          </p:cNvPr>
          <p:cNvSpPr/>
          <p:nvPr/>
        </p:nvSpPr>
        <p:spPr>
          <a:xfrm>
            <a:off x="175031" y="2383179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kính</a:t>
            </a:r>
            <a:endParaRPr lang="en-US" sz="2933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8EE30BA5-DBE4-968E-048D-AF37F72D3B06}"/>
              </a:ext>
            </a:extLst>
          </p:cNvPr>
          <p:cNvSpPr/>
          <p:nvPr/>
        </p:nvSpPr>
        <p:spPr>
          <a:xfrm>
            <a:off x="2472393" y="2282226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cây</a:t>
            </a:r>
            <a:endParaRPr lang="en-US" sz="2933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02D2A0E2-71EC-1950-5705-7100FC7E2445}"/>
              </a:ext>
            </a:extLst>
          </p:cNvPr>
          <p:cNvSpPr/>
          <p:nvPr/>
        </p:nvSpPr>
        <p:spPr>
          <a:xfrm>
            <a:off x="10032437" y="5642534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cửa</a:t>
            </a:r>
            <a:endParaRPr lang="en-US" sz="2933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054FA048-DC35-31BE-E3C6-8C878355E65A}"/>
              </a:ext>
            </a:extLst>
          </p:cNvPr>
          <p:cNvSpPr/>
          <p:nvPr/>
        </p:nvSpPr>
        <p:spPr>
          <a:xfrm>
            <a:off x="7344139" y="5642535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cờ</a:t>
            </a:r>
            <a:endParaRPr lang="en-US" sz="2933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06F468F9-96DB-B36C-3C98-3EDABF248C19}"/>
              </a:ext>
            </a:extLst>
          </p:cNvPr>
          <p:cNvSpPr/>
          <p:nvPr/>
        </p:nvSpPr>
        <p:spPr>
          <a:xfrm>
            <a:off x="3407701" y="5651342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kéo</a:t>
            </a:r>
            <a:endParaRPr lang="en-US" sz="2933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CA0D27FD-B8C0-DBD7-534C-EF12FB3D1304}"/>
              </a:ext>
            </a:extLst>
          </p:cNvPr>
          <p:cNvSpPr/>
          <p:nvPr/>
        </p:nvSpPr>
        <p:spPr>
          <a:xfrm>
            <a:off x="141553" y="5664745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cân</a:t>
            </a:r>
            <a:endParaRPr lang="en-US" sz="2933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E86317D9-5E77-A4E1-72CA-2248D902819D}"/>
              </a:ext>
            </a:extLst>
          </p:cNvPr>
          <p:cNvSpPr/>
          <p:nvPr/>
        </p:nvSpPr>
        <p:spPr>
          <a:xfrm>
            <a:off x="8880309" y="2282225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Kẹo</a:t>
            </a:r>
            <a:endParaRPr lang="en-US" sz="2933" dirty="0"/>
          </a:p>
        </p:txBody>
      </p:sp>
      <p:sp>
        <p:nvSpPr>
          <p:cNvPr id="33" name="Flowchart: Terminator 32">
            <a:extLst>
              <a:ext uri="{FF2B5EF4-FFF2-40B4-BE49-F238E27FC236}">
                <a16:creationId xmlns:a16="http://schemas.microsoft.com/office/drawing/2014/main" id="{A9A262C4-87F9-2358-9B1D-BF0FEE42ABA2}"/>
              </a:ext>
            </a:extLst>
          </p:cNvPr>
          <p:cNvSpPr/>
          <p:nvPr/>
        </p:nvSpPr>
        <p:spPr>
          <a:xfrm>
            <a:off x="5039883" y="2332731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kìm</a:t>
            </a:r>
            <a:endParaRPr lang="en-US" sz="2933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668177-B8F1-5F8D-B457-600757F40397}"/>
              </a:ext>
            </a:extLst>
          </p:cNvPr>
          <p:cNvSpPr/>
          <p:nvPr/>
        </p:nvSpPr>
        <p:spPr>
          <a:xfrm>
            <a:off x="-2" y="600809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1: NGÀY GẶP LẠI</a:t>
            </a:r>
            <a:endParaRPr lang="vi-VN" sz="2933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8C7BE-700A-1EE5-9C2F-51D94497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100000" l="0" r="982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96539"/>
            <a:ext cx="2472393" cy="889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95AE2-2E23-BC16-E8AA-9C340DD5118D}"/>
              </a:ext>
            </a:extLst>
          </p:cNvPr>
          <p:cNvSpPr txBox="1"/>
          <p:nvPr/>
        </p:nvSpPr>
        <p:spPr>
          <a:xfrm>
            <a:off x="0" y="1579911"/>
            <a:ext cx="12144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bắt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i="1" dirty="0"/>
              <a:t>c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i="1" dirty="0"/>
              <a:t>k</a:t>
            </a:r>
            <a:r>
              <a:rPr lang="en-US" sz="32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68B4F-5E1C-C2F7-4F48-841269699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632" y="5147040"/>
            <a:ext cx="12147365" cy="1614947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01B34160-D357-3268-FB7D-0FA85D9740D8}"/>
              </a:ext>
            </a:extLst>
          </p:cNvPr>
          <p:cNvGraphicFramePr>
            <a:graphicFrameLocks noGrp="1"/>
          </p:cNvGraphicFramePr>
          <p:nvPr/>
        </p:nvGraphicFramePr>
        <p:xfrm>
          <a:off x="1583499" y="2537623"/>
          <a:ext cx="8416032" cy="21249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4717">
                  <a:extLst>
                    <a:ext uri="{9D8B030D-6E8A-4147-A177-3AD203B41FA5}">
                      <a16:colId xmlns:a16="http://schemas.microsoft.com/office/drawing/2014/main" val="1454966650"/>
                    </a:ext>
                  </a:extLst>
                </a:gridCol>
                <a:gridCol w="3479455">
                  <a:extLst>
                    <a:ext uri="{9D8B030D-6E8A-4147-A177-3AD203B41FA5}">
                      <a16:colId xmlns:a16="http://schemas.microsoft.com/office/drawing/2014/main" val="615782570"/>
                    </a:ext>
                  </a:extLst>
                </a:gridCol>
                <a:gridCol w="4041860">
                  <a:extLst>
                    <a:ext uri="{9D8B030D-6E8A-4147-A177-3AD203B41FA5}">
                      <a16:colId xmlns:a16="http://schemas.microsoft.com/office/drawing/2014/main" val="1934278903"/>
                    </a:ext>
                  </a:extLst>
                </a:gridCol>
              </a:tblGrid>
              <a:tr h="70830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/>
                        <a:t>Từ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chỉ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sự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vật</a:t>
                      </a:r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/>
                        <a:t>Từ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chỉ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hoạt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động</a:t>
                      </a:r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01105588"/>
                  </a:ext>
                </a:extLst>
              </a:tr>
              <a:tr h="70830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54155997"/>
                  </a:ext>
                </a:extLst>
              </a:tr>
              <a:tr h="70830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383603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F4C40E-DF94-D194-3B0B-52CB82A153D6}"/>
              </a:ext>
            </a:extLst>
          </p:cNvPr>
          <p:cNvSpPr txBox="1"/>
          <p:nvPr/>
        </p:nvSpPr>
        <p:spPr>
          <a:xfrm>
            <a:off x="2543606" y="3292218"/>
            <a:ext cx="27843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/>
              <a:t>Cặp</a:t>
            </a:r>
            <a:r>
              <a:rPr lang="en-US" sz="2667" dirty="0"/>
              <a:t>, </a:t>
            </a:r>
            <a:r>
              <a:rPr lang="en-US" sz="2667" dirty="0" err="1"/>
              <a:t>cầu</a:t>
            </a:r>
            <a:r>
              <a:rPr lang="en-US" sz="2667" dirty="0"/>
              <a:t>, </a:t>
            </a:r>
            <a:r>
              <a:rPr lang="en-US" sz="2667" dirty="0" err="1"/>
              <a:t>cốc</a:t>
            </a:r>
            <a:r>
              <a:rPr lang="en-US" sz="2667" dirty="0"/>
              <a:t>,…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576012-340E-ABE9-9E19-6CD5654B6FF0}"/>
              </a:ext>
            </a:extLst>
          </p:cNvPr>
          <p:cNvSpPr txBox="1"/>
          <p:nvPr/>
        </p:nvSpPr>
        <p:spPr>
          <a:xfrm>
            <a:off x="2543606" y="4021195"/>
            <a:ext cx="27843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Kem, </a:t>
            </a:r>
            <a:r>
              <a:rPr lang="en-US" sz="2667" dirty="0" err="1"/>
              <a:t>kèn</a:t>
            </a:r>
            <a:r>
              <a:rPr lang="en-US" sz="2667" dirty="0"/>
              <a:t>, </a:t>
            </a:r>
            <a:r>
              <a:rPr lang="en-US" sz="2667" dirty="0" err="1"/>
              <a:t>kim</a:t>
            </a:r>
            <a:r>
              <a:rPr lang="en-US" sz="2667" dirty="0"/>
              <a:t>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3C51E4-C29D-4C65-F09F-41A1FDC0F203}"/>
              </a:ext>
            </a:extLst>
          </p:cNvPr>
          <p:cNvSpPr txBox="1"/>
          <p:nvPr/>
        </p:nvSpPr>
        <p:spPr>
          <a:xfrm>
            <a:off x="5995583" y="4021195"/>
            <a:ext cx="27843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/>
              <a:t>Kéo</a:t>
            </a:r>
            <a:r>
              <a:rPr lang="en-US" sz="2667" dirty="0"/>
              <a:t>, </a:t>
            </a:r>
            <a:r>
              <a:rPr lang="en-US" sz="2667" dirty="0" err="1"/>
              <a:t>kiểm</a:t>
            </a:r>
            <a:r>
              <a:rPr lang="en-US" sz="2667" dirty="0"/>
              <a:t> </a:t>
            </a:r>
            <a:r>
              <a:rPr lang="en-US" sz="2667" dirty="0" err="1"/>
              <a:t>tra</a:t>
            </a:r>
            <a:r>
              <a:rPr lang="en-US" sz="2667" dirty="0"/>
              <a:t>,…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650AB-EFE5-4A61-6603-1A09CFBC34A9}"/>
              </a:ext>
            </a:extLst>
          </p:cNvPr>
          <p:cNvSpPr txBox="1"/>
          <p:nvPr/>
        </p:nvSpPr>
        <p:spPr>
          <a:xfrm>
            <a:off x="5937515" y="3292218"/>
            <a:ext cx="27843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/>
              <a:t>Cười</a:t>
            </a:r>
            <a:r>
              <a:rPr lang="en-US" sz="2667" dirty="0"/>
              <a:t>, </a:t>
            </a:r>
            <a:r>
              <a:rPr lang="en-US" sz="2667" dirty="0" err="1"/>
              <a:t>cắt</a:t>
            </a:r>
            <a:r>
              <a:rPr lang="en-US" sz="2667" dirty="0"/>
              <a:t>, </a:t>
            </a:r>
            <a:r>
              <a:rPr lang="en-US" sz="2667" dirty="0" err="1"/>
              <a:t>cắn</a:t>
            </a:r>
            <a:r>
              <a:rPr lang="en-US" sz="2667" dirty="0"/>
              <a:t>,…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D78D83-3E61-ED6E-8F20-75020545D768}"/>
              </a:ext>
            </a:extLst>
          </p:cNvPr>
          <p:cNvSpPr/>
          <p:nvPr/>
        </p:nvSpPr>
        <p:spPr>
          <a:xfrm>
            <a:off x="-2" y="600809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4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511559" y="1442085"/>
            <a:ext cx="681964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vi-VN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Khởi động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0000"/>
                </a:solidFill>
              </a:rPr>
              <a:t>BÀI 1: NGÀY GẶP LẠI</a:t>
            </a:r>
            <a:endParaRPr lang="vi-VN" sz="2933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8C7BE-700A-1EE5-9C2F-51D94497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100000" l="0" r="982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96539"/>
            <a:ext cx="2472393" cy="889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95AE2-2E23-BC16-E8AA-9C340DD5118D}"/>
              </a:ext>
            </a:extLst>
          </p:cNvPr>
          <p:cNvSpPr txBox="1"/>
          <p:nvPr/>
        </p:nvSpPr>
        <p:spPr>
          <a:xfrm>
            <a:off x="368967" y="1320328"/>
            <a:ext cx="307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Nghe – </a:t>
            </a:r>
            <a:r>
              <a:rPr lang="en-US" sz="3200" dirty="0" err="1"/>
              <a:t>viết</a:t>
            </a:r>
            <a:r>
              <a:rPr lang="en-US" sz="3200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5EB5A-99F4-9008-BB0C-861F7B9F6659}"/>
              </a:ext>
            </a:extLst>
          </p:cNvPr>
          <p:cNvSpPr txBox="1"/>
          <p:nvPr/>
        </p:nvSpPr>
        <p:spPr>
          <a:xfrm>
            <a:off x="5039883" y="1275909"/>
            <a:ext cx="307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</a:rPr>
              <a:t>Em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yêu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mùa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hè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E05EA-BD8B-BA00-A599-79FA10BB5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162" y="1812184"/>
            <a:ext cx="7214897" cy="50641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65C11-EF9D-0040-77D9-B85C842865A9}"/>
              </a:ext>
            </a:extLst>
          </p:cNvPr>
          <p:cNvCxnSpPr/>
          <p:nvPr/>
        </p:nvCxnSpPr>
        <p:spPr>
          <a:xfrm>
            <a:off x="3023660" y="3909053"/>
            <a:ext cx="12481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515F81-5DE2-2932-5D31-C38864E81046}"/>
              </a:ext>
            </a:extLst>
          </p:cNvPr>
          <p:cNvCxnSpPr>
            <a:cxnSpLocks/>
          </p:cNvCxnSpPr>
          <p:nvPr/>
        </p:nvCxnSpPr>
        <p:spPr>
          <a:xfrm>
            <a:off x="8016213" y="2852936"/>
            <a:ext cx="672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3E7E39-E6EA-B0B0-161D-D9ED69FAB91F}"/>
              </a:ext>
            </a:extLst>
          </p:cNvPr>
          <p:cNvCxnSpPr>
            <a:cxnSpLocks/>
          </p:cNvCxnSpPr>
          <p:nvPr/>
        </p:nvCxnSpPr>
        <p:spPr>
          <a:xfrm>
            <a:off x="4751882" y="5253203"/>
            <a:ext cx="10560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6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4" y="2114984"/>
            <a:ext cx="30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5136014" y="364926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63706" y="2885583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13F87-0BCB-4E07-AF4D-E8BB3B588C07}"/>
              </a:ext>
            </a:extLst>
          </p:cNvPr>
          <p:cNvSpPr txBox="1"/>
          <p:nvPr/>
        </p:nvSpPr>
        <p:spPr>
          <a:xfrm>
            <a:off x="4954903" y="2108777"/>
            <a:ext cx="28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EF60A-B18B-43EC-A243-E2C68D38FA5F}"/>
              </a:ext>
            </a:extLst>
          </p:cNvPr>
          <p:cNvSpPr txBox="1"/>
          <p:nvPr/>
        </p:nvSpPr>
        <p:spPr>
          <a:xfrm>
            <a:off x="5136014" y="3640477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600" b="1" noProof="0" dirty="0">
                <a:solidFill>
                  <a:srgbClr val="3333FF"/>
                </a:solidFill>
                <a:latin typeface="HP001 4 hàng" panose="020B0603050302020204" pitchFamily="34" charset="0"/>
              </a:rPr>
              <a:t>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A6AD3-2C99-4C76-87F4-1BF6A34A1B33}"/>
              </a:ext>
            </a:extLst>
          </p:cNvPr>
          <p:cNvSpPr txBox="1"/>
          <p:nvPr/>
        </p:nvSpPr>
        <p:spPr>
          <a:xfrm>
            <a:off x="4954903" y="2891790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3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65288" y="60493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65288" y="2141706"/>
            <a:ext cx="8724900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56648" y="4226520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7688" y="786835"/>
            <a:ext cx="8813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r>
              <a:rPr kumimoji="0" lang="vi-V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    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63707" y="1487727"/>
            <a:ext cx="55301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Tiếng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Việt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: Nghe –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viết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63587" y="2255719"/>
            <a:ext cx="683997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72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Em </a:t>
            </a:r>
            <a:r>
              <a:rPr lang="en-US" altLang="en-US" sz="72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yêu</a:t>
            </a:r>
            <a:r>
              <a:rPr lang="en-US" altLang="en-US" sz="72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72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mùa</a:t>
            </a:r>
            <a:r>
              <a:rPr lang="en-US" altLang="en-US" sz="72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72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hè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B17C6-EF0A-A48C-689C-91DAD784F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988" y="85941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Tuần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1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296796490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0" y="0"/>
            <a:ext cx="12192000" cy="67710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200" b="1" dirty="0" err="1"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Việt</a:t>
            </a:r>
            <a:r>
              <a:rPr lang="en-US" sz="3200" b="1" dirty="0">
                <a:latin typeface="HP001 4 hàng" panose="020B0603050302020204" pitchFamily="34" charset="0"/>
              </a:rPr>
              <a:t>: Nghe – </a:t>
            </a:r>
            <a:r>
              <a:rPr lang="en-US" sz="3200" b="1" dirty="0" err="1">
                <a:latin typeface="HP001 4 hàng" panose="020B0603050302020204" pitchFamily="34" charset="0"/>
              </a:rPr>
              <a:t>viết</a:t>
            </a:r>
            <a:endParaRPr lang="en-US" sz="3200" b="1" dirty="0">
              <a:latin typeface="HP001 4 hàng" panose="020B06030503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</a:rPr>
              <a:t>Em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yêu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mùa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hè</a:t>
            </a:r>
            <a:endParaRPr lang="en-US" sz="40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Em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                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mát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lưng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	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sim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tím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            Ve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ngân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Mọc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quê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    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lưng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Rung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rinh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bướm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lượn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          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ai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vừa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thả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Thong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thả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dắt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trâu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               Em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hè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Trong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nắng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xế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             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sim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ngọt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Em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hái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sim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                  Em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quê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ngọt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!                 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cơn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mát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</a:t>
            </a:r>
            <a:r>
              <a:rPr lang="en-US" sz="2800" dirty="0">
                <a:latin typeface="HP001 4 hàng" panose="020B0603050302020204" pitchFamily="34" charset="0"/>
              </a:rPr>
              <a:t>                                                                                                                  </a:t>
            </a:r>
          </a:p>
          <a:p>
            <a:r>
              <a:rPr lang="en-US" sz="2800" dirty="0">
                <a:latin typeface="HP001 4 hàng" panose="020B0603050302020204" pitchFamily="34" charset="0"/>
              </a:rPr>
              <a:t>                                              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Nguyễn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Thanh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Toàn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)</a:t>
            </a:r>
          </a:p>
          <a:p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794631-D51C-DD48-5525-7DCA8D47FC1E}"/>
              </a:ext>
            </a:extLst>
          </p:cNvPr>
          <p:cNvSpPr/>
          <p:nvPr/>
        </p:nvSpPr>
        <p:spPr>
          <a:xfrm>
            <a:off x="752120" y="6325849"/>
            <a:ext cx="8886401" cy="532151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0" y="0"/>
            <a:ext cx="12192000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HP001 4 hàng" panose="020B0603050302020204" pitchFamily="34" charset="0"/>
              </a:rPr>
              <a:t>Tiếng </a:t>
            </a:r>
            <a:r>
              <a:rPr lang="en-US" sz="3200" b="1" dirty="0" err="1">
                <a:latin typeface="HP001 4 hàng" panose="020B0603050302020204" pitchFamily="34" charset="0"/>
              </a:rPr>
              <a:t>Việt</a:t>
            </a:r>
            <a:r>
              <a:rPr lang="en-US" sz="3200" b="1" dirty="0">
                <a:latin typeface="HP001 4 hàng" panose="020B0603050302020204" pitchFamily="34" charset="0"/>
              </a:rPr>
              <a:t>: Nghe – </a:t>
            </a:r>
            <a:r>
              <a:rPr lang="en-US" sz="3200" b="1" dirty="0" err="1">
                <a:latin typeface="HP001 4 hàng" panose="020B0603050302020204" pitchFamily="34" charset="0"/>
              </a:rPr>
              <a:t>viết</a:t>
            </a:r>
            <a:endParaRPr lang="en-US" sz="3200" b="1" dirty="0">
              <a:latin typeface="HP001 4 hàng" panose="020B06030503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E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</a:rPr>
              <a:t>m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yêu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mùa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hè</a:t>
            </a:r>
            <a:endParaRPr lang="en-US" sz="40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E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                 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ió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mát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lưng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	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sim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tím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          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V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e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ngân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M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ọc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quê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     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rên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lưng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R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ung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rinh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bướm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lượn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           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D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iều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ai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vừa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thả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hong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thả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dắt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trâu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             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E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hè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rong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nắng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xế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              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sim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ngọt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E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hái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sim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                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E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m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quê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rời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ngọt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!                  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cơn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mát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</a:t>
            </a:r>
            <a:r>
              <a:rPr lang="en-US" sz="2800" dirty="0">
                <a:latin typeface="HP001 4 hàng" panose="020B0603050302020204" pitchFamily="34" charset="0"/>
              </a:rPr>
              <a:t>                                                                                                                  </a:t>
            </a:r>
          </a:p>
          <a:p>
            <a:r>
              <a:rPr lang="en-US" sz="2800" dirty="0">
                <a:latin typeface="HP001 4 hàng" panose="020B0603050302020204" pitchFamily="34" charset="0"/>
              </a:rPr>
              <a:t>                                              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guyễn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hanh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oàn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)</a:t>
            </a:r>
          </a:p>
          <a:p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3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67959" y="485284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57688" y="2561062"/>
            <a:ext cx="8724900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57688" y="4667801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7688" y="502025"/>
            <a:ext cx="8813800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13144" y="3975564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Em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hè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25541" y="4684067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sim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tím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78697" y="5378109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Mọc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trên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đồi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quê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78697" y="6080726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Rung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rinh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bướm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lượn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ED6ADE-86BB-CF7C-36FF-3762DE860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713" y="1202470"/>
            <a:ext cx="56983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Tiếng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Việt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: Nghe –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viết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C4C5F0-0ABA-A719-2ED5-70DFFBFC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420" y="1980629"/>
            <a:ext cx="78910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72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Em </a:t>
            </a:r>
            <a:r>
              <a:rPr lang="en-US" altLang="en-US" sz="72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yêu</a:t>
            </a:r>
            <a:r>
              <a:rPr lang="en-US" altLang="en-US" sz="72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72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mùa</a:t>
            </a:r>
            <a:r>
              <a:rPr lang="en-US" altLang="en-US" sz="72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72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hè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4034593113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84846" y="153283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78496" y="2233452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93317" y="185130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Thong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thả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dắt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trâu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99673" y="877039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Trong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chiều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nắng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xế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008316" y="1568948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Em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hái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sim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ăn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80824" y="2256278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ngọt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!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78496" y="4313621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78333" y="3652052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mát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06EF88-070E-C1A7-6AA7-75D99853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827" y="4344370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Ve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ngân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74255C-CF8D-609A-069A-48EA98212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81" y="5041933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Trên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E603B-C223-F9BC-AAC8-35F240D6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333" y="5721953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ai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vừa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thả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319715745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1" grpId="0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307</Words>
  <Application>Microsoft Office PowerPoint</Application>
  <PresentationFormat>Widescreen</PresentationFormat>
  <Paragraphs>94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DFPOP1-W9</vt:lpstr>
      <vt:lpstr>HP001 4 hàng</vt:lpstr>
      <vt:lpstr>Times New Roman</vt:lpstr>
      <vt:lpstr>2_Office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MAIHUNG</cp:lastModifiedBy>
  <cp:revision>88</cp:revision>
  <dcterms:created xsi:type="dcterms:W3CDTF">2021-05-25T05:02:22Z</dcterms:created>
  <dcterms:modified xsi:type="dcterms:W3CDTF">2025-04-30T20:27:08Z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