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5"/>
  </p:notesMasterIdLst>
  <p:sldIdLst>
    <p:sldId id="4008" r:id="rId2"/>
    <p:sldId id="4007" r:id="rId3"/>
    <p:sldId id="363" r:id="rId4"/>
    <p:sldId id="259" r:id="rId5"/>
    <p:sldId id="261" r:id="rId6"/>
    <p:sldId id="403" r:id="rId7"/>
    <p:sldId id="270" r:id="rId8"/>
    <p:sldId id="404" r:id="rId9"/>
    <p:sldId id="405" r:id="rId10"/>
    <p:sldId id="406" r:id="rId11"/>
    <p:sldId id="407" r:id="rId12"/>
    <p:sldId id="408" r:id="rId13"/>
    <p:sldId id="409" r:id="rId14"/>
    <p:sldId id="411" r:id="rId15"/>
    <p:sldId id="365" r:id="rId16"/>
    <p:sldId id="274" r:id="rId17"/>
    <p:sldId id="282" r:id="rId18"/>
    <p:sldId id="412" r:id="rId19"/>
    <p:sldId id="413" r:id="rId20"/>
    <p:sldId id="414" r:id="rId21"/>
    <p:sldId id="415" r:id="rId22"/>
    <p:sldId id="284" r:id="rId23"/>
    <p:sldId id="379"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Baloo 2 SemiBold" panose="020B0604020202020204" charset="0"/>
      <p:bold r:id="rId30"/>
    </p:embeddedFont>
    <p:embeddedFont>
      <p:font typeface="Microsoft YaHei" panose="020B0503020204020204" pitchFamily="34" charset="-122"/>
      <p:regular r:id="rId31"/>
      <p:bold r:id="rId32"/>
    </p:embeddedFont>
    <p:embeddedFont>
      <p:font typeface="Sigmar One" panose="020B0604020202020204" charset="0"/>
      <p:regular r:id="rId33"/>
    </p:embeddedFont>
    <p:embeddedFont>
      <p:font typeface="#9Slide03 AmpleSoft Bold" panose="020B0604020202020204" charset="0"/>
      <p:regular r:id="rId34"/>
    </p:embeddedFont>
    <p:embeddedFont>
      <p:font typeface="SimSun" panose="02010600030101010101" pitchFamily="2" charset="-122"/>
      <p:regular r:id="rId35"/>
    </p:embeddedFont>
    <p:embeddedFont>
      <p:font typeface="Nunito Black" panose="020B0604020202020204" charset="0"/>
      <p:bold r:id="rId36"/>
      <p:boldItalic r:id="rId37"/>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87" d="100"/>
          <a:sy n="87" d="100"/>
        </p:scale>
        <p:origin x="499" y="5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t>‹#›</a:t>
            </a:fld>
            <a:endParaRPr lang="en-US"/>
          </a:p>
        </p:txBody>
      </p:sp>
    </p:spTree>
    <p:extLst>
      <p:ext uri="{BB962C8B-B14F-4D97-AF65-F5344CB8AC3E}">
        <p14:creationId xmlns:p14="http://schemas.microsoft.com/office/powerpoint/2010/main" val="71431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404404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883279-36AD-41C4-A996-A6E09D4E541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0371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44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Như vậy chúng ta đã thấy được sự vất vả, cực khổ của các bạn học sinh miền núi trên con đường đi tìm con chữ, vậy động lực nào đã giúp các bạn vượt qua những khó khăn, vất vả để đến trường mỗi ngày?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636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GV chốt: Bạn nhỏ không nghỉ một buổi nào vì xúc động với tình cảm của cô, cô đã đón và đưa các bạn đến lớp trong những ngày trời mưa, giá rét. Chắc chắn là bạn nhỏ rất yêu thương, quý trọng cô giáo của mình. Và đó cũng là ý chính của đoạn 4.</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D0A678-8BA6-43DB-93D7-22AF9BBE8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C4C3ED-D0F3-4802-67D7-30C6A9D14FD7}"/>
              </a:ext>
            </a:extLst>
          </p:cNvPr>
          <p:cNvSpPr>
            <a:spLocks noGrp="1"/>
          </p:cNvSpPr>
          <p:nvPr>
            <p:ph type="dt" sz="half" idx="10"/>
          </p:nvPr>
        </p:nvSpPr>
        <p:spPr/>
        <p:txBody>
          <a:bodyPr/>
          <a:lstStyle>
            <a:lvl1pPr>
              <a:defRPr/>
            </a:lvl1pPr>
          </a:lstStyle>
          <a:p>
            <a:pPr>
              <a:defRPr/>
            </a:pPr>
            <a:fld id="{65F4A755-D105-4A6D-ADEC-F288E4FAC513}" type="datetimeFigureOut">
              <a:rPr lang="en-US"/>
              <a:pPr>
                <a:defRPr/>
              </a:pPr>
              <a:t>5/2/2025</a:t>
            </a:fld>
            <a:endParaRPr lang="en-US"/>
          </a:p>
        </p:txBody>
      </p:sp>
      <p:sp>
        <p:nvSpPr>
          <p:cNvPr id="5" name="Footer Placeholder 4">
            <a:extLst>
              <a:ext uri="{FF2B5EF4-FFF2-40B4-BE49-F238E27FC236}">
                <a16:creationId xmlns:a16="http://schemas.microsoft.com/office/drawing/2014/main" id="{71447EFD-D3A9-5438-3619-D290F49A8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384BCFD-71A9-CB9C-9A9B-B99E5212651B}"/>
              </a:ext>
            </a:extLst>
          </p:cNvPr>
          <p:cNvSpPr>
            <a:spLocks noGrp="1"/>
          </p:cNvSpPr>
          <p:nvPr>
            <p:ph type="sldNum" sz="quarter" idx="12"/>
          </p:nvPr>
        </p:nvSpPr>
        <p:spPr/>
        <p:txBody>
          <a:bodyPr/>
          <a:lstStyle>
            <a:lvl1pPr>
              <a:defRPr/>
            </a:lvl1pPr>
          </a:lstStyle>
          <a:p>
            <a:pPr>
              <a:defRPr/>
            </a:pPr>
            <a:fld id="{DFFC5258-7618-4CE3-AEB4-61F8A1FA7FF2}" type="slidenum">
              <a:rPr lang="en-US"/>
              <a:pPr>
                <a:defRPr/>
              </a:pPr>
              <a:t>‹#›</a:t>
            </a:fld>
            <a:endParaRPr lang="en-US"/>
          </a:p>
        </p:txBody>
      </p:sp>
    </p:spTree>
    <p:extLst>
      <p:ext uri="{BB962C8B-B14F-4D97-AF65-F5344CB8AC3E}">
        <p14:creationId xmlns:p14="http://schemas.microsoft.com/office/powerpoint/2010/main" val="241987594"/>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55131-140F-17FB-2A64-C29B3E493A17}"/>
              </a:ext>
            </a:extLst>
          </p:cNvPr>
          <p:cNvSpPr>
            <a:spLocks noGrp="1"/>
          </p:cNvSpPr>
          <p:nvPr>
            <p:ph type="dt" sz="half" idx="10"/>
          </p:nvPr>
        </p:nvSpPr>
        <p:spPr/>
        <p:txBody>
          <a:bodyPr/>
          <a:lstStyle>
            <a:lvl1pPr>
              <a:defRPr/>
            </a:lvl1pPr>
          </a:lstStyle>
          <a:p>
            <a:pPr>
              <a:defRPr/>
            </a:pPr>
            <a:fld id="{5E48D00F-DC65-4FC4-BB66-D109241FCD3F}" type="datetimeFigureOut">
              <a:rPr lang="en-US"/>
              <a:pPr>
                <a:defRPr/>
              </a:pPr>
              <a:t>5/2/2025</a:t>
            </a:fld>
            <a:endParaRPr lang="en-US"/>
          </a:p>
        </p:txBody>
      </p:sp>
      <p:sp>
        <p:nvSpPr>
          <p:cNvPr id="5" name="Footer Placeholder 4">
            <a:extLst>
              <a:ext uri="{FF2B5EF4-FFF2-40B4-BE49-F238E27FC236}">
                <a16:creationId xmlns:a16="http://schemas.microsoft.com/office/drawing/2014/main" id="{80ADCB08-BE9E-782A-B9E2-2D53BC554F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E436DE-3078-E815-BAFA-947AA5EF463E}"/>
              </a:ext>
            </a:extLst>
          </p:cNvPr>
          <p:cNvSpPr>
            <a:spLocks noGrp="1"/>
          </p:cNvSpPr>
          <p:nvPr>
            <p:ph type="sldNum" sz="quarter" idx="12"/>
          </p:nvPr>
        </p:nvSpPr>
        <p:spPr/>
        <p:txBody>
          <a:bodyPr/>
          <a:lstStyle>
            <a:lvl1pPr>
              <a:defRPr/>
            </a:lvl1pPr>
          </a:lstStyle>
          <a:p>
            <a:pPr>
              <a:defRPr/>
            </a:pPr>
            <a:fld id="{FC92A38E-DE8E-4018-9434-21077E4DE21F}" type="slidenum">
              <a:rPr lang="en-US"/>
              <a:pPr>
                <a:defRPr/>
              </a:pPr>
              <a:t>‹#›</a:t>
            </a:fld>
            <a:endParaRPr lang="en-US"/>
          </a:p>
        </p:txBody>
      </p:sp>
    </p:spTree>
    <p:extLst>
      <p:ext uri="{BB962C8B-B14F-4D97-AF65-F5344CB8AC3E}">
        <p14:creationId xmlns:p14="http://schemas.microsoft.com/office/powerpoint/2010/main" val="36797705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F4AC1-46A9-C0DD-52D3-8F7875F2278E}"/>
              </a:ext>
            </a:extLst>
          </p:cNvPr>
          <p:cNvSpPr>
            <a:spLocks noGrp="1"/>
          </p:cNvSpPr>
          <p:nvPr>
            <p:ph type="dt" sz="half" idx="10"/>
          </p:nvPr>
        </p:nvSpPr>
        <p:spPr/>
        <p:txBody>
          <a:bodyPr/>
          <a:lstStyle>
            <a:lvl1pPr>
              <a:defRPr/>
            </a:lvl1pPr>
          </a:lstStyle>
          <a:p>
            <a:pPr>
              <a:defRPr/>
            </a:pPr>
            <a:fld id="{0C7F45D0-5E5B-43A3-9AB4-8F00907C677B}" type="datetimeFigureOut">
              <a:rPr lang="en-US"/>
              <a:pPr>
                <a:defRPr/>
              </a:pPr>
              <a:t>5/2/2025</a:t>
            </a:fld>
            <a:endParaRPr lang="en-US"/>
          </a:p>
        </p:txBody>
      </p:sp>
      <p:sp>
        <p:nvSpPr>
          <p:cNvPr id="5" name="Footer Placeholder 4">
            <a:extLst>
              <a:ext uri="{FF2B5EF4-FFF2-40B4-BE49-F238E27FC236}">
                <a16:creationId xmlns:a16="http://schemas.microsoft.com/office/drawing/2014/main" id="{201F39CF-C89E-0BA3-FEE2-8EFD5F48C0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A2F7286-0BFE-4508-D51B-618244B72F4E}"/>
              </a:ext>
            </a:extLst>
          </p:cNvPr>
          <p:cNvSpPr>
            <a:spLocks noGrp="1"/>
          </p:cNvSpPr>
          <p:nvPr>
            <p:ph type="sldNum" sz="quarter" idx="12"/>
          </p:nvPr>
        </p:nvSpPr>
        <p:spPr/>
        <p:txBody>
          <a:bodyPr/>
          <a:lstStyle>
            <a:lvl1pPr>
              <a:defRPr/>
            </a:lvl1pPr>
          </a:lstStyle>
          <a:p>
            <a:pPr>
              <a:defRPr/>
            </a:pPr>
            <a:fld id="{E1437858-0A0E-42CE-BAA3-E94196C0C616}" type="slidenum">
              <a:rPr lang="en-US"/>
              <a:pPr>
                <a:defRPr/>
              </a:pPr>
              <a:t>‹#›</a:t>
            </a:fld>
            <a:endParaRPr lang="en-US"/>
          </a:p>
        </p:txBody>
      </p:sp>
    </p:spTree>
    <p:extLst>
      <p:ext uri="{BB962C8B-B14F-4D97-AF65-F5344CB8AC3E}">
        <p14:creationId xmlns:p14="http://schemas.microsoft.com/office/powerpoint/2010/main" val="21827657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747389"/>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2037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2A82A-F453-1D31-1070-0850FC1FA402}"/>
              </a:ext>
            </a:extLst>
          </p:cNvPr>
          <p:cNvSpPr>
            <a:spLocks noGrp="1"/>
          </p:cNvSpPr>
          <p:nvPr>
            <p:ph type="dt" sz="half" idx="10"/>
          </p:nvPr>
        </p:nvSpPr>
        <p:spPr/>
        <p:txBody>
          <a:bodyPr/>
          <a:lstStyle>
            <a:lvl1pPr>
              <a:defRPr/>
            </a:lvl1pPr>
          </a:lstStyle>
          <a:p>
            <a:pPr>
              <a:defRPr/>
            </a:pPr>
            <a:fld id="{555E0DDA-DDC4-4A3E-96C3-1E97464A530A}" type="datetimeFigureOut">
              <a:rPr lang="en-US"/>
              <a:pPr>
                <a:defRPr/>
              </a:pPr>
              <a:t>5/2/2025</a:t>
            </a:fld>
            <a:endParaRPr lang="en-US"/>
          </a:p>
        </p:txBody>
      </p:sp>
      <p:sp>
        <p:nvSpPr>
          <p:cNvPr id="5" name="Footer Placeholder 4">
            <a:extLst>
              <a:ext uri="{FF2B5EF4-FFF2-40B4-BE49-F238E27FC236}">
                <a16:creationId xmlns:a16="http://schemas.microsoft.com/office/drawing/2014/main" id="{B3B6CB3B-282C-957A-F984-A3D84564B5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9A6D52-DEF9-E3B5-C866-605DE812361D}"/>
              </a:ext>
            </a:extLst>
          </p:cNvPr>
          <p:cNvSpPr>
            <a:spLocks noGrp="1"/>
          </p:cNvSpPr>
          <p:nvPr>
            <p:ph type="sldNum" sz="quarter" idx="12"/>
          </p:nvPr>
        </p:nvSpPr>
        <p:spPr/>
        <p:txBody>
          <a:bodyPr/>
          <a:lstStyle>
            <a:lvl1pPr>
              <a:defRPr/>
            </a:lvl1pPr>
          </a:lstStyle>
          <a:p>
            <a:pPr>
              <a:defRPr/>
            </a:pPr>
            <a:fld id="{5FF61818-B9A8-4474-BC53-FF63B0C5217B}" type="slidenum">
              <a:rPr lang="en-US"/>
              <a:pPr>
                <a:defRPr/>
              </a:pPr>
              <a:t>‹#›</a:t>
            </a:fld>
            <a:endParaRPr lang="en-US"/>
          </a:p>
        </p:txBody>
      </p:sp>
    </p:spTree>
    <p:extLst>
      <p:ext uri="{BB962C8B-B14F-4D97-AF65-F5344CB8AC3E}">
        <p14:creationId xmlns:p14="http://schemas.microsoft.com/office/powerpoint/2010/main" val="76745212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D94E62-BB6F-AD37-3878-A9B23AC33638}"/>
              </a:ext>
            </a:extLst>
          </p:cNvPr>
          <p:cNvSpPr>
            <a:spLocks noGrp="1"/>
          </p:cNvSpPr>
          <p:nvPr>
            <p:ph type="dt" sz="half" idx="10"/>
          </p:nvPr>
        </p:nvSpPr>
        <p:spPr/>
        <p:txBody>
          <a:bodyPr/>
          <a:lstStyle>
            <a:lvl1pPr>
              <a:defRPr/>
            </a:lvl1pPr>
          </a:lstStyle>
          <a:p>
            <a:pPr>
              <a:defRPr/>
            </a:pPr>
            <a:fld id="{A59480C0-2799-4078-892E-30F7ACB7940E}" type="datetimeFigureOut">
              <a:rPr lang="en-US"/>
              <a:pPr>
                <a:defRPr/>
              </a:pPr>
              <a:t>5/2/2025</a:t>
            </a:fld>
            <a:endParaRPr lang="en-US"/>
          </a:p>
        </p:txBody>
      </p:sp>
      <p:sp>
        <p:nvSpPr>
          <p:cNvPr id="5" name="Footer Placeholder 4">
            <a:extLst>
              <a:ext uri="{FF2B5EF4-FFF2-40B4-BE49-F238E27FC236}">
                <a16:creationId xmlns:a16="http://schemas.microsoft.com/office/drawing/2014/main" id="{E9B2D66F-B51A-4D7C-9F72-E7D18E82B6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3C5968F-C55F-AE6C-E2D6-0FBD9E14C868}"/>
              </a:ext>
            </a:extLst>
          </p:cNvPr>
          <p:cNvSpPr>
            <a:spLocks noGrp="1"/>
          </p:cNvSpPr>
          <p:nvPr>
            <p:ph type="sldNum" sz="quarter" idx="12"/>
          </p:nvPr>
        </p:nvSpPr>
        <p:spPr/>
        <p:txBody>
          <a:bodyPr/>
          <a:lstStyle>
            <a:lvl1pPr>
              <a:defRPr/>
            </a:lvl1pPr>
          </a:lstStyle>
          <a:p>
            <a:pPr>
              <a:defRPr/>
            </a:pPr>
            <a:fld id="{FB915ECA-E70A-480D-89E1-B21DD66A0ACA}" type="slidenum">
              <a:rPr lang="en-US"/>
              <a:pPr>
                <a:defRPr/>
              </a:pPr>
              <a:t>‹#›</a:t>
            </a:fld>
            <a:endParaRPr lang="en-US"/>
          </a:p>
        </p:txBody>
      </p:sp>
    </p:spTree>
    <p:extLst>
      <p:ext uri="{BB962C8B-B14F-4D97-AF65-F5344CB8AC3E}">
        <p14:creationId xmlns:p14="http://schemas.microsoft.com/office/powerpoint/2010/main" val="378099984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BEF8A30-022D-EA78-E79D-5D6FF54F1E28}"/>
              </a:ext>
            </a:extLst>
          </p:cNvPr>
          <p:cNvSpPr>
            <a:spLocks noGrp="1"/>
          </p:cNvSpPr>
          <p:nvPr>
            <p:ph type="dt" sz="half" idx="10"/>
          </p:nvPr>
        </p:nvSpPr>
        <p:spPr/>
        <p:txBody>
          <a:bodyPr/>
          <a:lstStyle>
            <a:lvl1pPr>
              <a:defRPr/>
            </a:lvl1pPr>
          </a:lstStyle>
          <a:p>
            <a:pPr>
              <a:defRPr/>
            </a:pPr>
            <a:fld id="{18F78145-7D2F-480A-AB55-94996B668035}" type="datetimeFigureOut">
              <a:rPr lang="en-US"/>
              <a:pPr>
                <a:defRPr/>
              </a:pPr>
              <a:t>5/2/2025</a:t>
            </a:fld>
            <a:endParaRPr lang="en-US"/>
          </a:p>
        </p:txBody>
      </p:sp>
      <p:sp>
        <p:nvSpPr>
          <p:cNvPr id="6" name="Footer Placeholder 4">
            <a:extLst>
              <a:ext uri="{FF2B5EF4-FFF2-40B4-BE49-F238E27FC236}">
                <a16:creationId xmlns:a16="http://schemas.microsoft.com/office/drawing/2014/main" id="{1F415D1E-A38D-C61D-6B8F-56CF06EF8D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9765182-89BD-C756-1286-9CB27C75F860}"/>
              </a:ext>
            </a:extLst>
          </p:cNvPr>
          <p:cNvSpPr>
            <a:spLocks noGrp="1"/>
          </p:cNvSpPr>
          <p:nvPr>
            <p:ph type="sldNum" sz="quarter" idx="12"/>
          </p:nvPr>
        </p:nvSpPr>
        <p:spPr/>
        <p:txBody>
          <a:bodyPr/>
          <a:lstStyle>
            <a:lvl1pPr>
              <a:defRPr/>
            </a:lvl1pPr>
          </a:lstStyle>
          <a:p>
            <a:pPr>
              <a:defRPr/>
            </a:pPr>
            <a:fld id="{5903C130-65A4-44CD-A692-BA902E5AAC00}" type="slidenum">
              <a:rPr lang="en-US"/>
              <a:pPr>
                <a:defRPr/>
              </a:pPr>
              <a:t>‹#›</a:t>
            </a:fld>
            <a:endParaRPr lang="en-US"/>
          </a:p>
        </p:txBody>
      </p:sp>
    </p:spTree>
    <p:extLst>
      <p:ext uri="{BB962C8B-B14F-4D97-AF65-F5344CB8AC3E}">
        <p14:creationId xmlns:p14="http://schemas.microsoft.com/office/powerpoint/2010/main" val="15392842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1A6FBC-4574-079D-5045-8843B742EF8F}"/>
              </a:ext>
            </a:extLst>
          </p:cNvPr>
          <p:cNvSpPr>
            <a:spLocks noGrp="1"/>
          </p:cNvSpPr>
          <p:nvPr>
            <p:ph type="dt" sz="half" idx="10"/>
          </p:nvPr>
        </p:nvSpPr>
        <p:spPr/>
        <p:txBody>
          <a:bodyPr/>
          <a:lstStyle>
            <a:lvl1pPr>
              <a:defRPr/>
            </a:lvl1pPr>
          </a:lstStyle>
          <a:p>
            <a:pPr>
              <a:defRPr/>
            </a:pPr>
            <a:fld id="{2F060E8A-4571-4215-9EFE-30DC65EF2C71}" type="datetimeFigureOut">
              <a:rPr lang="en-US"/>
              <a:pPr>
                <a:defRPr/>
              </a:pPr>
              <a:t>5/2/2025</a:t>
            </a:fld>
            <a:endParaRPr lang="en-US"/>
          </a:p>
        </p:txBody>
      </p:sp>
      <p:sp>
        <p:nvSpPr>
          <p:cNvPr id="8" name="Footer Placeholder 4">
            <a:extLst>
              <a:ext uri="{FF2B5EF4-FFF2-40B4-BE49-F238E27FC236}">
                <a16:creationId xmlns:a16="http://schemas.microsoft.com/office/drawing/2014/main" id="{69C402AC-DFEA-78AB-14A9-8E805B24A48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32FB2F5-D58C-64A9-CDC4-607DFA0B8AFD}"/>
              </a:ext>
            </a:extLst>
          </p:cNvPr>
          <p:cNvSpPr>
            <a:spLocks noGrp="1"/>
          </p:cNvSpPr>
          <p:nvPr>
            <p:ph type="sldNum" sz="quarter" idx="12"/>
          </p:nvPr>
        </p:nvSpPr>
        <p:spPr/>
        <p:txBody>
          <a:bodyPr/>
          <a:lstStyle>
            <a:lvl1pPr>
              <a:defRPr/>
            </a:lvl1pPr>
          </a:lstStyle>
          <a:p>
            <a:pPr>
              <a:defRPr/>
            </a:pPr>
            <a:fld id="{4A5A97AE-A132-46E4-BED5-EB8D1946E475}" type="slidenum">
              <a:rPr lang="en-US"/>
              <a:pPr>
                <a:defRPr/>
              </a:pPr>
              <a:t>‹#›</a:t>
            </a:fld>
            <a:endParaRPr lang="en-US"/>
          </a:p>
        </p:txBody>
      </p:sp>
    </p:spTree>
    <p:extLst>
      <p:ext uri="{BB962C8B-B14F-4D97-AF65-F5344CB8AC3E}">
        <p14:creationId xmlns:p14="http://schemas.microsoft.com/office/powerpoint/2010/main" val="147131033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E6A12A6-D07B-F734-6B47-DD4611421546}"/>
              </a:ext>
            </a:extLst>
          </p:cNvPr>
          <p:cNvSpPr>
            <a:spLocks noGrp="1"/>
          </p:cNvSpPr>
          <p:nvPr>
            <p:ph type="dt" sz="half" idx="10"/>
          </p:nvPr>
        </p:nvSpPr>
        <p:spPr/>
        <p:txBody>
          <a:bodyPr/>
          <a:lstStyle>
            <a:lvl1pPr>
              <a:defRPr/>
            </a:lvl1pPr>
          </a:lstStyle>
          <a:p>
            <a:pPr>
              <a:defRPr/>
            </a:pPr>
            <a:fld id="{F4E99989-90D5-4D30-A179-B15DD34B9745}" type="datetimeFigureOut">
              <a:rPr lang="en-US"/>
              <a:pPr>
                <a:defRPr/>
              </a:pPr>
              <a:t>5/2/2025</a:t>
            </a:fld>
            <a:endParaRPr lang="en-US"/>
          </a:p>
        </p:txBody>
      </p:sp>
      <p:sp>
        <p:nvSpPr>
          <p:cNvPr id="4" name="Footer Placeholder 4">
            <a:extLst>
              <a:ext uri="{FF2B5EF4-FFF2-40B4-BE49-F238E27FC236}">
                <a16:creationId xmlns:a16="http://schemas.microsoft.com/office/drawing/2014/main" id="{4996155D-01DB-98BF-3875-A84FD7A9CCB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4C208BB-E34D-AF23-B246-DA306A048250}"/>
              </a:ext>
            </a:extLst>
          </p:cNvPr>
          <p:cNvSpPr>
            <a:spLocks noGrp="1"/>
          </p:cNvSpPr>
          <p:nvPr>
            <p:ph type="sldNum" sz="quarter" idx="12"/>
          </p:nvPr>
        </p:nvSpPr>
        <p:spPr/>
        <p:txBody>
          <a:bodyPr/>
          <a:lstStyle>
            <a:lvl1pPr>
              <a:defRPr/>
            </a:lvl1pPr>
          </a:lstStyle>
          <a:p>
            <a:pPr>
              <a:defRPr/>
            </a:pPr>
            <a:fld id="{5416BACB-5573-4D1A-8064-543015550DBB}" type="slidenum">
              <a:rPr lang="en-US"/>
              <a:pPr>
                <a:defRPr/>
              </a:pPr>
              <a:t>‹#›</a:t>
            </a:fld>
            <a:endParaRPr lang="en-US"/>
          </a:p>
        </p:txBody>
      </p:sp>
    </p:spTree>
    <p:extLst>
      <p:ext uri="{BB962C8B-B14F-4D97-AF65-F5344CB8AC3E}">
        <p14:creationId xmlns:p14="http://schemas.microsoft.com/office/powerpoint/2010/main" val="72689591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BEAAE2-FDCE-CE2F-565E-C183C7E02084}"/>
              </a:ext>
            </a:extLst>
          </p:cNvPr>
          <p:cNvSpPr>
            <a:spLocks noGrp="1"/>
          </p:cNvSpPr>
          <p:nvPr>
            <p:ph type="dt" sz="half" idx="10"/>
          </p:nvPr>
        </p:nvSpPr>
        <p:spPr/>
        <p:txBody>
          <a:bodyPr/>
          <a:lstStyle>
            <a:lvl1pPr>
              <a:defRPr/>
            </a:lvl1pPr>
          </a:lstStyle>
          <a:p>
            <a:pPr>
              <a:defRPr/>
            </a:pPr>
            <a:fld id="{8634A9CB-DC7C-40B6-BE2C-B0506752381F}" type="datetimeFigureOut">
              <a:rPr lang="en-US"/>
              <a:pPr>
                <a:defRPr/>
              </a:pPr>
              <a:t>5/2/2025</a:t>
            </a:fld>
            <a:endParaRPr lang="en-US"/>
          </a:p>
        </p:txBody>
      </p:sp>
      <p:sp>
        <p:nvSpPr>
          <p:cNvPr id="3" name="Footer Placeholder 4">
            <a:extLst>
              <a:ext uri="{FF2B5EF4-FFF2-40B4-BE49-F238E27FC236}">
                <a16:creationId xmlns:a16="http://schemas.microsoft.com/office/drawing/2014/main" id="{6A8CCD62-F364-7883-DF42-E7E115F0EA2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A755CD-C598-50AF-705A-F554F61E4BD0}"/>
              </a:ext>
            </a:extLst>
          </p:cNvPr>
          <p:cNvSpPr>
            <a:spLocks noGrp="1"/>
          </p:cNvSpPr>
          <p:nvPr>
            <p:ph type="sldNum" sz="quarter" idx="12"/>
          </p:nvPr>
        </p:nvSpPr>
        <p:spPr/>
        <p:txBody>
          <a:bodyPr/>
          <a:lstStyle>
            <a:lvl1pPr>
              <a:defRPr/>
            </a:lvl1pPr>
          </a:lstStyle>
          <a:p>
            <a:pPr>
              <a:defRPr/>
            </a:pPr>
            <a:fld id="{6705595C-A7C2-45DD-86C7-AA95BD461FAE}" type="slidenum">
              <a:rPr lang="en-US"/>
              <a:pPr>
                <a:defRPr/>
              </a:pPr>
              <a:t>‹#›</a:t>
            </a:fld>
            <a:endParaRPr lang="en-US"/>
          </a:p>
        </p:txBody>
      </p:sp>
    </p:spTree>
    <p:extLst>
      <p:ext uri="{BB962C8B-B14F-4D97-AF65-F5344CB8AC3E}">
        <p14:creationId xmlns:p14="http://schemas.microsoft.com/office/powerpoint/2010/main" val="7123589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B6A93167-6064-50C9-14FF-E2FFE3A645BA}"/>
              </a:ext>
            </a:extLst>
          </p:cNvPr>
          <p:cNvSpPr>
            <a:spLocks noGrp="1"/>
          </p:cNvSpPr>
          <p:nvPr>
            <p:ph type="dt" sz="half" idx="10"/>
          </p:nvPr>
        </p:nvSpPr>
        <p:spPr/>
        <p:txBody>
          <a:bodyPr/>
          <a:lstStyle>
            <a:lvl1pPr>
              <a:defRPr/>
            </a:lvl1pPr>
          </a:lstStyle>
          <a:p>
            <a:pPr>
              <a:defRPr/>
            </a:pPr>
            <a:fld id="{6667FD6F-A448-48E1-81F5-18D866C1FAD1}" type="datetimeFigureOut">
              <a:rPr lang="en-US"/>
              <a:pPr>
                <a:defRPr/>
              </a:pPr>
              <a:t>5/2/2025</a:t>
            </a:fld>
            <a:endParaRPr lang="en-US"/>
          </a:p>
        </p:txBody>
      </p:sp>
      <p:sp>
        <p:nvSpPr>
          <p:cNvPr id="6" name="Footer Placeholder 4">
            <a:extLst>
              <a:ext uri="{FF2B5EF4-FFF2-40B4-BE49-F238E27FC236}">
                <a16:creationId xmlns:a16="http://schemas.microsoft.com/office/drawing/2014/main" id="{8129B46E-1196-BA4B-18DE-3A33931ACE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2A09F6-CD77-A721-7D47-23EB1CB57F13}"/>
              </a:ext>
            </a:extLst>
          </p:cNvPr>
          <p:cNvSpPr>
            <a:spLocks noGrp="1"/>
          </p:cNvSpPr>
          <p:nvPr>
            <p:ph type="sldNum" sz="quarter" idx="12"/>
          </p:nvPr>
        </p:nvSpPr>
        <p:spPr/>
        <p:txBody>
          <a:bodyPr/>
          <a:lstStyle>
            <a:lvl1pPr>
              <a:defRPr/>
            </a:lvl1pPr>
          </a:lstStyle>
          <a:p>
            <a:pPr>
              <a:defRPr/>
            </a:pPr>
            <a:fld id="{2EA322AD-7333-486B-9316-D6F1FD8D3139}" type="slidenum">
              <a:rPr lang="en-US"/>
              <a:pPr>
                <a:defRPr/>
              </a:pPr>
              <a:t>‹#›</a:t>
            </a:fld>
            <a:endParaRPr lang="en-US"/>
          </a:p>
        </p:txBody>
      </p:sp>
    </p:spTree>
    <p:extLst>
      <p:ext uri="{BB962C8B-B14F-4D97-AF65-F5344CB8AC3E}">
        <p14:creationId xmlns:p14="http://schemas.microsoft.com/office/powerpoint/2010/main" val="6312522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3">
            <a:extLst>
              <a:ext uri="{FF2B5EF4-FFF2-40B4-BE49-F238E27FC236}">
                <a16:creationId xmlns:a16="http://schemas.microsoft.com/office/drawing/2014/main" id="{6DD4AD98-D38F-31DF-6643-353F6CE819F5}"/>
              </a:ext>
            </a:extLst>
          </p:cNvPr>
          <p:cNvSpPr>
            <a:spLocks noGrp="1"/>
          </p:cNvSpPr>
          <p:nvPr>
            <p:ph type="dt" sz="half" idx="10"/>
          </p:nvPr>
        </p:nvSpPr>
        <p:spPr/>
        <p:txBody>
          <a:bodyPr/>
          <a:lstStyle>
            <a:lvl1pPr>
              <a:defRPr/>
            </a:lvl1pPr>
          </a:lstStyle>
          <a:p>
            <a:pPr>
              <a:defRPr/>
            </a:pPr>
            <a:fld id="{C585B761-30E9-43B4-9093-B365377754AE}" type="datetimeFigureOut">
              <a:rPr lang="en-US"/>
              <a:pPr>
                <a:defRPr/>
              </a:pPr>
              <a:t>5/2/2025</a:t>
            </a:fld>
            <a:endParaRPr lang="en-US"/>
          </a:p>
        </p:txBody>
      </p:sp>
      <p:sp>
        <p:nvSpPr>
          <p:cNvPr id="6" name="Footer Placeholder 4">
            <a:extLst>
              <a:ext uri="{FF2B5EF4-FFF2-40B4-BE49-F238E27FC236}">
                <a16:creationId xmlns:a16="http://schemas.microsoft.com/office/drawing/2014/main" id="{BBC626ED-A1F4-5C9A-772B-B920AA66723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E8C7F0-3E68-BFC7-2D19-11E08E1480BE}"/>
              </a:ext>
            </a:extLst>
          </p:cNvPr>
          <p:cNvSpPr>
            <a:spLocks noGrp="1"/>
          </p:cNvSpPr>
          <p:nvPr>
            <p:ph type="sldNum" sz="quarter" idx="12"/>
          </p:nvPr>
        </p:nvSpPr>
        <p:spPr/>
        <p:txBody>
          <a:bodyPr/>
          <a:lstStyle>
            <a:lvl1pPr>
              <a:defRPr/>
            </a:lvl1pPr>
          </a:lstStyle>
          <a:p>
            <a:pPr>
              <a:defRPr/>
            </a:pPr>
            <a:fld id="{DD5B5C0B-8941-4BEF-85B5-9E0B0DC2EF7F}" type="slidenum">
              <a:rPr lang="en-US"/>
              <a:pPr>
                <a:defRPr/>
              </a:pPr>
              <a:t>‹#›</a:t>
            </a:fld>
            <a:endParaRPr lang="en-US"/>
          </a:p>
        </p:txBody>
      </p:sp>
    </p:spTree>
    <p:extLst>
      <p:ext uri="{BB962C8B-B14F-4D97-AF65-F5344CB8AC3E}">
        <p14:creationId xmlns:p14="http://schemas.microsoft.com/office/powerpoint/2010/main" val="428101038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69C4FF-169E-D3D5-E6C1-27BA064641CA}"/>
              </a:ext>
            </a:extLst>
          </p:cNvPr>
          <p:cNvSpPr>
            <a:spLocks noGrp="1"/>
          </p:cNvSpPr>
          <p:nvPr>
            <p:ph type="title"/>
          </p:nvPr>
        </p:nvSpPr>
        <p:spPr>
          <a:xfrm>
            <a:off x="304800" y="182563"/>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4A3FDA-675C-D774-C982-00A0D6BBFF4E}"/>
              </a:ext>
            </a:extLst>
          </p:cNvPr>
          <p:cNvSpPr>
            <a:spLocks noGrp="1"/>
          </p:cNvSpPr>
          <p:nvPr>
            <p:ph type="body" idx="1"/>
          </p:nvPr>
        </p:nvSpPr>
        <p:spPr>
          <a:xfrm>
            <a:off x="304800" y="1066800"/>
            <a:ext cx="5486400" cy="3017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42F259-38AF-EE8C-5889-EAB3222274E0}"/>
              </a:ext>
            </a:extLst>
          </p:cNvPr>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smtClean="0">
                <a:solidFill>
                  <a:schemeClr val="tx1">
                    <a:tint val="75000"/>
                  </a:schemeClr>
                </a:solidFill>
                <a:latin typeface="+mn-lt"/>
              </a:defRPr>
            </a:lvl1pPr>
          </a:lstStyle>
          <a:p>
            <a:pPr>
              <a:defRPr/>
            </a:pPr>
            <a:fld id="{E93E70F5-4873-4E7E-91EF-14E2E76F0DEC}" type="datetimeFigureOut">
              <a:rPr lang="en-US"/>
              <a:pPr>
                <a:defRPr/>
              </a:pPr>
              <a:t>5/2/2025</a:t>
            </a:fld>
            <a:endParaRPr lang="en-US"/>
          </a:p>
        </p:txBody>
      </p:sp>
      <p:sp>
        <p:nvSpPr>
          <p:cNvPr id="5" name="Footer Placeholder 4">
            <a:extLst>
              <a:ext uri="{FF2B5EF4-FFF2-40B4-BE49-F238E27FC236}">
                <a16:creationId xmlns:a16="http://schemas.microsoft.com/office/drawing/2014/main" id="{460A2446-46A0-4F8E-4013-D4AF5EED5B20}"/>
              </a:ext>
            </a:extLst>
          </p:cNvPr>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E609EC9-EE27-98F8-B534-AC0874A563E2}"/>
              </a:ext>
            </a:extLst>
          </p:cNvPr>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tx1">
                    <a:tint val="75000"/>
                  </a:schemeClr>
                </a:solidFill>
                <a:latin typeface="+mn-lt"/>
              </a:defRPr>
            </a:lvl1pPr>
          </a:lstStyle>
          <a:p>
            <a:pPr>
              <a:defRPr/>
            </a:pPr>
            <a:fld id="{1675D1C7-63B4-4E5E-B586-341D3B57B526}" type="slidenum">
              <a:rPr lang="en-US"/>
              <a:pPr>
                <a:defRPr/>
              </a:pPr>
              <a:t>‹#›</a:t>
            </a:fld>
            <a:endParaRPr lang="en-US"/>
          </a:p>
        </p:txBody>
      </p:sp>
    </p:spTree>
    <p:extLst>
      <p:ext uri="{BB962C8B-B14F-4D97-AF65-F5344CB8AC3E}">
        <p14:creationId xmlns:p14="http://schemas.microsoft.com/office/powerpoint/2010/main" val="4948851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4" r:id="rId13"/>
  </p:sldLayoutIdLst>
  <p:transition spd="slow">
    <p:push dir="u"/>
  </p:transition>
  <p:txStyles>
    <p:titleStyle>
      <a:lvl1pPr algn="ctr" defTabSz="609600" rtl="0" fontAlgn="base">
        <a:spcBef>
          <a:spcPct val="0"/>
        </a:spcBef>
        <a:spcAft>
          <a:spcPct val="0"/>
        </a:spcAft>
        <a:defRPr sz="2900" kern="1200">
          <a:solidFill>
            <a:schemeClr val="tx1"/>
          </a:solidFill>
          <a:latin typeface="+mj-lt"/>
          <a:ea typeface="+mj-ea"/>
          <a:cs typeface="+mj-cs"/>
        </a:defRPr>
      </a:lvl1pPr>
      <a:lvl2pPr algn="ctr" defTabSz="609600" rtl="0" fontAlgn="base">
        <a:spcBef>
          <a:spcPct val="0"/>
        </a:spcBef>
        <a:spcAft>
          <a:spcPct val="0"/>
        </a:spcAft>
        <a:defRPr sz="2900">
          <a:solidFill>
            <a:schemeClr val="tx1"/>
          </a:solidFill>
          <a:latin typeface="Calibri" panose="020F0502020204030204" pitchFamily="34" charset="0"/>
        </a:defRPr>
      </a:lvl2pPr>
      <a:lvl3pPr algn="ctr" defTabSz="609600" rtl="0" fontAlgn="base">
        <a:spcBef>
          <a:spcPct val="0"/>
        </a:spcBef>
        <a:spcAft>
          <a:spcPct val="0"/>
        </a:spcAft>
        <a:defRPr sz="2900">
          <a:solidFill>
            <a:schemeClr val="tx1"/>
          </a:solidFill>
          <a:latin typeface="Calibri" panose="020F0502020204030204" pitchFamily="34" charset="0"/>
        </a:defRPr>
      </a:lvl3pPr>
      <a:lvl4pPr algn="ctr" defTabSz="609600" rtl="0" fontAlgn="base">
        <a:spcBef>
          <a:spcPct val="0"/>
        </a:spcBef>
        <a:spcAft>
          <a:spcPct val="0"/>
        </a:spcAft>
        <a:defRPr sz="2900">
          <a:solidFill>
            <a:schemeClr val="tx1"/>
          </a:solidFill>
          <a:latin typeface="Calibri" panose="020F0502020204030204" pitchFamily="34" charset="0"/>
        </a:defRPr>
      </a:lvl4pPr>
      <a:lvl5pPr algn="ctr" defTabSz="609600" rtl="0" fontAlgn="base">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20.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12192000" cy="6857999"/>
          </a:xfrm>
          <a:prstGeom prst="rect">
            <a:avLst/>
          </a:prstGeom>
          <a:solidFill>
            <a:schemeClr val="bg1">
              <a:alpha val="9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32">
              <a:defRPr/>
            </a:pPr>
            <a:endParaRPr lang="en-US" sz="1800" dirty="0">
              <a:solidFill>
                <a:prstClr val="black"/>
              </a:solidFill>
              <a:latin typeface="DFPOP1-W9"/>
            </a:endParaRPr>
          </a:p>
        </p:txBody>
      </p:sp>
      <p:sp>
        <p:nvSpPr>
          <p:cNvPr id="5" name="TextBox 4"/>
          <p:cNvSpPr txBox="1"/>
          <p:nvPr/>
        </p:nvSpPr>
        <p:spPr>
          <a:xfrm>
            <a:off x="-101598" y="1448301"/>
            <a:ext cx="12253036" cy="1405641"/>
          </a:xfrm>
          <a:prstGeom prst="rect">
            <a:avLst/>
          </a:prstGeom>
          <a:noFill/>
        </p:spPr>
        <p:txBody>
          <a:bodyPr wrap="square">
            <a:spAutoFit/>
          </a:bodyPr>
          <a:lstStyle/>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CHÀO MỪNG </a:t>
            </a:r>
          </a:p>
          <a:p>
            <a:pPr algn="ctr" defTabSz="685766">
              <a:defRPr/>
            </a:pPr>
            <a:r>
              <a:rPr lang="en-US" sz="4267"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4267" b="1" dirty="0">
              <a:solidFill>
                <a:srgbClr val="FF0000"/>
              </a:solidFill>
              <a:latin typeface="+mj-lt"/>
              <a:cs typeface="Times New Roman" panose="02020603050405020304" pitchFamily="18" charset="0"/>
            </a:endParaRPr>
          </a:p>
        </p:txBody>
      </p:sp>
      <p:sp>
        <p:nvSpPr>
          <p:cNvPr id="6" name="TextBox 5"/>
          <p:cNvSpPr txBox="1"/>
          <p:nvPr/>
        </p:nvSpPr>
        <p:spPr>
          <a:xfrm>
            <a:off x="3670661" y="378826"/>
            <a:ext cx="7070955" cy="523220"/>
          </a:xfrm>
          <a:prstGeom prst="rect">
            <a:avLst/>
          </a:prstGeom>
          <a:noFill/>
        </p:spPr>
        <p:txBody>
          <a:bodyPr wrap="square">
            <a:spAutoFit/>
          </a:bodyPr>
          <a:lstStyle/>
          <a:p>
            <a:pPr defTabSz="685766">
              <a:defRPr/>
            </a:pPr>
            <a:r>
              <a:rPr lang="en-US" sz="28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625602" y="3137099"/>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Môn</a:t>
            </a:r>
            <a:r>
              <a:rPr lang="en-US" sz="3200" b="1">
                <a:solidFill>
                  <a:srgbClr val="FF0000"/>
                </a:solidFill>
                <a:latin typeface="Times New Roman" panose="02020603050405020304" pitchFamily="18" charset="0"/>
                <a:cs typeface="Times New Roman" panose="02020603050405020304" pitchFamily="18" charset="0"/>
              </a:rPr>
              <a:t>: Tiếng Việt - </a:t>
            </a:r>
            <a:r>
              <a:rPr lang="en-US" sz="3200" b="1" err="1">
                <a:solidFill>
                  <a:srgbClr val="FF0000"/>
                </a:solidFill>
                <a:latin typeface="Times New Roman" panose="02020603050405020304" pitchFamily="18" charset="0"/>
                <a:cs typeface="Times New Roman" panose="02020603050405020304" pitchFamily="18" charset="0"/>
              </a:rPr>
              <a:t>Lớp</a:t>
            </a:r>
            <a:r>
              <a:rPr lang="en-US" sz="3200" b="1">
                <a:solidFill>
                  <a:srgbClr val="FF0000"/>
                </a:solidFill>
                <a:latin typeface="Times New Roman" panose="02020603050405020304" pitchFamily="18" charset="0"/>
                <a:cs typeface="Times New Roman" panose="02020603050405020304" pitchFamily="18" charset="0"/>
              </a:rPr>
              <a:t> 3</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688047"/>
            <a:ext cx="12196868" cy="1356903"/>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08" y="5443866"/>
            <a:ext cx="4328771" cy="1356903"/>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507" y="3175994"/>
            <a:ext cx="2472596" cy="3624775"/>
          </a:xfrm>
          <a:prstGeom prst="rect">
            <a:avLst/>
          </a:prstGeom>
        </p:spPr>
      </p:pic>
      <p:sp>
        <p:nvSpPr>
          <p:cNvPr id="12" name="TextBox 11"/>
          <p:cNvSpPr txBox="1"/>
          <p:nvPr/>
        </p:nvSpPr>
        <p:spPr>
          <a:xfrm>
            <a:off x="1771659" y="4328506"/>
            <a:ext cx="8506519" cy="584775"/>
          </a:xfrm>
          <a:prstGeom prst="rect">
            <a:avLst/>
          </a:prstGeom>
          <a:noFill/>
        </p:spPr>
        <p:txBody>
          <a:bodyPr wrap="square">
            <a:spAutoFit/>
          </a:bodyPr>
          <a:lstStyle/>
          <a:p>
            <a:pPr algn="ctr" defTabSz="685766">
              <a:defRPr/>
            </a:pP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viên</a:t>
            </a:r>
            <a:r>
              <a:rPr lang="en-US" sz="3200" b="1">
                <a:solidFill>
                  <a:srgbClr val="FF0000"/>
                </a:solidFill>
                <a:latin typeface="Times New Roman" panose="02020603050405020304" pitchFamily="18" charset="0"/>
                <a:cs typeface="Times New Roman" panose="02020603050405020304" pitchFamily="18" charset="0"/>
              </a:rPr>
              <a:t>: Phạm Thị Mai Hưng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82427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76852"/>
            <a:ext cx="381124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theo</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84" y="971390"/>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64182" y="1017240"/>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5082364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4923DD-2CD3-2D7E-2162-E433FE8F2CFE}"/>
              </a:ext>
            </a:extLst>
          </p:cNvPr>
          <p:cNvSpPr txBox="1"/>
          <p:nvPr/>
        </p:nvSpPr>
        <p:spPr>
          <a:xfrm>
            <a:off x="946383" y="3352800"/>
            <a:ext cx="1697208" cy="578883"/>
          </a:xfrm>
          <a:prstGeom prst="roundRect">
            <a:avLst/>
          </a:prstGeom>
          <a:solidFill>
            <a:schemeClr val="bg1"/>
          </a:solidFill>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rPr>
              <a:t>Vắt vẻo</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5" name="TextBox 14">
            <a:extLst>
              <a:ext uri="{FF2B5EF4-FFF2-40B4-BE49-F238E27FC236}">
                <a16:creationId xmlns:a16="http://schemas.microsoft.com/office/drawing/2014/main" id="{8A1F8C8F-A4CE-C4D6-02D2-F742C6383BCF}"/>
              </a:ext>
            </a:extLst>
          </p:cNvPr>
          <p:cNvSpPr txBox="1"/>
          <p:nvPr/>
        </p:nvSpPr>
        <p:spPr>
          <a:xfrm>
            <a:off x="2743200" y="3352800"/>
            <a:ext cx="8963016" cy="578882"/>
          </a:xfrm>
          <a:prstGeom prst="round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là ở vị trí trên cao nhưng ko có chỗ tựa vững chắc.</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
        <p:nvSpPr>
          <p:cNvPr id="7" name="TextBox 6">
            <a:extLst>
              <a:ext uri="{FF2B5EF4-FFF2-40B4-BE49-F238E27FC236}">
                <a16:creationId xmlns:a16="http://schemas.microsoft.com/office/drawing/2014/main" id="{CA0E28F7-C2FC-6CA9-E824-0E775DE5C238}"/>
              </a:ext>
            </a:extLst>
          </p:cNvPr>
          <p:cNvSpPr txBox="1"/>
          <p:nvPr/>
        </p:nvSpPr>
        <p:spPr>
          <a:xfrm>
            <a:off x="3200400" y="685800"/>
            <a:ext cx="8686800"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lang="en-US" sz="6400" b="1" dirty="0">
                <a:solidFill>
                  <a:schemeClr val="tx1">
                    <a:lumMod val="95000"/>
                    <a:lumOff val="5000"/>
                  </a:schemeClr>
                </a:solidFill>
                <a:latin typeface="Nunito Black" pitchFamily="2" charset="0"/>
                <a:cs typeface="#9Slide03 Arima Madurai Black" panose="020B0604020202020204" charset="0"/>
              </a:rPr>
              <a:t>GIẢI NGHĨA </a:t>
            </a:r>
            <a:r>
              <a:rPr kumimoji="0" lang="en-US" sz="6400" b="1" i="0" u="none" strike="noStrike" kern="1200" cap="none" spc="0" normalizeH="0" baseline="0" noProof="0" dirty="0">
                <a:ln>
                  <a:noFill/>
                </a:ln>
                <a:solidFill>
                  <a:schemeClr val="tx1">
                    <a:lumMod val="95000"/>
                    <a:lumOff val="5000"/>
                  </a:schemeClr>
                </a:solidFill>
                <a:effectLst/>
                <a:uLnTx/>
                <a:uFillTx/>
                <a:latin typeface="Nunito Black" pitchFamily="2" charset="0"/>
                <a:cs typeface="#9Slide03 Arima Madurai Black" panose="020B0604020202020204" charset="0"/>
              </a:rPr>
              <a:t>TỪ NGỮ</a:t>
            </a:r>
          </a:p>
        </p:txBody>
      </p:sp>
    </p:spTree>
    <p:extLst>
      <p:ext uri="{BB962C8B-B14F-4D97-AF65-F5344CB8AC3E}">
        <p14:creationId xmlns:p14="http://schemas.microsoft.com/office/powerpoint/2010/main" val="32246715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00" name="Picture 4" descr="Cây Lạc Tiên chữa mất ngủ hiệu quả Phòng khám Đông y Phúc Thành">
            <a:extLst>
              <a:ext uri="{FF2B5EF4-FFF2-40B4-BE49-F238E27FC236}">
                <a16:creationId xmlns:a16="http://schemas.microsoft.com/office/drawing/2014/main" id="{1552621B-7C89-7D7D-5BFE-921F2E51A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7" r="971"/>
          <a:stretch/>
        </p:blipFill>
        <p:spPr bwMode="auto">
          <a:xfrm>
            <a:off x="75427" y="0"/>
            <a:ext cx="12009284" cy="6858000"/>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Hướng dẫn cách trồng và chăm sóc cây lạc tiên | Kỹ thuật nuôi trồng">
            <a:extLst>
              <a:ext uri="{FF2B5EF4-FFF2-40B4-BE49-F238E27FC236}">
                <a16:creationId xmlns:a16="http://schemas.microsoft.com/office/drawing/2014/main" id="{BF579C71-1AA3-41D6-5551-43CBC4F36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7" r="8392" b="2"/>
          <a:stretch/>
        </p:blipFill>
        <p:spPr bwMode="auto">
          <a:xfrm>
            <a:off x="4480505" y="1106909"/>
            <a:ext cx="4166726" cy="3681631"/>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8F845CF-7505-70C9-7F26-364D07AC8277}"/>
              </a:ext>
            </a:extLst>
          </p:cNvPr>
          <p:cNvSpPr txBox="1"/>
          <p:nvPr/>
        </p:nvSpPr>
        <p:spPr>
          <a:xfrm>
            <a:off x="150834" y="5751091"/>
            <a:ext cx="11858470" cy="1055608"/>
          </a:xfrm>
          <a:prstGeom prst="roundRect">
            <a:avLst/>
          </a:prstGeom>
          <a:solidFill>
            <a:schemeClr val="bg1"/>
          </a:solidFill>
          <a:effectLst>
            <a:reflection blurRad="6350" stA="50000" endA="300" endPos="90000" dir="5400000" sy="-100000" algn="bl" rotWithShape="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Cây lạc tiên </a:t>
            </a:r>
            <a:r>
              <a:rPr kumimoji="0" lang="en-US" sz="2800" b="0" i="0" u="none" strike="noStrike" kern="1200" cap="none" spc="0" normalizeH="0" baseline="0" noProof="0">
                <a:ln>
                  <a:noFill/>
                </a:ln>
                <a:solidFill>
                  <a:srgbClr val="00B050"/>
                </a:solidFill>
                <a:effectLst/>
                <a:uLnTx/>
                <a:uFillTx/>
                <a:latin typeface="Nunito Black" pitchFamily="2" charset="0"/>
                <a:ea typeface="Times New Roman" panose="02020603050405020304" pitchFamily="18" charset="0"/>
                <a:cs typeface="+mn-cs"/>
              </a:rPr>
              <a:t>: từ chỉ một loại cây dây leo, mọc leo, lá hình tim, hoa mọc ở kẽ lá, quả mọng.</a:t>
            </a:r>
            <a:endParaRPr kumimoji="0" lang="en-US" sz="2800" b="0" i="0" u="none" strike="noStrike" kern="1200" cap="none" spc="0" normalizeH="0" baseline="0" noProof="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202970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barn(inVertical)">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out)">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A74A970-09EC-279A-465D-F7F6D2F61C2E}"/>
              </a:ext>
            </a:extLst>
          </p:cNvPr>
          <p:cNvSpPr txBox="1"/>
          <p:nvPr/>
        </p:nvSpPr>
        <p:spPr>
          <a:xfrm>
            <a:off x="1217710" y="1080551"/>
            <a:ext cx="4808586" cy="2885715"/>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rPr>
              <a:t>Lúp xúp: Ở liền nhau, thấp và sàn sàn như nhau.</a:t>
            </a:r>
            <a:r>
              <a:rPr kumimoji="0" lang="en-US" sz="4200" b="0" i="0" u="none" strike="noStrike" kern="1200" cap="none" spc="0" normalizeH="0" baseline="0" noProof="0">
                <a:ln>
                  <a:noFill/>
                </a:ln>
                <a:solidFill>
                  <a:srgbClr val="FFC000"/>
                </a:solidFill>
                <a:effectLst/>
                <a:highlight>
                  <a:srgbClr val="FFFF00"/>
                </a:highlight>
                <a:uLnTx/>
                <a:uFillTx/>
                <a:latin typeface="Nunito Black" pitchFamily="2" charset="0"/>
                <a:ea typeface="+mn-ea"/>
                <a:cs typeface="+mn-cs"/>
              </a:rPr>
              <a:t> </a:t>
            </a:r>
            <a:endParaRPr kumimoji="0" lang="en-US" sz="4200" b="0" i="0" u="none" strike="noStrike" kern="1200" cap="none" spc="0" normalizeH="0" baseline="0" noProof="0">
              <a:ln>
                <a:noFill/>
              </a:ln>
              <a:solidFill>
                <a:srgbClr val="FFC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674927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ùa vầu xứ Tuyên">
            <a:extLst>
              <a:ext uri="{FF2B5EF4-FFF2-40B4-BE49-F238E27FC236}">
                <a16:creationId xmlns:a16="http://schemas.microsoft.com/office/drawing/2014/main" id="{21F75DA4-3D8C-5675-E830-222D9298F6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39" r="1" b="1"/>
          <a:stretch/>
        </p:blipFill>
        <p:spPr bwMode="auto">
          <a:xfrm>
            <a:off x="3024112" y="983227"/>
            <a:ext cx="9167888" cy="5874772"/>
          </a:xfrm>
          <a:custGeom>
            <a:avLst/>
            <a:gdLst/>
            <a:ahLst/>
            <a:cxnLst/>
            <a:rect l="l" t="t" r="r" b="b"/>
            <a:pathLst>
              <a:path w="9167888" h="5874772">
                <a:moveTo>
                  <a:pt x="3607511" y="0"/>
                </a:moveTo>
                <a:cubicBezTo>
                  <a:pt x="3607511" y="0"/>
                  <a:pt x="3607511" y="0"/>
                  <a:pt x="9067534" y="0"/>
                </a:cubicBezTo>
                <a:lnTo>
                  <a:pt x="9167888" y="7923"/>
                </a:lnTo>
                <a:lnTo>
                  <a:pt x="9167888"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ây thoát nghèo ở huyện Quan Sơn, tỉnh Thanh Hóa">
            <a:extLst>
              <a:ext uri="{FF2B5EF4-FFF2-40B4-BE49-F238E27FC236}">
                <a16:creationId xmlns:a16="http://schemas.microsoft.com/office/drawing/2014/main" id="{B71B5320-C0AC-1983-8FCC-C6A2DB554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192" r="10048" b="1"/>
          <a:stretch/>
        </p:blipFill>
        <p:spPr bwMode="auto">
          <a:xfrm>
            <a:off x="3" y="2"/>
            <a:ext cx="5754962" cy="5334737"/>
          </a:xfrm>
          <a:custGeom>
            <a:avLst/>
            <a:gdLst/>
            <a:ahLst/>
            <a:cxnLst/>
            <a:rect l="l" t="t" r="r" b="b"/>
            <a:pathLst>
              <a:path w="5754962" h="5334737">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9"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562826C-E0EB-6891-CD4E-E41FB103FE46}"/>
              </a:ext>
            </a:extLst>
          </p:cNvPr>
          <p:cNvSpPr txBox="1"/>
          <p:nvPr/>
        </p:nvSpPr>
        <p:spPr>
          <a:xfrm>
            <a:off x="229845" y="5568565"/>
            <a:ext cx="11962155" cy="1055608"/>
          </a:xfrm>
          <a:prstGeom prst="roundRect">
            <a:avLst/>
          </a:prstGeom>
          <a:solidFill>
            <a:schemeClr val="bg1"/>
          </a:solidFill>
          <a:effectLst>
            <a:reflection blurRad="6350" stA="50000" endA="300" endPos="55000" dir="5400000" sy="-100000" algn="bl" rotWithShape="0"/>
          </a:effectLst>
        </p:spPr>
        <p:txBody>
          <a:bodyPr wrap="square">
            <a:spAutoFit/>
          </a:bodyPr>
          <a:lstStyle/>
          <a:p>
            <a:pPr algn="ctr"/>
            <a:r>
              <a:rPr lang="en-US" sz="2800">
                <a:solidFill>
                  <a:srgbClr val="002060"/>
                </a:solidFill>
                <a:effectLst/>
                <a:latin typeface="Nunito Black" pitchFamily="2" charset="0"/>
                <a:ea typeface="Times New Roman" panose="02020603050405020304" pitchFamily="18" charset="0"/>
              </a:rPr>
              <a:t>Vầu: cây cùng họ với tre, thân to, mình mỏng nhưng rắn, thường dùng làm nhà.</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425191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839EB8-8201-63F3-BBB7-AFBB0E77BB6D}"/>
              </a:ext>
            </a:extLst>
          </p:cNvPr>
          <p:cNvSpPr txBox="1"/>
          <p:nvPr/>
        </p:nvSpPr>
        <p:spPr>
          <a:xfrm>
            <a:off x="805420" y="2051041"/>
            <a:ext cx="6585980"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Trả</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lời</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câu</a:t>
            </a:r>
            <a:r>
              <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Sigmar One" panose="00000500000000000000" pitchFamily="2" charset="0"/>
                <a:ea typeface="+mn-ea"/>
                <a:cs typeface="+mn-cs"/>
              </a:rPr>
              <a:t>hỏi</a:t>
            </a:r>
            <a:endParaRPr kumimoji="0" lang="en-US" sz="4400" b="0" i="0" u="none" strike="noStrike" kern="1200" cap="none" spc="0" normalizeH="0" baseline="0" noProof="0" dirty="0">
              <a:ln>
                <a:noFill/>
              </a:ln>
              <a:solidFill>
                <a:srgbClr val="FF0000"/>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44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12015109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1131125" y="419573"/>
            <a:ext cx="9906000"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9Slide03 Arima Madurai Black" panose="020B0604020202020204" charset="0"/>
              </a:rPr>
              <a:t>Câu</a:t>
            </a:r>
            <a:r>
              <a:rPr lang="en-US" sz="2800" b="1" dirty="0">
                <a:solidFill>
                  <a:srgbClr val="0070C0"/>
                </a:solidFill>
                <a:latin typeface="Nunito Black" pitchFamily="2" charset="0"/>
                <a:ea typeface="Open Sans" panose="020B0606030504020204" pitchFamily="34" charset="0"/>
                <a:cs typeface="#9Slide03 Arima Madurai Black" panose="020B0604020202020204" charset="0"/>
              </a:rPr>
              <a:t> 1</a:t>
            </a:r>
            <a:r>
              <a:rPr lang="en-US" sz="2800" dirty="0">
                <a:solidFill>
                  <a:srgbClr val="0070C0"/>
                </a:solidFill>
                <a:latin typeface="Nunito Black" pitchFamily="2" charset="0"/>
                <a:ea typeface="Open Sans" panose="020B0606030504020204" pitchFamily="34" charset="0"/>
                <a:cs typeface="#9Slide03 Arima Madurai Black" panose="020B0604020202020204" charset="0"/>
              </a:rPr>
              <a:t>: </a:t>
            </a:r>
            <a:r>
              <a:rPr lang="vi-VN" sz="2800" b="1" dirty="0">
                <a:latin typeface="Nunito Black" pitchFamily="2" charset="0"/>
                <a:cs typeface="#9Slide03 Arima Madurai Black" panose="020B0604020202020204" charset="0"/>
              </a:rPr>
              <a:t>Ở </a:t>
            </a:r>
            <a:r>
              <a:rPr lang="vi-VN" sz="2800" b="1" dirty="0" err="1">
                <a:latin typeface="Nunito Black" pitchFamily="2" charset="0"/>
                <a:cs typeface="#9Slide03 Arima Madurai Black" panose="020B0604020202020204" charset="0"/>
              </a:rPr>
              <a:t>đoạn</a:t>
            </a:r>
            <a:r>
              <a:rPr lang="vi-VN" sz="2800" b="1" dirty="0">
                <a:latin typeface="Nunito Black" pitchFamily="2" charset="0"/>
                <a:cs typeface="#9Slide03 Arima Madurai Black" panose="020B0604020202020204" charset="0"/>
              </a:rPr>
              <a:t> 1, con </a:t>
            </a:r>
            <a:r>
              <a:rPr lang="vi-VN" sz="2800" b="1" dirty="0" err="1">
                <a:latin typeface="Nunito Black" pitchFamily="2" charset="0"/>
                <a:cs typeface="#9Slide03 Arima Madurai Black" panose="020B0604020202020204" charset="0"/>
              </a:rPr>
              <a:t>đường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đến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trường</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của</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bạn</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nhỏ</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thể</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hiện</a:t>
            </a:r>
            <a:r>
              <a:rPr lang="vi-VN" sz="2800" b="1" dirty="0">
                <a:latin typeface="Nunito Black" pitchFamily="2" charset="0"/>
                <a:cs typeface="#9Slide03 Arima Madurai Black" panose="020B0604020202020204" charset="0"/>
              </a:rPr>
              <a:t> lên như </a:t>
            </a:r>
            <a:r>
              <a:rPr lang="vi-VN" sz="2800" b="1" dirty="0" err="1">
                <a:latin typeface="Nunito Black" pitchFamily="2" charset="0"/>
                <a:cs typeface="#9Slide03 Arima Madurai Black" panose="020B0604020202020204" charset="0"/>
              </a:rPr>
              <a:t>thế</a:t>
            </a:r>
            <a:r>
              <a:rPr lang="vi-VN" sz="2800" b="1" dirty="0">
                <a:latin typeface="Nunito Black" pitchFamily="2" charset="0"/>
                <a:cs typeface="#9Slide03 Arima Madurai Black" panose="020B0604020202020204" charset="0"/>
              </a:rPr>
              <a:t> </a:t>
            </a:r>
            <a:r>
              <a:rPr lang="vi-VN" sz="2800" b="1" dirty="0" err="1">
                <a:latin typeface="Nunito Black" pitchFamily="2" charset="0"/>
                <a:cs typeface="#9Slide03 Arima Madurai Black" panose="020B0604020202020204" charset="0"/>
              </a:rPr>
              <a:t>nào</a:t>
            </a:r>
            <a:r>
              <a:rPr lang="vi-VN" sz="2800" b="1" dirty="0">
                <a:latin typeface="Nunito Black" pitchFamily="2" charset="0"/>
                <a:cs typeface="#9Slide03 Arima Madurai Black" panose="020B0604020202020204" charset="0"/>
              </a:rPr>
              <a:t>?</a:t>
            </a:r>
            <a:endParaRPr lang="vi-VN" sz="2800" dirty="0">
              <a:latin typeface="Nunito Black" pitchFamily="2" charset="0"/>
              <a:cs typeface="#9Slide03 Arima Madurai Black" panose="020B0604020202020204" charset="0"/>
            </a:endParaRPr>
          </a:p>
        </p:txBody>
      </p:sp>
      <p:sp>
        <p:nvSpPr>
          <p:cNvPr id="3" name="TextBox 2">
            <a:extLst>
              <a:ext uri="{FF2B5EF4-FFF2-40B4-BE49-F238E27FC236}">
                <a16:creationId xmlns:a16="http://schemas.microsoft.com/office/drawing/2014/main" id="{6F83456C-C951-CDE7-BAE3-6278941DCDEE}"/>
              </a:ext>
            </a:extLst>
          </p:cNvPr>
          <p:cNvSpPr txBox="1"/>
          <p:nvPr/>
        </p:nvSpPr>
        <p:spPr>
          <a:xfrm>
            <a:off x="9094921" y="1814869"/>
            <a:ext cx="2984231" cy="2009061"/>
          </a:xfrm>
          <a:prstGeom prst="wedgeRoundRectCallout">
            <a:avLst>
              <a:gd name="adj1" fmla="val 37482"/>
              <a:gd name="adj2" fmla="val 59002"/>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Black" pitchFamily="2" charset="0"/>
                <a:ea typeface="Open Sans" panose="020B0606030504020204" pitchFamily="34" charset="0"/>
                <a:cs typeface="Open Sans" panose="020B0606030504020204" pitchFamily="34" charset="0"/>
              </a:rPr>
              <a:t>Gợi</a:t>
            </a:r>
            <a:r>
              <a:rPr lang="en-US" sz="2800" b="1" dirty="0">
                <a:latin typeface="Nunito Black" pitchFamily="2" charset="0"/>
                <a:ea typeface="Open Sans" panose="020B0606030504020204" pitchFamily="34" charset="0"/>
                <a:cs typeface="Open Sans" panose="020B0606030504020204" pitchFamily="34" charset="0"/>
              </a:rPr>
              <a:t> ý: </a:t>
            </a:r>
            <a:r>
              <a:rPr lang="vi-VN" sz="2800" dirty="0">
                <a:latin typeface="Nunito Black" pitchFamily="2" charset="0"/>
                <a:ea typeface="Open Sans" panose="020B0606030504020204" pitchFamily="34" charset="0"/>
                <a:cs typeface="Open Sans" panose="020B0606030504020204" pitchFamily="34" charset="0"/>
              </a:rPr>
              <a:t>Em </a:t>
            </a:r>
            <a:r>
              <a:rPr lang="vi-VN" sz="2800" dirty="0" err="1">
                <a:latin typeface="Nunito Black" pitchFamily="2" charset="0"/>
                <a:ea typeface="Open Sans" panose="020B0606030504020204" pitchFamily="34" charset="0"/>
                <a:cs typeface="Open Sans" panose="020B0606030504020204" pitchFamily="34" charset="0"/>
              </a:rPr>
              <a:t>đọc</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kĩ</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đầu</a:t>
            </a:r>
            <a:r>
              <a:rPr lang="vi-VN" sz="2800" dirty="0">
                <a:latin typeface="Nunito Black" pitchFamily="2" charset="0"/>
                <a:ea typeface="Open Sans" panose="020B0606030504020204" pitchFamily="34" charset="0"/>
                <a:cs typeface="Open Sans" panose="020B0606030504020204" pitchFamily="34" charset="0"/>
              </a:rPr>
              <a:t> tiên </a:t>
            </a:r>
            <a:r>
              <a:rPr lang="en-US" sz="2800" dirty="0" err="1">
                <a:latin typeface="Nunito Black" pitchFamily="2" charset="0"/>
                <a:ea typeface="Open Sans" panose="020B0606030504020204" pitchFamily="34" charset="0"/>
                <a:cs typeface="Open Sans" panose="020B0606030504020204" pitchFamily="34" charset="0"/>
              </a:rPr>
              <a:t>đoạn</a:t>
            </a:r>
            <a:r>
              <a:rPr lang="en-US" sz="2800" dirty="0">
                <a:latin typeface="Nunito Black" pitchFamily="2" charset="0"/>
                <a:ea typeface="Open Sans" panose="020B0606030504020204" pitchFamily="34" charset="0"/>
                <a:cs typeface="Open Sans" panose="020B0606030504020204" pitchFamily="34" charset="0"/>
              </a:rPr>
              <a:t> 1 </a:t>
            </a:r>
            <a:r>
              <a:rPr lang="vi-VN" sz="2800" dirty="0" err="1">
                <a:latin typeface="Nunito Black" pitchFamily="2" charset="0"/>
                <a:ea typeface="Open Sans" panose="020B0606030504020204" pitchFamily="34" charset="0"/>
                <a:cs typeface="Open Sans" panose="020B0606030504020204" pitchFamily="34" charset="0"/>
              </a:rPr>
              <a:t>để</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trả</a:t>
            </a:r>
            <a:r>
              <a:rPr lang="vi-VN" sz="2800" dirty="0">
                <a:latin typeface="Nunito Black" pitchFamily="2" charset="0"/>
                <a:ea typeface="Open Sans" panose="020B0606030504020204" pitchFamily="34" charset="0"/>
                <a:cs typeface="Open Sans" panose="020B0606030504020204" pitchFamily="34" charset="0"/>
              </a:rPr>
              <a:t> </a:t>
            </a:r>
            <a:r>
              <a:rPr lang="vi-VN" sz="2800" dirty="0" err="1">
                <a:latin typeface="Nunito Black" pitchFamily="2" charset="0"/>
                <a:ea typeface="Open Sans" panose="020B0606030504020204" pitchFamily="34" charset="0"/>
                <a:cs typeface="Open Sans" panose="020B0606030504020204" pitchFamily="34" charset="0"/>
              </a:rPr>
              <a:t>lời</a:t>
            </a:r>
            <a:r>
              <a:rPr lang="vi-VN" sz="2800" dirty="0">
                <a:latin typeface="Nunito Black" pitchFamily="2" charset="0"/>
                <a:ea typeface="Open Sans" panose="020B0606030504020204" pitchFamily="34" charset="0"/>
                <a:cs typeface="Open Sans" panose="020B0606030504020204" pitchFamily="34" charset="0"/>
              </a:rPr>
              <a:t> câu </a:t>
            </a:r>
            <a:r>
              <a:rPr lang="vi-VN" sz="2800" dirty="0" err="1">
                <a:latin typeface="Nunito Black" pitchFamily="2" charset="0"/>
                <a:ea typeface="Open Sans" panose="020B0606030504020204" pitchFamily="34" charset="0"/>
                <a:cs typeface="Open Sans" panose="020B0606030504020204" pitchFamily="34" charset="0"/>
              </a:rPr>
              <a:t>hỏi</a:t>
            </a:r>
            <a:r>
              <a:rPr lang="vi-VN" sz="2800" dirty="0">
                <a:latin typeface="Nunito Black" pitchFamily="2" charset="0"/>
                <a:ea typeface="Open Sans" panose="020B0606030504020204" pitchFamily="34" charset="0"/>
                <a:cs typeface="Open Sans" panose="020B0606030504020204" pitchFamily="34" charset="0"/>
              </a:rPr>
              <a:t>.</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17" name="Arrow: Right 16">
            <a:extLst>
              <a:ext uri="{FF2B5EF4-FFF2-40B4-BE49-F238E27FC236}">
                <a16:creationId xmlns:a16="http://schemas.microsoft.com/office/drawing/2014/main" id="{20A2D69E-61A8-ECFB-AD2D-86A364EF4EC5}"/>
              </a:ext>
            </a:extLst>
          </p:cNvPr>
          <p:cNvSpPr/>
          <p:nvPr/>
        </p:nvSpPr>
        <p:spPr>
          <a:xfrm>
            <a:off x="843986" y="4038600"/>
            <a:ext cx="569411" cy="415500"/>
          </a:xfrm>
          <a:prstGeom prst="rightArrow">
            <a:avLst>
              <a:gd name="adj1" fmla="val 50000"/>
              <a:gd name="adj2" fmla="val 50000"/>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5" name="Hình ảnh 4">
            <a:extLst>
              <a:ext uri="{FF2B5EF4-FFF2-40B4-BE49-F238E27FC236}">
                <a16:creationId xmlns:a16="http://schemas.microsoft.com/office/drawing/2014/main" id="{93F69A72-5D33-2C53-021E-7E515B72B30F}"/>
              </a:ext>
            </a:extLst>
          </p:cNvPr>
          <p:cNvPicPr>
            <a:picLocks noChangeAspect="1"/>
          </p:cNvPicPr>
          <p:nvPr/>
        </p:nvPicPr>
        <p:blipFill>
          <a:blip r:embed="rId3"/>
          <a:stretch>
            <a:fillRect/>
          </a:stretch>
        </p:blipFill>
        <p:spPr>
          <a:xfrm>
            <a:off x="304800" y="1475181"/>
            <a:ext cx="8249801" cy="1209844"/>
          </a:xfrm>
          <a:prstGeom prst="rect">
            <a:avLst/>
          </a:prstGeom>
        </p:spPr>
      </p:pic>
      <p:sp>
        <p:nvSpPr>
          <p:cNvPr id="10" name="Hộp Văn bản 9">
            <a:extLst>
              <a:ext uri="{FF2B5EF4-FFF2-40B4-BE49-F238E27FC236}">
                <a16:creationId xmlns:a16="http://schemas.microsoft.com/office/drawing/2014/main" id="{9A98DD8C-43EB-3F81-1AD8-4826E73C348B}"/>
              </a:ext>
            </a:extLst>
          </p:cNvPr>
          <p:cNvSpPr txBox="1"/>
          <p:nvPr/>
        </p:nvSpPr>
        <p:spPr>
          <a:xfrm>
            <a:off x="1785929" y="3413291"/>
            <a:ext cx="6127666" cy="954107"/>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Hình</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dáng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nằm</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vắt</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vẻo</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lưng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chừng</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7030A0"/>
                </a:solidFill>
                <a:effectLst/>
                <a:uLnTx/>
                <a:uFillTx/>
                <a:latin typeface="Nunito Black" pitchFamily="2" charset="0"/>
                <a:cs typeface="#9Slide03 Arima Madurai Black" panose="020B0604020202020204" charset="0"/>
              </a:rPr>
              <a:t>đồi</a:t>
            </a:r>
            <a:r>
              <a:rPr kumimoji="0" lang="vi-VN" sz="2800" b="0" i="0" u="none" strike="noStrike" kern="1200" cap="none" spc="0" normalizeH="0" baseline="0" noProof="0" dirty="0">
                <a:ln>
                  <a:noFill/>
                </a:ln>
                <a:solidFill>
                  <a:srgbClr val="7030A0"/>
                </a:solidFill>
                <a:effectLst/>
                <a:uLnTx/>
                <a:uFillTx/>
                <a:latin typeface="Nunito Black" pitchFamily="2" charset="0"/>
                <a:cs typeface="#9Slide03 Arima Madurai Black" panose="020B0604020202020204" charset="0"/>
              </a:rPr>
              <a:t>.</a:t>
            </a:r>
          </a:p>
        </p:txBody>
      </p:sp>
      <p:sp>
        <p:nvSpPr>
          <p:cNvPr id="12" name="Hộp Văn bản 11">
            <a:extLst>
              <a:ext uri="{FF2B5EF4-FFF2-40B4-BE49-F238E27FC236}">
                <a16:creationId xmlns:a16="http://schemas.microsoft.com/office/drawing/2014/main" id="{D494B4B2-234D-8F96-D1BC-C8984C717B8D}"/>
              </a:ext>
            </a:extLst>
          </p:cNvPr>
          <p:cNvSpPr txBox="1"/>
          <p:nvPr/>
        </p:nvSpPr>
        <p:spPr>
          <a:xfrm>
            <a:off x="1662931" y="4349444"/>
            <a:ext cx="6127666" cy="523220"/>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Bề</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B050"/>
                </a:solidFill>
                <a:effectLst/>
                <a:uLnTx/>
                <a:uFillTx/>
                <a:latin typeface="Nunito Black" pitchFamily="2" charset="0"/>
                <a:cs typeface="#9Slide03 Arima Madurai Black" panose="020B0604020202020204" charset="0"/>
              </a:rPr>
              <a:t>mấp</a:t>
            </a:r>
            <a:r>
              <a:rPr kumimoji="0" lang="vi-VN" sz="2800" b="0" i="0" u="none" strike="noStrike" kern="1200" cap="none" spc="0" normalizeH="0" baseline="0" noProof="0" dirty="0">
                <a:ln>
                  <a:noFill/>
                </a:ln>
                <a:solidFill>
                  <a:srgbClr val="00B050"/>
                </a:solidFill>
                <a:effectLst/>
                <a:uLnTx/>
                <a:uFillTx/>
                <a:latin typeface="Nunito Black" pitchFamily="2" charset="0"/>
                <a:cs typeface="#9Slide03 Arima Madurai Black" panose="020B0604020202020204" charset="0"/>
              </a:rPr>
              <a:t> mô</a:t>
            </a:r>
          </a:p>
        </p:txBody>
      </p:sp>
      <p:sp>
        <p:nvSpPr>
          <p:cNvPr id="14" name="Hộp Văn bản 13">
            <a:extLst>
              <a:ext uri="{FF2B5EF4-FFF2-40B4-BE49-F238E27FC236}">
                <a16:creationId xmlns:a16="http://schemas.microsoft.com/office/drawing/2014/main" id="{F068A86A-22AD-4E7A-74DB-8DA67A292B0D}"/>
              </a:ext>
            </a:extLst>
          </p:cNvPr>
          <p:cNvSpPr txBox="1"/>
          <p:nvPr/>
        </p:nvSpPr>
        <p:spPr>
          <a:xfrm>
            <a:off x="1662931" y="4869006"/>
            <a:ext cx="6169230" cy="954107"/>
          </a:xfrm>
          <a:prstGeom prst="rect">
            <a:avLst/>
          </a:prstGeom>
          <a:noFill/>
        </p:spPr>
        <p:txBody>
          <a:bodyPr wrap="square">
            <a:spAutoFit/>
          </a:bodyPr>
          <a:lstStyle/>
          <a:p>
            <a:pPr marL="342900" marR="0" lvl="0" indent="-342900" algn="l" defTabSz="609539" rtl="0" eaLnBrk="1" fontAlgn="auto" latinLnBrk="0" hangingPunct="1">
              <a:lnSpc>
                <a:spcPct val="100000"/>
              </a:lnSpc>
              <a:spcBef>
                <a:spcPts val="0"/>
              </a:spcBef>
              <a:spcAft>
                <a:spcPts val="0"/>
              </a:spcAft>
              <a:buClrTx/>
              <a:buSzTx/>
              <a:buFontTx/>
              <a:buChar char="-"/>
              <a:tabLst/>
              <a:defRPr/>
            </a:pP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Hai bên </a:t>
            </a:r>
            <a:r>
              <a:rPr kumimoji="0" lang="vi-VN" sz="28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xúp</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nhưng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bụi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cỏ</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dại</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cây </a:t>
            </a:r>
            <a:r>
              <a:rPr kumimoji="0" lang="vi-VN" sz="2800" b="0" i="0" u="none" strike="noStrike" kern="1200" cap="none" spc="0" normalizeH="0" baseline="0" noProof="0" dirty="0" err="1">
                <a:ln>
                  <a:noFill/>
                </a:ln>
                <a:solidFill>
                  <a:srgbClr val="0070C0"/>
                </a:solidFill>
                <a:effectLst/>
                <a:uLnTx/>
                <a:uFillTx/>
                <a:latin typeface="Nunito Black" pitchFamily="2" charset="0"/>
                <a:cs typeface="#9Slide03 Arima Madurai Black" panose="020B0604020202020204" charset="0"/>
              </a:rPr>
              <a:t>lạc</a:t>
            </a:r>
            <a:r>
              <a:rPr kumimoji="0" lang="vi-VN" sz="2800" b="0" i="0" u="none" strike="noStrike" kern="1200" cap="none" spc="0" normalizeH="0" baseline="0" noProof="0" dirty="0">
                <a:ln>
                  <a:noFill/>
                </a:ln>
                <a:solidFill>
                  <a:srgbClr val="0070C0"/>
                </a:solidFill>
                <a:effectLst/>
                <a:uLnTx/>
                <a:uFillTx/>
                <a:latin typeface="Nunito Black" pitchFamily="2" charset="0"/>
                <a:cs typeface="#9Slide03 Arima Madurai Black" panose="020B0604020202020204" charset="0"/>
              </a:rPr>
              <a:t> tiên</a:t>
            </a:r>
            <a:r>
              <a:rPr lang="en-US" sz="2800" dirty="0">
                <a:solidFill>
                  <a:srgbClr val="0070C0"/>
                </a:solidFill>
                <a:latin typeface="Nunito Black" pitchFamily="2" charset="0"/>
                <a:cs typeface="#9Slide03 Arima Madurai Black" panose="020B060402020202020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900" decel="100000" fill="hold"/>
                                        <p:tgtEl>
                                          <p:spTgt spid="12"/>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7" grpId="0" animBg="1"/>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nắng</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602104" y="1311726"/>
            <a:ext cx="10505607" cy="523220"/>
          </a:xfrm>
          <a:prstGeom prst="rect">
            <a:avLst/>
          </a:prstGeom>
          <a:solidFill>
            <a:schemeClr val="bg1"/>
          </a:solidFill>
          <a:ln w="28575">
            <a:noFill/>
            <a:prstDash val="lgDashDot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Vào</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những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ngày</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nắng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đất</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dưới</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chân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xốp</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nhẹ</a:t>
            </a:r>
            <a:r>
              <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như bông</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2050" name="Picture 2" descr="Thót tim đường đến trường của thầy trò miền núi">
            <a:extLst>
              <a:ext uri="{FF2B5EF4-FFF2-40B4-BE49-F238E27FC236}">
                <a16:creationId xmlns:a16="http://schemas.microsoft.com/office/drawing/2014/main" id="{BCE7F36C-D3A5-58DB-5AED-02982EAF6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045" y="2688337"/>
            <a:ext cx="5016014" cy="3913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2" name="Picture 4" descr="Nâng cánh ước mơ từ “Con đường em đến trường”">
            <a:extLst>
              <a:ext uri="{FF2B5EF4-FFF2-40B4-BE49-F238E27FC236}">
                <a16:creationId xmlns:a16="http://schemas.microsoft.com/office/drawing/2014/main" id="{4FB942E8-71C7-F49D-2DB1-EC28FBA5C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456" y="2712107"/>
            <a:ext cx="4994224" cy="4021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a:extLst>
              <a:ext uri="{FF2B5EF4-FFF2-40B4-BE49-F238E27FC236}">
                <a16:creationId xmlns:a16="http://schemas.microsoft.com/office/drawing/2014/main" id="{49B23183-B2DD-52F9-8B81-9E482C6ED83B}"/>
              </a:ext>
            </a:extLst>
          </p:cNvPr>
          <p:cNvSpPr txBox="1"/>
          <p:nvPr/>
        </p:nvSpPr>
        <p:spPr>
          <a:xfrm>
            <a:off x="831955" y="1800768"/>
            <a:ext cx="1027575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	Mặt đường có những viên đá dăm, hoặc một viên sỏi nhói nhẹ vào gan bàn chân.</a:t>
            </a: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52"/>
                                        </p:tgtEl>
                                        <p:attrNameLst>
                                          <p:attrName>style.visibility</p:attrName>
                                        </p:attrNameLst>
                                      </p:cBhvr>
                                      <p:to>
                                        <p:strVal val="visible"/>
                                      </p:to>
                                    </p:set>
                                    <p:animEffect transition="in" filter="barn(inVertical)">
                                      <p:cBhvr>
                                        <p:cTn id="3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B2DD22-29B2-C4C4-DD77-80D26F326D35}"/>
              </a:ext>
            </a:extLst>
          </p:cNvPr>
          <p:cNvSpPr txBox="1"/>
          <p:nvPr/>
        </p:nvSpPr>
        <p:spPr>
          <a:xfrm>
            <a:off x="991719" y="256117"/>
            <a:ext cx="10115992" cy="1055608"/>
          </a:xfrm>
          <a:prstGeom prst="round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Con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đường</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được</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miêu </a:t>
            </a:r>
            <a:r>
              <a:rPr kumimoji="0" lang="vi-VN" sz="2800" b="0" i="0" u="none" strike="noStrike" kern="1200" cap="none" spc="0" normalizeH="0" baseline="0" noProof="0" dirty="0" err="1">
                <a:ln>
                  <a:noFill/>
                </a:ln>
                <a:solidFill>
                  <a:prstClr val="black"/>
                </a:solidFill>
                <a:effectLst/>
                <a:uLnTx/>
                <a:uFillTx/>
                <a:latin typeface="Nunito Black" pitchFamily="2" charset="0"/>
                <a:ea typeface="+mn-ea"/>
                <a:cs typeface="#9Slide03 Arima Madurai Black" panose="020B0604020202020204" charset="0"/>
              </a:rPr>
              <a:t>tả</a:t>
            </a:r>
            <a:r>
              <a:rPr kumimoji="0" lang="vi-VN"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rPr>
              <a:t> như </a:t>
            </a:r>
            <a:r>
              <a:rPr kumimoji="0" lang="vi-VN" sz="2800" b="0" i="0" u="none" strike="noStrike" kern="1200" cap="none" spc="0" normalizeH="0" baseline="0" noProof="0" err="1">
                <a:ln>
                  <a:noFill/>
                </a:ln>
                <a:solidFill>
                  <a:prstClr val="black"/>
                </a:solidFill>
                <a:effectLst/>
                <a:uLnTx/>
                <a:uFillTx/>
                <a:latin typeface="Nunito Black" pitchFamily="2" charset="0"/>
                <a:ea typeface="+mn-ea"/>
                <a:cs typeface="#9Slide03 Arima Madurai Black" panose="020B0604020202020204" charset="0"/>
              </a:rPr>
              <a:t>thế</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nào</a:t>
            </a:r>
            <a:r>
              <a:rPr kumimoji="0" lang="en-US"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 vào những ngày mưa</a:t>
            </a:r>
            <a:r>
              <a:rPr kumimoji="0" lang="vi-VN" sz="2800" b="0" i="0" u="none" strike="noStrike" kern="1200" cap="none" spc="0" normalizeH="0" baseline="0" noProof="0">
                <a:ln>
                  <a:noFill/>
                </a:ln>
                <a:solidFill>
                  <a:prstClr val="black"/>
                </a:solidFill>
                <a:effectLst/>
                <a:uLnTx/>
                <a:uFillTx/>
                <a:latin typeface="Nunito Black" pitchFamily="2" charset="0"/>
                <a:ea typeface="+mn-ea"/>
                <a:cs typeface="#9Slide03 Arima Madurai Black" panose="020B0604020202020204" charset="0"/>
              </a:rPr>
              <a:t>?</a:t>
            </a:r>
            <a:endParaRPr kumimoji="0" lang="en-US" sz="2800" b="0" i="0" u="none" strike="noStrike" kern="1200" cap="none" spc="0" normalizeH="0" baseline="0" noProof="0" dirty="0">
              <a:ln>
                <a:noFill/>
              </a:ln>
              <a:solidFill>
                <a:prstClr val="black"/>
              </a:solidFill>
              <a:effectLst/>
              <a:uLnTx/>
              <a:uFillTx/>
              <a:latin typeface="Nunito Black" pitchFamily="2" charset="0"/>
              <a:ea typeface="+mn-ea"/>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9" name="TextBox 8">
            <a:extLst>
              <a:ext uri="{FF2B5EF4-FFF2-40B4-BE49-F238E27FC236}">
                <a16:creationId xmlns:a16="http://schemas.microsoft.com/office/drawing/2014/main" id="{EEDED139-7A45-928F-DF0A-1C7C99BDA47F}"/>
              </a:ext>
            </a:extLst>
          </p:cNvPr>
          <p:cNvSpPr txBox="1"/>
          <p:nvPr/>
        </p:nvSpPr>
        <p:spPr>
          <a:xfrm>
            <a:off x="464695" y="5983787"/>
            <a:ext cx="5846163"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Vào mùa mưa con đường lầy lội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 và trơn trượt</a:t>
            </a:r>
            <a:endParaRPr kumimoji="0" lang="en-US" sz="2600" b="0" i="0" u="none" strike="noStrike" kern="1200" cap="none" spc="0" normalizeH="0" baseline="0" noProof="0">
              <a:ln>
                <a:noFill/>
              </a:ln>
              <a:solidFill>
                <a:srgbClr val="FF0000"/>
              </a:solidFill>
              <a:effectLst/>
              <a:uLnTx/>
              <a:uFillTx/>
              <a:latin typeface="Nunito Black" pitchFamily="2" charset="0"/>
              <a:ea typeface="+mn-ea"/>
              <a:cs typeface="+mn-cs"/>
            </a:endParaRPr>
          </a:p>
        </p:txBody>
      </p:sp>
      <p:pic>
        <p:nvPicPr>
          <p:cNvPr id="3076" name="Picture 4" descr="Thương quá đường đến trường của trẻ vùng cao">
            <a:extLst>
              <a:ext uri="{FF2B5EF4-FFF2-40B4-BE49-F238E27FC236}">
                <a16:creationId xmlns:a16="http://schemas.microsoft.com/office/drawing/2014/main" id="{61CDE299-E9C4-AFBE-F78F-05BEDFB26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828" y="1382844"/>
            <a:ext cx="5332750" cy="46009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a:extLst>
              <a:ext uri="{FF2B5EF4-FFF2-40B4-BE49-F238E27FC236}">
                <a16:creationId xmlns:a16="http://schemas.microsoft.com/office/drawing/2014/main" id="{C4689EAF-7D98-FB59-1D10-22500693A983}"/>
              </a:ext>
            </a:extLst>
          </p:cNvPr>
          <p:cNvSpPr txBox="1"/>
          <p:nvPr/>
        </p:nvSpPr>
        <p:spPr>
          <a:xfrm>
            <a:off x="6662938" y="5983787"/>
            <a:ext cx="533274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Times New Roman" panose="02020603050405020304" pitchFamily="18" charset="0"/>
              </a:rPr>
              <a:t>Nhiều khúc đường ngập trong nước lũ.</a:t>
            </a:r>
          </a:p>
        </p:txBody>
      </p:sp>
      <p:pic>
        <p:nvPicPr>
          <p:cNvPr id="3078" name="Picture 6" descr="Mưa lớn diện rộng: Phố núi chìm trong biển nước; nhiều tảng đá to như ngôi  nhà sập xuống mặt đường">
            <a:extLst>
              <a:ext uri="{FF2B5EF4-FFF2-40B4-BE49-F238E27FC236}">
                <a16:creationId xmlns:a16="http://schemas.microsoft.com/office/drawing/2014/main" id="{72BCD0F5-6998-2636-CAFF-00606B089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543" y="1402975"/>
            <a:ext cx="5332750" cy="44895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00253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78"/>
                                        </p:tgtEl>
                                        <p:attrNameLst>
                                          <p:attrName>style.visibility</p:attrName>
                                        </p:attrNameLst>
                                      </p:cBhvr>
                                      <p:to>
                                        <p:strVal val="visible"/>
                                      </p:to>
                                    </p:set>
                                    <p:animEffect transition="in" filter="barn(inVertical)">
                                      <p:cBhvr>
                                        <p:cTn id="22" dur="500"/>
                                        <p:tgtEl>
                                          <p:spTgt spid="307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Gian nan đường đến trường của trẻ vùng cao | BÁO QUẢNG NAM ONLINE - Tin tức  mới nhất">
            <a:extLst>
              <a:ext uri="{FF2B5EF4-FFF2-40B4-BE49-F238E27FC236}">
                <a16:creationId xmlns:a16="http://schemas.microsoft.com/office/drawing/2014/main" id="{EFF3382F-3A95-44D6-AF27-E84E1CCA539B}"/>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t="27796" b="11679"/>
          <a:stretch/>
        </p:blipFill>
        <p:spPr bwMode="auto">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ọc sinh miền núi Hướng Phùng lội bùn đến lớp - Báo Công an Nhân dân điện tử">
            <a:extLst>
              <a:ext uri="{FF2B5EF4-FFF2-40B4-BE49-F238E27FC236}">
                <a16:creationId xmlns:a16="http://schemas.microsoft.com/office/drawing/2014/main" id="{BCCFC670-F9DF-348F-4298-2AC0C08BCD68}"/>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21034" r="17526"/>
          <a:stretch/>
        </p:blipFill>
        <p:spPr bwMode="auto">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08F1AE-00D0-60EC-1605-845C74F6498F}"/>
              </a:ext>
            </a:extLst>
          </p:cNvPr>
          <p:cNvSpPr txBox="1"/>
          <p:nvPr/>
        </p:nvSpPr>
        <p:spPr>
          <a:xfrm>
            <a:off x="2953062" y="248055"/>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Vất vả</a:t>
            </a:r>
          </a:p>
        </p:txBody>
      </p:sp>
      <p:sp>
        <p:nvSpPr>
          <p:cNvPr id="8" name="TextBox 7">
            <a:extLst>
              <a:ext uri="{FF2B5EF4-FFF2-40B4-BE49-F238E27FC236}">
                <a16:creationId xmlns:a16="http://schemas.microsoft.com/office/drawing/2014/main" id="{4742DDF4-6654-AF55-D8E5-0190EDCBF2CE}"/>
              </a:ext>
            </a:extLst>
          </p:cNvPr>
          <p:cNvSpPr txBox="1"/>
          <p:nvPr/>
        </p:nvSpPr>
        <p:spPr>
          <a:xfrm>
            <a:off x="10375692" y="3429000"/>
            <a:ext cx="1648918"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70C0"/>
                </a:solidFill>
                <a:effectLst/>
                <a:uLnTx/>
                <a:uFillTx/>
                <a:latin typeface="Nunito Black" pitchFamily="2" charset="0"/>
                <a:ea typeface="+mn-ea"/>
                <a:cs typeface="+mn-cs"/>
              </a:rPr>
              <a:t>Khổ cực</a:t>
            </a:r>
          </a:p>
        </p:txBody>
      </p:sp>
      <p:pic>
        <p:nvPicPr>
          <p:cNvPr id="11" name="Picture 4">
            <a:extLst>
              <a:ext uri="{FF2B5EF4-FFF2-40B4-BE49-F238E27FC236}">
                <a16:creationId xmlns:a16="http://schemas.microsoft.com/office/drawing/2014/main" id="{A4AEC307-6B1E-68F0-A8E0-72C6A3AEB4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5151" y="5218819"/>
            <a:ext cx="10502600" cy="1460343"/>
          </a:xfrm>
          <a:prstGeom prst="rect">
            <a:avLst/>
          </a:prstGeom>
        </p:spPr>
      </p:pic>
      <p:sp>
        <p:nvSpPr>
          <p:cNvPr id="13" name="TextBox 12">
            <a:extLst>
              <a:ext uri="{FF2B5EF4-FFF2-40B4-BE49-F238E27FC236}">
                <a16:creationId xmlns:a16="http://schemas.microsoft.com/office/drawing/2014/main" id="{75527149-0628-92D9-72E5-5615BC01F100}"/>
              </a:ext>
            </a:extLst>
          </p:cNvPr>
          <p:cNvSpPr txBox="1"/>
          <p:nvPr/>
        </p:nvSpPr>
        <p:spPr>
          <a:xfrm>
            <a:off x="1144249" y="5568692"/>
            <a:ext cx="9009089"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Times New Roman" panose="02020603050405020304" pitchFamily="18" charset="0"/>
                <a:cs typeface="+mn-cs"/>
              </a:rPr>
              <a:t>Vậy động lực nào đã giúp các bạn vượt qua những khó khăn, vất vả để đến trường mỗi ngày? </a:t>
            </a:r>
            <a:endParaRPr kumimoji="0" lang="en-US" sz="2800" b="0" i="0" u="none" strike="noStrike" kern="1200" cap="none" spc="0" normalizeH="0" baseline="0" noProof="0">
              <a:ln>
                <a:noFill/>
              </a:ln>
              <a:solidFill>
                <a:srgbClr val="FFC000"/>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7414DC9A-50C7-6D01-0BE7-C9BD74D7DD2D}"/>
              </a:ext>
            </a:extLst>
          </p:cNvPr>
          <p:cNvSpPr txBox="1"/>
          <p:nvPr/>
        </p:nvSpPr>
        <p:spPr>
          <a:xfrm>
            <a:off x="988831" y="5568692"/>
            <a:ext cx="859998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C000"/>
                </a:solidFill>
                <a:effectLst/>
                <a:uLnTx/>
                <a:uFillTx/>
                <a:latin typeface="Nunito Black" pitchFamily="2" charset="0"/>
                <a:ea typeface="+mn-ea"/>
                <a:cs typeface="+mn-cs"/>
              </a:rPr>
              <a:t>Vì cô giáo đứng đợi ở đoạn đường khó đi để đưa bạn nhỏ đến lớp.</a:t>
            </a:r>
          </a:p>
        </p:txBody>
      </p:sp>
    </p:spTree>
    <p:extLst>
      <p:ext uri="{BB962C8B-B14F-4D97-AF65-F5344CB8AC3E}">
        <p14:creationId xmlns:p14="http://schemas.microsoft.com/office/powerpoint/2010/main" val="3629602128"/>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3" grpId="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_任意多边形 8"/>
          <p:cNvSpPr/>
          <p:nvPr>
            <p:custDataLst>
              <p:tags r:id="rId1"/>
            </p:custDataLst>
          </p:nvPr>
        </p:nvSpPr>
        <p:spPr bwMode="auto">
          <a:xfrm>
            <a:off x="1188721" y="563705"/>
            <a:ext cx="10311908" cy="512350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 name="PA_文本框 10"/>
          <p:cNvSpPr txBox="1"/>
          <p:nvPr>
            <p:custDataLst>
              <p:tags r:id="rId2"/>
            </p:custDataLst>
          </p:nvPr>
        </p:nvSpPr>
        <p:spPr>
          <a:xfrm>
            <a:off x="1905000" y="3106452"/>
            <a:ext cx="92487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w="0">
                  <a:noFill/>
                </a:ln>
                <a:solidFill>
                  <a:prstClr val="black"/>
                </a:solidFill>
                <a:effectLst/>
                <a:uLnTx/>
                <a:uFillTx/>
                <a:latin typeface="Coiny" panose="02000903060500060000" pitchFamily="2" charset="0"/>
                <a:ea typeface="微软雅黑" panose="020B0503020204020204" pitchFamily="34" charset="-122"/>
                <a:cs typeface="+mn-cs"/>
              </a:rPr>
              <a:t>                        </a:t>
            </a:r>
            <a:r>
              <a:rPr kumimoji="0" lang="en-US" altLang="zh-CN" sz="4000" b="1" i="0" u="sng" strike="noStrike" kern="1200" cap="none" spc="0" normalizeH="0" baseline="0" noProof="0" dirty="0" err="1" smtClean="0">
                <a:ln w="0">
                  <a:noFill/>
                </a:ln>
                <a:solidFill>
                  <a:prstClr val="black"/>
                </a:solidFill>
                <a:effectLst/>
                <a:uLnTx/>
                <a:uFillTx/>
                <a:latin typeface="Times New Roman" pitchFamily="18" charset="0"/>
                <a:ea typeface="微软雅黑" panose="020B0503020204020204" pitchFamily="34" charset="-122"/>
                <a:cs typeface="Times New Roman" pitchFamily="18" charset="0"/>
              </a:rPr>
              <a:t>Tiếng</a:t>
            </a:r>
            <a:r>
              <a:rPr kumimoji="0" lang="en-US" altLang="zh-CN" sz="4000" b="1" i="0" u="sng" strike="noStrike" kern="1200" cap="none" spc="0" normalizeH="0" noProof="0" dirty="0" smtClean="0">
                <a:ln w="0">
                  <a:noFill/>
                </a:ln>
                <a:solidFill>
                  <a:prstClr val="black"/>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0" u="sng" strike="noStrike" kern="1200" cap="none" spc="0" normalizeH="0" noProof="0" dirty="0" err="1" smtClean="0">
                <a:ln w="0">
                  <a:noFill/>
                </a:ln>
                <a:solidFill>
                  <a:prstClr val="black"/>
                </a:solidFill>
                <a:effectLst/>
                <a:uLnTx/>
                <a:uFillTx/>
                <a:latin typeface="Times New Roman" pitchFamily="18" charset="0"/>
                <a:ea typeface="微软雅黑" panose="020B0503020204020204" pitchFamily="34" charset="-122"/>
                <a:cs typeface="Times New Roman" pitchFamily="18" charset="0"/>
              </a:rPr>
              <a:t>Việt</a:t>
            </a:r>
            <a:r>
              <a:rPr kumimoji="0" lang="en-US" altLang="zh-CN" sz="4000" b="1" i="0" u="none" strike="noStrike" kern="1200" cap="none" spc="0" normalizeH="0" noProof="0" dirty="0" smtClean="0">
                <a:ln w="0">
                  <a:noFill/>
                </a:ln>
                <a:solidFill>
                  <a:prstClr val="black"/>
                </a:solidFill>
                <a:effectLst/>
                <a:uLnTx/>
                <a:uFillTx/>
                <a:latin typeface="Times New Roman" pitchFamily="18" charset="0"/>
                <a:ea typeface="微软雅黑" panose="020B0503020204020204" pitchFamily="34" charset="-122"/>
                <a:cs typeface="Times New Roman" pitchFamily="18" charset="0"/>
              </a:rPr>
              <a:t>:</a:t>
            </a:r>
            <a:endParaRPr kumimoji="0" lang="en-US" altLang="zh-CN" sz="4000" b="1" i="0" u="none" strike="noStrike" kern="1200" cap="none" spc="0" normalizeH="0" baseline="0" noProof="0" dirty="0">
              <a:ln w="0">
                <a:noFill/>
              </a:ln>
              <a:solidFill>
                <a:prstClr val="black"/>
              </a:solidFill>
              <a:effectLst/>
              <a:uLnTx/>
              <a:uFillTx/>
              <a:latin typeface="Times New Roman" pitchFamily="18" charset="0"/>
              <a:ea typeface="微软雅黑" panose="020B0503020204020204" pitchFamily="34" charset="-122"/>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smtClean="0">
                <a:ln w="0">
                  <a:noFill/>
                </a:ln>
                <a:solidFill>
                  <a:srgbClr val="FF0000"/>
                </a:solidFill>
                <a:latin typeface="Times New Roman" pitchFamily="18" charset="0"/>
                <a:ea typeface="微软雅黑" panose="020B0503020204020204" pitchFamily="34" charset="-122"/>
                <a:cs typeface="Times New Roman" pitchFamily="18" charset="0"/>
              </a:rPr>
              <a:t>Bài</a:t>
            </a:r>
            <a:r>
              <a:rPr lang="en-US" altLang="zh-CN" sz="4000" b="1" dirty="0" smtClean="0">
                <a:ln w="0">
                  <a:noFill/>
                </a:ln>
                <a:solidFill>
                  <a:srgbClr val="FF0000"/>
                </a:solidFill>
                <a:latin typeface="Times New Roman" pitchFamily="18" charset="0"/>
                <a:ea typeface="微软雅黑" panose="020B0503020204020204" pitchFamily="34" charset="-122"/>
                <a:cs typeface="Times New Roman" pitchFamily="18" charset="0"/>
              </a:rPr>
              <a:t> 10:</a:t>
            </a:r>
            <a:r>
              <a:rPr lang="en-US" altLang="zh-CN" sz="4000" b="1" dirty="0">
                <a:ln w="0">
                  <a:noFill/>
                </a:ln>
                <a:solidFill>
                  <a:srgbClr val="FF0000"/>
                </a:solidFill>
                <a:latin typeface="Times New Roman" pitchFamily="18" charset="0"/>
                <a:ea typeface="微软雅黑" panose="020B0503020204020204" pitchFamily="34" charset="-122"/>
                <a:cs typeface="Times New Roman" pitchFamily="18" charset="0"/>
              </a:rPr>
              <a:t> </a:t>
            </a:r>
            <a:r>
              <a:rPr lang="en-US" altLang="zh-CN" sz="4000" b="1" dirty="0" smtClean="0">
                <a:ln w="0">
                  <a:noFill/>
                </a:ln>
                <a:solidFill>
                  <a:srgbClr val="FF0000"/>
                </a:solidFill>
                <a:latin typeface="Times New Roman" pitchFamily="18" charset="0"/>
                <a:ea typeface="微软雅黑" panose="020B0503020204020204" pitchFamily="34" charset="-122"/>
                <a:cs typeface="Times New Roman" pitchFamily="18" charset="0"/>
              </a:rPr>
              <a:t>Con </a:t>
            </a:r>
            <a:r>
              <a:rPr lang="en-US" altLang="zh-CN" sz="4000" b="1" dirty="0" err="1" smtClean="0">
                <a:ln w="0">
                  <a:noFill/>
                </a:ln>
                <a:solidFill>
                  <a:srgbClr val="FF0000"/>
                </a:solidFill>
                <a:latin typeface="Times New Roman" pitchFamily="18" charset="0"/>
                <a:ea typeface="微软雅黑" panose="020B0503020204020204" pitchFamily="34" charset="-122"/>
                <a:cs typeface="Times New Roman" pitchFamily="18" charset="0"/>
              </a:rPr>
              <a:t>đường</a:t>
            </a:r>
            <a:r>
              <a:rPr lang="en-US" altLang="zh-CN" sz="4000" b="1" dirty="0" smtClean="0">
                <a:ln w="0">
                  <a:noFill/>
                </a:ln>
                <a:solidFill>
                  <a:srgbClr val="FF0000"/>
                </a:solidFill>
                <a:latin typeface="Times New Roman" pitchFamily="18" charset="0"/>
                <a:ea typeface="微软雅黑" panose="020B0503020204020204" pitchFamily="34" charset="-122"/>
                <a:cs typeface="Times New Roman" pitchFamily="18" charset="0"/>
              </a:rPr>
              <a:t> </a:t>
            </a:r>
            <a:r>
              <a:rPr lang="en-US" altLang="zh-CN" sz="4000" b="1" dirty="0" err="1" smtClean="0">
                <a:ln w="0">
                  <a:noFill/>
                </a:ln>
                <a:solidFill>
                  <a:srgbClr val="FF0000"/>
                </a:solidFill>
                <a:latin typeface="Times New Roman" pitchFamily="18" charset="0"/>
                <a:ea typeface="微软雅黑" panose="020B0503020204020204" pitchFamily="34" charset="-122"/>
                <a:cs typeface="Times New Roman" pitchFamily="18" charset="0"/>
              </a:rPr>
              <a:t>đến</a:t>
            </a:r>
            <a:r>
              <a:rPr lang="en-US" altLang="zh-CN" sz="4000" b="1" dirty="0" smtClean="0">
                <a:ln w="0">
                  <a:noFill/>
                </a:ln>
                <a:solidFill>
                  <a:srgbClr val="FF0000"/>
                </a:solidFill>
                <a:latin typeface="Times New Roman" pitchFamily="18" charset="0"/>
                <a:ea typeface="微软雅黑" panose="020B0503020204020204" pitchFamily="34" charset="-122"/>
                <a:cs typeface="Times New Roman" pitchFamily="18" charset="0"/>
              </a:rPr>
              <a:t> </a:t>
            </a:r>
            <a:r>
              <a:rPr lang="en-US" altLang="zh-CN" sz="4000" b="1" err="1" smtClean="0">
                <a:ln w="0">
                  <a:noFill/>
                </a:ln>
                <a:solidFill>
                  <a:srgbClr val="FF0000"/>
                </a:solidFill>
                <a:latin typeface="Times New Roman" pitchFamily="18" charset="0"/>
                <a:ea typeface="微软雅黑" panose="020B0503020204020204" pitchFamily="34" charset="-122"/>
                <a:cs typeface="Times New Roman" pitchFamily="18" charset="0"/>
              </a:rPr>
              <a:t>trường</a:t>
            </a:r>
            <a:r>
              <a:rPr kumimoji="0" lang="en-US" altLang="zh-CN" sz="4000" b="1" i="0" u="none" strike="noStrike" kern="1200" cap="none" spc="0" normalizeH="0" baseline="0" noProof="0" smtClean="0">
                <a:ln w="0">
                  <a:noFill/>
                </a:ln>
                <a:solidFill>
                  <a:srgbClr val="FF0000"/>
                </a:solidFill>
                <a:effectLst/>
                <a:uLnTx/>
                <a:uFillTx/>
                <a:latin typeface="Times New Roman" pitchFamily="18" charset="0"/>
                <a:ea typeface="微软雅黑" panose="020B0503020204020204" pitchFamily="34" charset="-122"/>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smtClean="0">
                <a:ln w="0">
                  <a:noFill/>
                </a:ln>
                <a:solidFill>
                  <a:srgbClr val="FF0000"/>
                </a:solidFill>
                <a:effectLst/>
                <a:uLnTx/>
                <a:uFillTx/>
                <a:latin typeface="Times New Roman" pitchFamily="18" charset="0"/>
                <a:ea typeface="微软雅黑" panose="020B0503020204020204" pitchFamily="34" charset="-122"/>
                <a:cs typeface="Times New Roman" pitchFamily="18" charset="0"/>
              </a:rPr>
              <a:t>(Tiết 1)</a:t>
            </a:r>
            <a:endParaRPr kumimoji="0" lang="zh-CN" altLang="en-US" sz="4000" b="1" i="0" u="none" strike="noStrike" kern="1200" cap="none" spc="0" normalizeH="0" baseline="0" noProof="0" dirty="0">
              <a:ln w="0">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sp>
        <p:nvSpPr>
          <p:cNvPr id="12" name="PA_文本框 11"/>
          <p:cNvSpPr txBox="1"/>
          <p:nvPr>
            <p:custDataLst>
              <p:tags r:id="rId3"/>
            </p:custDataLst>
          </p:nvPr>
        </p:nvSpPr>
        <p:spPr>
          <a:xfrm>
            <a:off x="2680360" y="2422786"/>
            <a:ext cx="7149440" cy="491353"/>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altLang="zh-CN" sz="3600" b="1" i="0" u="none" strike="noStrike" kern="1200" cap="none" spc="0" normalizeH="0" baseline="0" noProof="0" dirty="0" err="1"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Thứ</a:t>
            </a:r>
            <a:r>
              <a:rPr kumimoji="0" lang="en-US" altLang="zh-CN" sz="3600" b="1" i="0" u="none" strike="noStrike" kern="1200" cap="none" spc="0" normalizeH="0" baseline="0" noProof="0" dirty="0"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 </a:t>
            </a:r>
            <a:r>
              <a:rPr lang="en-US" altLang="zh-CN" sz="3600" b="1" dirty="0" err="1" smtClean="0">
                <a:ln w="0">
                  <a:noFill/>
                </a:ln>
                <a:solidFill>
                  <a:schemeClr val="accent1"/>
                </a:solidFill>
                <a:latin typeface="Times New Roman" pitchFamily="18" charset="0"/>
                <a:ea typeface="微软雅黑" panose="020B0503020204020204" pitchFamily="34" charset="-122"/>
                <a:cs typeface="Times New Roman" pitchFamily="18" charset="0"/>
              </a:rPr>
              <a:t>tư</a:t>
            </a:r>
            <a:r>
              <a:rPr lang="en-US" altLang="zh-CN" sz="3600" b="1" dirty="0" smtClean="0">
                <a:ln w="0">
                  <a:noFill/>
                </a:ln>
                <a:solidFill>
                  <a:schemeClr val="accent1"/>
                </a:solidFill>
                <a:latin typeface="Times New Roman" pitchFamily="18" charset="0"/>
                <a:ea typeface="微软雅黑" panose="020B0503020204020204" pitchFamily="34" charset="-122"/>
                <a:cs typeface="Times New Roman" pitchFamily="18" charset="0"/>
              </a:rPr>
              <a:t> </a:t>
            </a:r>
            <a:r>
              <a:rPr kumimoji="0" lang="en-US" altLang="zh-CN" sz="3600" b="1" i="0" u="none" strike="noStrike" kern="1200" cap="none" spc="0" normalizeH="0" baseline="0" noProof="0" dirty="0" err="1"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ngày</a:t>
            </a:r>
            <a:r>
              <a:rPr kumimoji="0" lang="en-US" altLang="zh-CN" sz="3600" b="1" i="0" u="none" strike="noStrike" kern="1200" cap="none" spc="0" normalizeH="0" baseline="0" noProof="0" dirty="0"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 09 </a:t>
            </a:r>
            <a:r>
              <a:rPr kumimoji="0" lang="en-US" altLang="zh-CN" sz="3600" b="1" i="0" u="none" strike="noStrike" kern="1200" cap="none" spc="0" normalizeH="0" baseline="0" noProof="0" dirty="0" err="1"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tháng</a:t>
            </a:r>
            <a:r>
              <a:rPr kumimoji="0" lang="en-US" altLang="zh-CN" sz="3600" b="1" i="0" u="none" strike="noStrike" kern="1200" cap="none" spc="0" normalizeH="0" baseline="0" noProof="0" dirty="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 </a:t>
            </a:r>
            <a:r>
              <a:rPr kumimoji="0" lang="en-US" altLang="zh-CN" sz="3600" b="1" i="0" u="none" strike="noStrike" kern="1200" cap="none" spc="0" normalizeH="0" baseline="0" noProof="0" dirty="0"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10 </a:t>
            </a:r>
            <a:r>
              <a:rPr kumimoji="0" lang="en-US" altLang="zh-CN" sz="3600" b="1" i="0" u="none" strike="noStrike" kern="1200" cap="none" spc="0" normalizeH="0" baseline="0" noProof="0" dirty="0" err="1">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năm</a:t>
            </a:r>
            <a:r>
              <a:rPr kumimoji="0" lang="en-US" altLang="zh-CN" sz="3600" b="1" i="0" u="none" strike="noStrike" kern="1200" cap="none" spc="0" normalizeH="0" baseline="0" noProof="0" dirty="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 </a:t>
            </a:r>
            <a:r>
              <a:rPr kumimoji="0" lang="en-US" altLang="zh-CN" sz="3600" b="1" i="0" u="none" strike="noStrike" kern="1200" cap="none" spc="0" normalizeH="0" baseline="0" noProof="0" dirty="0" smtClean="0">
                <a:ln w="0">
                  <a:noFill/>
                </a:ln>
                <a:solidFill>
                  <a:schemeClr val="accent1"/>
                </a:solidFill>
                <a:effectLst/>
                <a:uLnTx/>
                <a:uFillTx/>
                <a:latin typeface="Times New Roman" pitchFamily="18" charset="0"/>
                <a:ea typeface="微软雅黑" panose="020B0503020204020204" pitchFamily="34" charset="-122"/>
                <a:cs typeface="Times New Roman" pitchFamily="18" charset="0"/>
              </a:rPr>
              <a:t>2024</a:t>
            </a:r>
            <a:endParaRPr kumimoji="0" lang="zh-CN" altLang="en-US" sz="3600" b="1" i="0" u="none" strike="noStrike" kern="1200" cap="none" spc="0" normalizeH="0" baseline="0" noProof="0" dirty="0">
              <a:ln w="0">
                <a:noFill/>
              </a:ln>
              <a:solidFill>
                <a:schemeClr val="accent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510783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50"/>
                                        <p:tgtEl>
                                          <p:spTgt spid="23"/>
                                        </p:tgtEl>
                                      </p:cBhvr>
                                    </p:animEffect>
                                    <p:anim calcmode="lin" valueType="num">
                                      <p:cBhvr>
                                        <p:cTn id="8" dur="750" fill="hold"/>
                                        <p:tgtEl>
                                          <p:spTgt spid="23"/>
                                        </p:tgtEl>
                                        <p:attrNameLst>
                                          <p:attrName>ppt_x</p:attrName>
                                        </p:attrNameLst>
                                      </p:cBhvr>
                                      <p:tavLst>
                                        <p:tav tm="0">
                                          <p:val>
                                            <p:strVal val="#ppt_x"/>
                                          </p:val>
                                        </p:tav>
                                        <p:tav tm="100000">
                                          <p:val>
                                            <p:strVal val="#ppt_x"/>
                                          </p:val>
                                        </p:tav>
                                      </p:tavLst>
                                    </p:anim>
                                    <p:anim calcmode="lin" valueType="num">
                                      <p:cBhvr>
                                        <p:cTn id="9" dur="75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9"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 calcmode="lin" valueType="num">
                                      <p:cBhvr>
                                        <p:cTn id="21" dur="500" fill="hold"/>
                                        <p:tgtEl>
                                          <p:spTgt spid="11"/>
                                        </p:tgtEl>
                                        <p:attrNameLst>
                                          <p:attrName>style.rotation</p:attrName>
                                        </p:attrNameLst>
                                      </p:cBhvr>
                                      <p:tavLst>
                                        <p:tav tm="0">
                                          <p:val>
                                            <p:fltVal val="360"/>
                                          </p:val>
                                        </p:tav>
                                        <p:tav tm="100000">
                                          <p:val>
                                            <p:fltVal val="0"/>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629801" y="3499307"/>
            <a:ext cx="10999072" cy="929750"/>
          </a:xfrm>
          <a:prstGeom prst="round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000" b="0" i="0" u="none" strike="noStrike" kern="1200" cap="none" spc="0" normalizeH="0" baseline="0" noProof="0">
                <a:ln>
                  <a:noFill/>
                </a:ln>
                <a:solidFill>
                  <a:prstClr val="black"/>
                </a:solidFill>
                <a:effectLst/>
                <a:uLnTx/>
                <a:uFillTx/>
                <a:latin typeface="Nunito Black" pitchFamily="2" charset="0"/>
                <a:ea typeface="+mn-ea"/>
                <a:cs typeface="+mn-cs"/>
              </a:rPr>
              <a:t>Theo em, bạn nhỏ có tình cảm như thế nào với cô giáo?</a:t>
            </a:r>
            <a:endParaRPr kumimoji="0" lang="en-US" sz="3000" b="1" i="0" u="none" strike="noStrike" kern="1200" cap="none" spc="0" normalizeH="0" baseline="0" noProof="0">
              <a:ln>
                <a:noFill/>
              </a:ln>
              <a:solidFill>
                <a:prstClr val="black"/>
              </a:solidFill>
              <a:effectLst/>
              <a:uLnTx/>
              <a:uFillTx/>
              <a:latin typeface="Nunito Black" pitchFamily="2" charset="0"/>
              <a:ea typeface="+mn-ea"/>
              <a:cs typeface="+mn-cs"/>
            </a:endParaRPr>
          </a:p>
        </p:txBody>
      </p:sp>
      <p:pic>
        <p:nvPicPr>
          <p:cNvPr id="3074" name="Picture 2" descr="CHI CỤC DÂN SỐ - KHHGĐ TỈNH ĐẮK LẮK">
            <a:extLst>
              <a:ext uri="{FF2B5EF4-FFF2-40B4-BE49-F238E27FC236}">
                <a16:creationId xmlns:a16="http://schemas.microsoft.com/office/drawing/2014/main" id="{3552B0B0-628E-AD3C-9358-20642CEA8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5" r="3" b="3"/>
          <a:stretch/>
        </p:blipFill>
        <p:spPr bwMode="auto">
          <a:xfrm>
            <a:off x="897717" y="621323"/>
            <a:ext cx="5069590" cy="30248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0% trẻ em có hoàn cảnh đặc biệt được hưởng các chế độ chính sách | Báo  Dân trí">
            <a:extLst>
              <a:ext uri="{FF2B5EF4-FFF2-40B4-BE49-F238E27FC236}">
                <a16:creationId xmlns:a16="http://schemas.microsoft.com/office/drawing/2014/main" id="{0CF5425A-0C4A-1640-5933-D8571589A4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64" r="-3" b="10519"/>
          <a:stretch/>
        </p:blipFill>
        <p:spPr bwMode="auto">
          <a:xfrm>
            <a:off x="6228507" y="621323"/>
            <a:ext cx="5065776" cy="302481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8" name="TextBox 17">
            <a:extLst>
              <a:ext uri="{FF2B5EF4-FFF2-40B4-BE49-F238E27FC236}">
                <a16:creationId xmlns:a16="http://schemas.microsoft.com/office/drawing/2014/main" id="{3BBF4F72-F4DC-9E8E-4153-4385A02FAAF5}"/>
              </a:ext>
            </a:extLst>
          </p:cNvPr>
          <p:cNvSpPr txBox="1"/>
          <p:nvPr/>
        </p:nvSpPr>
        <p:spPr>
          <a:xfrm>
            <a:off x="2039156" y="4637926"/>
            <a:ext cx="7856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Nunito Black" pitchFamily="2" charset="0"/>
                <a:ea typeface="Times New Roman" panose="02020603050405020304" pitchFamily="18" charset="0"/>
                <a:cs typeface="+mn-cs"/>
              </a:rPr>
              <a:t>Bạn nhỏ rất yêu thương, kính trọng cô giáo</a:t>
            </a:r>
            <a:endPar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192209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1FC4B6-98A2-DEF6-595E-C542E73E73F2}"/>
              </a:ext>
            </a:extLst>
          </p:cNvPr>
          <p:cNvPicPr>
            <a:picLocks noChangeAspect="1"/>
          </p:cNvPicPr>
          <p:nvPr/>
        </p:nvPicPr>
        <p:blipFill>
          <a:blip r:embed="rId2"/>
          <a:stretch>
            <a:fillRect/>
          </a:stretch>
        </p:blipFill>
        <p:spPr>
          <a:xfrm>
            <a:off x="7242741" y="4453456"/>
            <a:ext cx="4522212" cy="208289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66364" y="109176"/>
            <a:ext cx="9829800" cy="1055608"/>
          </a:xfrm>
          <a:prstGeom prst="roundRect">
            <a:avLst/>
          </a:prstGeom>
          <a:solidFill>
            <a:schemeClr val="accent6">
              <a:lumMod val="20000"/>
              <a:lumOff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Nunito Black" pitchFamily="2" charset="0"/>
                <a:ea typeface="+mn-ea"/>
                <a:cs typeface="+mn-cs"/>
              </a:rPr>
              <a:t>Con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đường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đi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học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của</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các</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bạn</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nhỏ</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trong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bài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gợi</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cho em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những</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suy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nghĩ</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 </a:t>
            </a:r>
            <a:r>
              <a:rPr kumimoji="0" lang="vi-VN" sz="2800" b="1" i="0" u="none" strike="noStrike" kern="1200" cap="none" spc="0" normalizeH="0" baseline="0" noProof="0" dirty="0" err="1">
                <a:ln>
                  <a:noFill/>
                </a:ln>
                <a:solidFill>
                  <a:prstClr val="black"/>
                </a:solidFill>
                <a:effectLst/>
                <a:uLnTx/>
                <a:uFillTx/>
                <a:latin typeface="Nunito Black" pitchFamily="2" charset="0"/>
                <a:ea typeface="+mn-ea"/>
                <a:cs typeface="+mn-cs"/>
              </a:rPr>
              <a:t>gì</a:t>
            </a:r>
            <a:r>
              <a:rPr kumimoji="0" lang="vi-VN" sz="2800" b="1" i="0" u="none" strike="noStrike" kern="1200" cap="none" spc="0" normalizeH="0" baseline="0" noProof="0" dirty="0">
                <a:ln>
                  <a:noFill/>
                </a:ln>
                <a:solidFill>
                  <a:prstClr val="black"/>
                </a:solidFill>
                <a:effectLst/>
                <a:uLnTx/>
                <a:uFillTx/>
                <a:latin typeface="Nunito Black" pitchFamily="2" charset="0"/>
                <a:ea typeface="+mn-ea"/>
                <a:cs typeface="+mn-cs"/>
              </a:rPr>
              <a:t>?</a:t>
            </a:r>
            <a:endParaRPr kumimoji="0" lang="en-US" sz="28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9Slide03 Arima Madurai Black" panose="020B0604020202020204" charset="0"/>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3"/>
          <a:srcRect t="14694" b="21814"/>
          <a:stretch/>
        </p:blipFill>
        <p:spPr>
          <a:xfrm>
            <a:off x="4997" y="109176"/>
            <a:ext cx="1002831" cy="838201"/>
          </a:xfrm>
          <a:prstGeom prst="rect">
            <a:avLst/>
          </a:prstGeom>
        </p:spPr>
      </p:pic>
      <p:pic>
        <p:nvPicPr>
          <p:cNvPr id="8" name="Picture 3">
            <a:extLst>
              <a:ext uri="{FF2B5EF4-FFF2-40B4-BE49-F238E27FC236}">
                <a16:creationId xmlns:a16="http://schemas.microsoft.com/office/drawing/2014/main" id="{C5DE05DA-739D-0402-EB3F-386C2A1FFE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49243" y="1370547"/>
            <a:ext cx="8972219" cy="3066867"/>
          </a:xfrm>
          <a:prstGeom prst="rect">
            <a:avLst/>
          </a:prstGeom>
        </p:spPr>
      </p:pic>
      <p:sp>
        <p:nvSpPr>
          <p:cNvPr id="7" name="TextBox 6">
            <a:extLst>
              <a:ext uri="{FF2B5EF4-FFF2-40B4-BE49-F238E27FC236}">
                <a16:creationId xmlns:a16="http://schemas.microsoft.com/office/drawing/2014/main" id="{25F798B2-D5E7-7E5D-A4A4-FEC4F2EA41C2}"/>
              </a:ext>
            </a:extLst>
          </p:cNvPr>
          <p:cNvSpPr txBox="1"/>
          <p:nvPr/>
        </p:nvSpPr>
        <p:spPr>
          <a:xfrm>
            <a:off x="1727014" y="1627092"/>
            <a:ext cx="8016676" cy="255377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Times New Roman" panose="02020603050405020304" pitchFamily="18" charset="0"/>
              </a:rPr>
              <a:t>	 Con đường đến trường của các bạn nhỏ rất vất vả, khó khăn nhưng các bạn vẫn chịu khó đi học. Trên con đường đi học các bạn rất vui vẻ nói chuyện với nhau, ăn quả lạc tiên với nhau, thi xem ai chạy nhanh hơn...</a:t>
            </a:r>
          </a:p>
        </p:txBody>
      </p:sp>
    </p:spTree>
    <p:extLst>
      <p:ext uri="{BB962C8B-B14F-4D97-AF65-F5344CB8AC3E}">
        <p14:creationId xmlns:p14="http://schemas.microsoft.com/office/powerpoint/2010/main" val="1963311989"/>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0E28F7-C2FC-6CA9-E824-0E775DE5C238}"/>
              </a:ext>
            </a:extLst>
          </p:cNvPr>
          <p:cNvSpPr txBox="1"/>
          <p:nvPr/>
        </p:nvSpPr>
        <p:spPr>
          <a:xfrm>
            <a:off x="5192580" y="2412142"/>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000" dirty="0">
                <a:solidFill>
                  <a:srgbClr val="002060"/>
                </a:solidFill>
                <a:latin typeface="Nunito Black" pitchFamily="2" charset="0"/>
                <a:ea typeface="+mj-ea"/>
                <a:cs typeface="#9Slide03 Arima Madurai Black" panose="020B0604020202020204" charset="0"/>
              </a:rPr>
              <a:t>LUYỆN ĐỌC LẠI</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106832"/>
            <a:ext cx="278426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Baloo 2 SemiBold" pitchFamily="2" charset="0"/>
                <a:ea typeface="+mn-ea"/>
                <a:cs typeface="Baloo 2 SemiBold" pitchFamily="2" charset="0"/>
              </a:rPr>
              <a:t>Luyện</a:t>
            </a:r>
            <a:r>
              <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rPr>
              <a:t> </a:t>
            </a:r>
            <a:r>
              <a:rPr kumimoji="0" lang="en-US" sz="2800" b="1" i="0" u="none" strike="noStrike" kern="1200" cap="none" spc="0" normalizeH="0" baseline="0" noProof="0" err="1">
                <a:ln>
                  <a:noFill/>
                </a:ln>
                <a:solidFill>
                  <a:prstClr val="black"/>
                </a:solidFill>
                <a:effectLst/>
                <a:uLnTx/>
                <a:uFillTx/>
                <a:latin typeface="Baloo 2 SemiBold" pitchFamily="2" charset="0"/>
                <a:ea typeface="+mn-ea"/>
                <a:cs typeface="Baloo 2 SemiBold" pitchFamily="2" charset="0"/>
              </a:rPr>
              <a:t>đọc</a:t>
            </a:r>
            <a:r>
              <a:rPr kumimoji="0" lang="en-US" sz="2800" b="1" i="0" u="none" strike="noStrike" kern="1200" cap="none" spc="0" normalizeH="0" baseline="0" noProof="0">
                <a:ln>
                  <a:noFill/>
                </a:ln>
                <a:solidFill>
                  <a:prstClr val="black"/>
                </a:solidFill>
                <a:effectLst/>
                <a:uLnTx/>
                <a:uFillTx/>
                <a:latin typeface="Baloo 2 SemiBold" pitchFamily="2" charset="0"/>
                <a:ea typeface="+mn-ea"/>
                <a:cs typeface="Baloo 2 SemiBold" pitchFamily="2" charset="0"/>
              </a:rPr>
              <a:t> lại</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701832"/>
            <a:ext cx="12110282"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7" y="1033578"/>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129189" y="1079428"/>
            <a:ext cx="308098"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 y="2941417"/>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29189" y="2971973"/>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22943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07984" y="4242278"/>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5" y="5456346"/>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183293" y="5517459"/>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92362" y="55697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1768859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1F22A0BB-F48A-8897-2278-819D64ABCE0D}"/>
              </a:ext>
            </a:extLst>
          </p:cNvPr>
          <p:cNvSpPr txBox="1"/>
          <p:nvPr/>
        </p:nvSpPr>
        <p:spPr>
          <a:xfrm>
            <a:off x="3623969" y="990600"/>
            <a:ext cx="71374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uLnTx/>
                <a:uFillTx/>
                <a:latin typeface="Nunito Black" pitchFamily="2" charset="0"/>
              </a:rPr>
              <a:t>ÔN BÀI CŨ</a:t>
            </a:r>
          </a:p>
        </p:txBody>
      </p:sp>
      <p:sp>
        <p:nvSpPr>
          <p:cNvPr id="3" name="Hộp Văn bản 2">
            <a:extLst>
              <a:ext uri="{FF2B5EF4-FFF2-40B4-BE49-F238E27FC236}">
                <a16:creationId xmlns:a16="http://schemas.microsoft.com/office/drawing/2014/main" id="{2D834272-FD49-DDA1-801A-9746363391B3}"/>
              </a:ext>
            </a:extLst>
          </p:cNvPr>
          <p:cNvSpPr txBox="1"/>
          <p:nvPr/>
        </p:nvSpPr>
        <p:spPr>
          <a:xfrm>
            <a:off x="381000" y="2537812"/>
            <a:ext cx="10911840" cy="2349579"/>
          </a:xfrm>
          <a:prstGeom prst="roundRect">
            <a:avLst/>
          </a:prstGeom>
          <a:solidFill>
            <a:srgbClr val="FFFF99"/>
          </a:solidFill>
          <a:ln w="38100" cap="flat" cmpd="sng" algn="ctr">
            <a:solidFill>
              <a:srgbClr val="C00000"/>
            </a:solidFill>
            <a:prstDash val="sysDash"/>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hãy</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đọc</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một</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khổ</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thơ</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mà</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thích</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nhất</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trong</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bài</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Đi</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học</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vui</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i="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sao</a:t>
            </a:r>
            <a:r>
              <a:rPr lang="en-US" sz="4400" b="1" i="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mà</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em</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đã</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 </a:t>
            </a:r>
            <a:r>
              <a:rPr lang="en-US" sz="4400" b="1" noProof="0" dirty="0" err="1">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học</a:t>
            </a:r>
            <a:r>
              <a:rPr lang="en-US" sz="4400" b="1" noProof="0" dirty="0">
                <a:solidFill>
                  <a:prstClr val="black">
                    <a:lumMod val="95000"/>
                    <a:lumOff val="5000"/>
                  </a:prstClr>
                </a:solidFill>
                <a:latin typeface="Nunito Black" pitchFamily="2" charset="0"/>
                <a:ea typeface="Open Sans" panose="020B0606030504020204" pitchFamily="34" charset="0"/>
                <a:cs typeface="Open Sans" panose="020B0606030504020204" pitchFamily="34" charset="0"/>
              </a:rPr>
              <a:t>.</a:t>
            </a:r>
            <a:endParaRPr kumimoji="0" lang="en-US" sz="4400" b="1" i="1" u="none" strike="noStrike" kern="1200" cap="none" spc="0" normalizeH="0" baseline="0" noProof="0" dirty="0">
              <a:ln>
                <a:noFill/>
              </a:ln>
              <a:solidFill>
                <a:prstClr val="black">
                  <a:lumMod val="95000"/>
                  <a:lumOff val="5000"/>
                </a:prstClr>
              </a:solidFill>
              <a:effectLst/>
              <a:uLnTx/>
              <a:uFillTx/>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11055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B329420-0A38-B4B2-18DB-E30CE56B4F6D}"/>
              </a:ext>
            </a:extLst>
          </p:cNvPr>
          <p:cNvPicPr>
            <a:picLocks noChangeAspect="1"/>
          </p:cNvPicPr>
          <p:nvPr/>
        </p:nvPicPr>
        <p:blipFill>
          <a:blip r:embed="rId2"/>
          <a:stretch>
            <a:fillRect/>
          </a:stretch>
        </p:blipFill>
        <p:spPr>
          <a:xfrm>
            <a:off x="1066800" y="992784"/>
            <a:ext cx="10387729" cy="4872431"/>
          </a:xfrm>
          <a:prstGeom prst="rect">
            <a:avLst/>
          </a:prstGeom>
          <a:ln>
            <a:noFill/>
          </a:ln>
          <a:effectLst>
            <a:softEdge rad="112500"/>
          </a:effectLst>
        </p:spPr>
      </p:pic>
      <p:sp>
        <p:nvSpPr>
          <p:cNvPr id="6" name="Cloud 5">
            <a:extLst>
              <a:ext uri="{FF2B5EF4-FFF2-40B4-BE49-F238E27FC236}">
                <a16:creationId xmlns:a16="http://schemas.microsoft.com/office/drawing/2014/main" id="{9983C60C-E901-DAA5-AC1C-ABD9B76BCFAC}"/>
              </a:ext>
            </a:extLst>
          </p:cNvPr>
          <p:cNvSpPr/>
          <p:nvPr/>
        </p:nvSpPr>
        <p:spPr>
          <a:xfrm>
            <a:off x="8090033" y="4576841"/>
            <a:ext cx="4135964" cy="228115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Hỏi</a:t>
            </a:r>
            <a:r>
              <a:rPr lang="en-US" sz="2800" dirty="0">
                <a:solidFill>
                  <a:srgbClr val="C00000"/>
                </a:solidFill>
                <a:latin typeface="#9Slide03 AmpleSoft Bold" panose="02000000000000000000" pitchFamily="2" charset="0"/>
              </a:rPr>
              <a:t> – </a:t>
            </a:r>
            <a:r>
              <a:rPr lang="en-US" sz="2800" dirty="0" err="1">
                <a:solidFill>
                  <a:srgbClr val="C00000"/>
                </a:solidFill>
                <a:latin typeface="#9Slide03 AmpleSoft Bold" panose="02000000000000000000" pitchFamily="2" charset="0"/>
              </a:rPr>
              <a:t>đáp</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theo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4400" dirty="0" err="1">
                <a:solidFill>
                  <a:srgbClr val="002060"/>
                </a:solidFill>
                <a:latin typeface="Sigmar One" panose="00000500000000000000" pitchFamily="2" charset="0"/>
                <a:ea typeface="+mj-ea"/>
                <a:cs typeface="+mj-cs"/>
              </a:rPr>
              <a:t>Đọc</a:t>
            </a:r>
            <a:r>
              <a:rPr lang="en-US" sz="4400" dirty="0">
                <a:solidFill>
                  <a:srgbClr val="002060"/>
                </a:solidFill>
                <a:latin typeface="Sigmar One" panose="00000500000000000000" pitchFamily="2" charset="0"/>
                <a:ea typeface="+mj-ea"/>
                <a:cs typeface="+mj-cs"/>
              </a:rPr>
              <a:t> </a:t>
            </a:r>
            <a:r>
              <a:rPr lang="en-US" sz="4400" dirty="0" err="1">
                <a:solidFill>
                  <a:srgbClr val="002060"/>
                </a:solidFill>
                <a:latin typeface="Sigmar One" panose="00000500000000000000" pitchFamily="2" charset="0"/>
                <a:ea typeface="+mj-ea"/>
                <a:cs typeface="+mj-cs"/>
              </a:rPr>
              <a:t>văn</a:t>
            </a:r>
            <a:r>
              <a:rPr lang="en-US" sz="4400" dirty="0">
                <a:solidFill>
                  <a:srgbClr val="002060"/>
                </a:solidFill>
                <a:latin typeface="Sigmar One" panose="00000500000000000000" pitchFamily="2" charset="0"/>
                <a:ea typeface="+mj-ea"/>
                <a:cs typeface="+mj-cs"/>
              </a:rPr>
              <a:t> </a:t>
            </a:r>
            <a:r>
              <a:rPr lang="en-US" sz="4400" dirty="0" err="1">
                <a:solidFill>
                  <a:srgbClr val="002060"/>
                </a:solidFill>
                <a:latin typeface="Sigmar One" panose="00000500000000000000" pitchFamily="2" charset="0"/>
                <a:ea typeface="+mj-ea"/>
                <a:cs typeface="+mj-cs"/>
              </a:rPr>
              <a:t>bản</a:t>
            </a:r>
            <a:endParaRPr lang="en-US" sz="4400" dirty="0">
              <a:solidFill>
                <a:srgbClr val="002060"/>
              </a:solidFill>
              <a:latin typeface="Sigmar One" panose="00000500000000000000" pitchFamily="2" charset="0"/>
              <a:ea typeface="+mj-ea"/>
              <a:cs typeface="+mj-cs"/>
            </a:endParaRPr>
          </a:p>
          <a:p>
            <a:pPr indent="-152408" algn="ctr">
              <a:lnSpc>
                <a:spcPct val="90000"/>
              </a:lnSpc>
              <a:spcBef>
                <a:spcPct val="0"/>
              </a:spcBef>
              <a:spcAft>
                <a:spcPts val="400"/>
              </a:spcAft>
            </a:pPr>
            <a:endParaRPr lang="en-US" sz="4400" dirty="0">
              <a:solidFill>
                <a:srgbClr val="40AFB9"/>
              </a:solidFill>
              <a:latin typeface="+mj-lt"/>
              <a:ea typeface="+mj-ea"/>
              <a:cs typeface="+mj-cs"/>
            </a:endParaRPr>
          </a:p>
        </p:txBody>
      </p:sp>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a:ln>
            <a:noFill/>
          </a:ln>
          <a:effectLst>
            <a:outerShdw blurRad="292100" dist="139700" dir="2700000" algn="tl" rotWithShape="0">
              <a:srgbClr val="333333">
                <a:alpha val="65000"/>
              </a:srgbClr>
            </a:outerShdw>
          </a:effectLst>
        </p:spPr>
      </p:pic>
      <p:sp>
        <p:nvSpPr>
          <p:cNvPr id="9" name="TextBox 29">
            <a:extLst>
              <a:ext uri="{FF2B5EF4-FFF2-40B4-BE49-F238E27FC236}">
                <a16:creationId xmlns:a16="http://schemas.microsoft.com/office/drawing/2014/main" id="{F9AC805C-20B9-D478-A468-ED6319489366}"/>
              </a:ext>
            </a:extLst>
          </p:cNvPr>
          <p:cNvSpPr txBox="1"/>
          <p:nvPr/>
        </p:nvSpPr>
        <p:spPr>
          <a:xfrm>
            <a:off x="3048000" y="-64523"/>
            <a:ext cx="5943600" cy="754053"/>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Con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đường</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đến</a:t>
            </a:r>
            <a:r>
              <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rPr>
              <a:t> </a:t>
            </a:r>
            <a:r>
              <a:rPr kumimoji="0" lang="en-US" sz="3600" b="0" i="0" u="none" strike="noStrike" kern="1200" cap="none" spc="-133" normalizeH="0" baseline="0" noProof="0" dirty="0" err="1">
                <a:ln>
                  <a:noFill/>
                </a:ln>
                <a:solidFill>
                  <a:srgbClr val="FF0000"/>
                </a:solidFill>
                <a:effectLst/>
                <a:uLnTx/>
                <a:uFillTx/>
                <a:latin typeface="Nunito Black" pitchFamily="2" charset="0"/>
                <a:ea typeface="+mn-ea"/>
                <a:cs typeface="+mn-cs"/>
              </a:rPr>
              <a:t>trường</a:t>
            </a:r>
            <a:endParaRPr kumimoji="0" lang="en-US" sz="3600" b="0" i="0" u="none" strike="noStrike" kern="1200" cap="none" spc="-133" normalizeH="0" baseline="0" noProof="0" dirty="0">
              <a:ln>
                <a:noFill/>
              </a:ln>
              <a:solidFill>
                <a:srgbClr val="FF0000"/>
              </a:solidFill>
              <a:effectLst/>
              <a:uLnTx/>
              <a:uFillTx/>
              <a:latin typeface="Nunito Black" pitchFamily="2" charset="0"/>
              <a:ea typeface="+mn-ea"/>
              <a:cs typeface="+mn-cs"/>
            </a:endParaRPr>
          </a:p>
        </p:txBody>
      </p:sp>
      <p:sp>
        <p:nvSpPr>
          <p:cNvPr id="6" name="Hộp Văn bản 5">
            <a:extLst>
              <a:ext uri="{FF2B5EF4-FFF2-40B4-BE49-F238E27FC236}">
                <a16:creationId xmlns:a16="http://schemas.microsoft.com/office/drawing/2014/main" id="{47911B90-F4D0-1B0D-608A-113B64D9D217}"/>
              </a:ext>
            </a:extLst>
          </p:cNvPr>
          <p:cNvSpPr txBox="1"/>
          <p:nvPr/>
        </p:nvSpPr>
        <p:spPr>
          <a:xfrm>
            <a:off x="350433" y="777306"/>
            <a:ext cx="11096767" cy="6232475"/>
          </a:xfrm>
          <a:prstGeom prst="rect">
            <a:avLst/>
          </a:prstGeom>
          <a:noFill/>
        </p:spPr>
        <p:txBody>
          <a:bodyPr wrap="square" rtlCol="0">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đưa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đến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nằm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vẻo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lưng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mấp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mô. Hai bên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xúp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bụi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cỏ</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Cây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ra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quanh năm.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luôn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lạc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chín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Bọn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hay tranh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thủ</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hái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quả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vừa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nháp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đoạn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buông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mình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đồi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Ngày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nắng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bạn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thi xem 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chạy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nhanh hơn.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Gió</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bên tai.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Đất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dưới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xốp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như bông,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thỉnh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thoảng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đá</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dăm hay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một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viên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sỏi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nhói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nhẹ</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gan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mùa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mưa,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lầy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lội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trơn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trượt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Để</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khỏi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ngã</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phăng đôi d</a:t>
            </a: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p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nhựa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bằng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cách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bấm</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xuống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mặt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Đôi khi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phải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cắt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qua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cánh</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vầu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rừng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nứa</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khúc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ngập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trong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nước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lũ</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giáo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người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xuôi.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lẫn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bàn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chân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trò</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trên con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Ấy</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là</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do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nhiều</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hôm mưa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rét</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cô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đón</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đường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đi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cùng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chúng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vào</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lớp</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Vì</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thế</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tôi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chẳng</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nghỉ</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buổi</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dirty="0" err="1">
                <a:ln>
                  <a:noFill/>
                </a:ln>
                <a:solidFill>
                  <a:srgbClr val="002060"/>
                </a:solidFill>
                <a:effectLst/>
                <a:uLnTx/>
                <a:uFillTx/>
                <a:latin typeface="Nunito Black" pitchFamily="2" charset="0"/>
                <a:ea typeface="+mn-ea"/>
                <a:cs typeface="#9Slide03 Arima Madurai Black" panose="020B0604020202020204" charset="0"/>
              </a:rPr>
              <a:t>học</a:t>
            </a:r>
            <a:r>
              <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0" u="none" strike="noStrike" kern="1200" cap="none" spc="0" normalizeH="0" baseline="0" noProof="0" err="1">
                <a:ln>
                  <a:noFill/>
                </a:ln>
                <a:solidFill>
                  <a:srgbClr val="002060"/>
                </a:solidFill>
                <a:effectLst/>
                <a:uLnTx/>
                <a:uFillTx/>
                <a:latin typeface="Nunito Black" pitchFamily="2" charset="0"/>
                <a:ea typeface="+mn-ea"/>
                <a:cs typeface="#9Slide03 Arima Madurai Black" panose="020B0604020202020204" charset="0"/>
              </a:rPr>
              <a:t>nào</a:t>
            </a:r>
            <a:r>
              <a:rPr kumimoji="0" lang="vi-VN" sz="2100" b="0" i="0" u="none" strike="noStrike" kern="1200" cap="none" spc="0" normalizeH="0" baseline="0" noProof="0">
                <a:ln>
                  <a:noFill/>
                </a:ln>
                <a:solidFill>
                  <a:srgbClr val="002060"/>
                </a:solidFill>
                <a:effectLst/>
                <a:uLnTx/>
                <a:uFillTx/>
                <a:latin typeface="Nunito Black" pitchFamily="2" charset="0"/>
                <a:ea typeface="+mn-ea"/>
                <a:cs typeface="#9Slide03 Arima Madurai Black" panose="020B0604020202020204" charset="0"/>
              </a:rPr>
              <a:t>.</a:t>
            </a:r>
            <a:endParaRPr kumimoji="0" lang="vi-VN" sz="2100" b="0" i="0" u="none" strike="noStrike" kern="1200" cap="none" spc="0" normalizeH="0" baseline="0" noProof="0" dirty="0">
              <a:ln>
                <a:noFill/>
              </a:ln>
              <a:solidFill>
                <a:srgbClr val="002060"/>
              </a:solidFill>
              <a:effectLst/>
              <a:uLnTx/>
              <a:uFillTx/>
              <a:latin typeface="Nunito Black" pitchFamily="2" charset="0"/>
              <a:ea typeface="+mn-ea"/>
              <a:cs typeface="#9Slide03 Arima Madurai Black" panose="020B0604020202020204" charset="0"/>
            </a:endParaRP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a:ln>
                  <a:noFill/>
                </a:ln>
                <a:solidFill>
                  <a:srgbClr val="002060"/>
                </a:solidFill>
                <a:effectLst/>
                <a:uLnTx/>
                <a:uFillTx/>
                <a:latin typeface="Nunito Black" pitchFamily="2" charset="0"/>
                <a:ea typeface="+mn-ea"/>
                <a:cs typeface="#9Slide03 Arima Madurai Black" panose="020B0604020202020204" charset="0"/>
              </a:rPr>
              <a:t>                                                                                                                                                  </a:t>
            </a:r>
            <a:r>
              <a:rPr kumimoji="0" lang="vi-VN" sz="2100" b="0" i="1" u="none" strike="noStrike" kern="1200" cap="none" spc="0" normalizeH="0" baseline="0" noProof="0">
                <a:ln>
                  <a:noFill/>
                </a:ln>
                <a:solidFill>
                  <a:srgbClr val="FF0000"/>
                </a:solidFill>
                <a:effectLst/>
                <a:uLnTx/>
                <a:uFillTx/>
                <a:latin typeface="Nunito Black" pitchFamily="2" charset="0"/>
                <a:ea typeface="+mn-ea"/>
                <a:cs typeface="#9Slide03 Arima Madurai Black" panose="020B0604020202020204" charset="0"/>
              </a:rPr>
              <a:t>(</a:t>
            </a:r>
            <a:r>
              <a:rPr kumimoji="0" lang="vi-VN" sz="2100" b="0" i="1" u="none" strike="noStrike" kern="1200" cap="none" spc="0" normalizeH="0" baseline="0" noProof="0" dirty="0" err="1">
                <a:ln>
                  <a:noFill/>
                </a:ln>
                <a:solidFill>
                  <a:srgbClr val="FF0000"/>
                </a:solidFill>
                <a:effectLst/>
                <a:uLnTx/>
                <a:uFillTx/>
                <a:latin typeface="Nunito Black" pitchFamily="2" charset="0"/>
                <a:ea typeface="+mn-ea"/>
                <a:cs typeface="#9Slide03 Arima Madurai Black" panose="020B0604020202020204" charset="0"/>
              </a:rPr>
              <a:t>Đỗ</a:t>
            </a:r>
            <a:r>
              <a:rPr kumimoji="0" lang="vi-VN" sz="2100" b="0" i="1" u="none" strike="noStrike" kern="1200" cap="none" spc="0" normalizeH="0" baseline="0" noProof="0" dirty="0">
                <a:ln>
                  <a:noFill/>
                </a:ln>
                <a:solidFill>
                  <a:srgbClr val="FF0000"/>
                </a:solidFill>
                <a:effectLst/>
                <a:uLnTx/>
                <a:uFillTx/>
                <a:latin typeface="Nunito Black" pitchFamily="2" charset="0"/>
                <a:ea typeface="+mn-ea"/>
                <a:cs typeface="#9Slide03 Arima Madurai Black" panose="020B0604020202020204" charset="0"/>
              </a:rPr>
              <a:t> Đăng Dương)</a:t>
            </a:r>
          </a:p>
        </p:txBody>
      </p:sp>
    </p:spTree>
    <p:extLst>
      <p:ext uri="{BB962C8B-B14F-4D97-AF65-F5344CB8AC3E}">
        <p14:creationId xmlns:p14="http://schemas.microsoft.com/office/powerpoint/2010/main" val="375710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id="{BFB8A126-31B1-C7E5-FAE1-8866E0C5C3B3}"/>
              </a:ext>
            </a:extLst>
          </p:cNvPr>
          <p:cNvSpPr txBox="1"/>
          <p:nvPr/>
        </p:nvSpPr>
        <p:spPr>
          <a:xfrm>
            <a:off x="1135622" y="158062"/>
            <a:ext cx="3253577" cy="578882"/>
          </a:xfrm>
          <a:prstGeom prst="roundRect">
            <a:avLst/>
          </a:prstGeom>
          <a:solidFill>
            <a:srgbClr val="92D050"/>
          </a:solidFill>
          <a:ln w="28575">
            <a:solidFill>
              <a:srgbClr val="217875"/>
            </a:solidFill>
            <a:prstDash val="sysDash"/>
          </a:ln>
        </p:spPr>
        <p:txBody>
          <a:bodyPr wrap="square">
            <a:spAutoFit/>
          </a:bodyPr>
          <a:lstStyle/>
          <a:p>
            <a:pPr algn="ctr"/>
            <a:r>
              <a:rPr lang="en-US" sz="2800" b="1" dirty="0" err="1">
                <a:solidFill>
                  <a:schemeClr val="tx1">
                    <a:lumMod val="95000"/>
                    <a:lumOff val="5000"/>
                  </a:schemeClr>
                </a:solidFill>
                <a:latin typeface="Baloo 2 SemiBold" pitchFamily="2" charset="0"/>
                <a:cs typeface="Baloo 2 SemiBold" pitchFamily="2" charset="0"/>
              </a:rPr>
              <a:t>Luyện</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đọc</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từ</a:t>
            </a:r>
            <a:r>
              <a:rPr lang="en-US" sz="2800" b="1" dirty="0">
                <a:solidFill>
                  <a:schemeClr val="tx1">
                    <a:lumMod val="95000"/>
                    <a:lumOff val="5000"/>
                  </a:schemeClr>
                </a:solidFill>
                <a:latin typeface="Baloo 2 SemiBold" pitchFamily="2" charset="0"/>
                <a:cs typeface="Baloo 2 SemiBold" pitchFamily="2" charset="0"/>
              </a:rPr>
              <a:t> </a:t>
            </a:r>
            <a:r>
              <a:rPr lang="en-US" sz="2800" b="1" dirty="0" err="1">
                <a:solidFill>
                  <a:schemeClr val="tx1">
                    <a:lumMod val="95000"/>
                    <a:lumOff val="5000"/>
                  </a:schemeClr>
                </a:solidFill>
                <a:latin typeface="Baloo 2 SemiBold" pitchFamily="2" charset="0"/>
                <a:cs typeface="Baloo 2 SemiBold" pitchFamily="2" charset="0"/>
              </a:rPr>
              <a:t>khó</a:t>
            </a:r>
            <a:endParaRPr lang="en-US" sz="2800" b="1" dirty="0">
              <a:solidFill>
                <a:schemeClr val="tx1">
                  <a:lumMod val="95000"/>
                  <a:lumOff val="5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874923DD-2CD3-2D7E-2162-E433FE8F2CFE}"/>
              </a:ext>
            </a:extLst>
          </p:cNvPr>
          <p:cNvSpPr txBox="1"/>
          <p:nvPr/>
        </p:nvSpPr>
        <p:spPr>
          <a:xfrm>
            <a:off x="3720905" y="144631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vắt</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vẻo</a:t>
            </a:r>
            <a:endParaRPr lang="en-US" sz="2800" dirty="0">
              <a:solidFill>
                <a:schemeClr val="tx1">
                  <a:lumMod val="95000"/>
                  <a:lumOff val="5000"/>
                </a:schemeClr>
              </a:solidFill>
              <a:latin typeface="Nunito Black" pitchFamily="2" charset="0"/>
              <a:cs typeface="Baloo 2 SemiBold" pitchFamily="2" charset="0"/>
            </a:endParaRPr>
          </a:p>
        </p:txBody>
      </p:sp>
      <p:sp>
        <p:nvSpPr>
          <p:cNvPr id="7" name="TextBox 6">
            <a:extLst>
              <a:ext uri="{FF2B5EF4-FFF2-40B4-BE49-F238E27FC236}">
                <a16:creationId xmlns:a16="http://schemas.microsoft.com/office/drawing/2014/main" id="{31CD8366-6099-09EB-BC77-037F0CEFC165}"/>
              </a:ext>
            </a:extLst>
          </p:cNvPr>
          <p:cNvSpPr txBox="1"/>
          <p:nvPr/>
        </p:nvSpPr>
        <p:spPr>
          <a:xfrm>
            <a:off x="6974058" y="1450429"/>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chừng</a:t>
            </a:r>
            <a:endParaRPr lang="en-US" sz="2800" dirty="0">
              <a:solidFill>
                <a:schemeClr val="tx1">
                  <a:lumMod val="95000"/>
                  <a:lumOff val="5000"/>
                </a:schemeClr>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6E035349-06E2-6263-388B-3A094A78C4B5}"/>
              </a:ext>
            </a:extLst>
          </p:cNvPr>
          <p:cNvSpPr txBox="1"/>
          <p:nvPr/>
        </p:nvSpPr>
        <p:spPr>
          <a:xfrm>
            <a:off x="3720905"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rừng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vầu</a:t>
            </a:r>
            <a:endParaRPr lang="en-US" sz="2800" dirty="0">
              <a:solidFill>
                <a:schemeClr val="tx1">
                  <a:lumMod val="95000"/>
                  <a:lumOff val="5000"/>
                </a:schemeClr>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1D7AC33-63B4-1642-0256-750DD4363E26}"/>
              </a:ext>
            </a:extLst>
          </p:cNvPr>
          <p:cNvSpPr txBox="1"/>
          <p:nvPr/>
        </p:nvSpPr>
        <p:spPr>
          <a:xfrm>
            <a:off x="6974058" y="2536475"/>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lầy</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lội</a:t>
            </a:r>
            <a:endParaRPr lang="en-US" sz="2800" dirty="0">
              <a:solidFill>
                <a:schemeClr val="tx1">
                  <a:lumMod val="95000"/>
                  <a:lumOff val="5000"/>
                </a:schemeClr>
              </a:solidFill>
              <a:latin typeface="Nunito Black" pitchFamily="2" charset="0"/>
              <a:cs typeface="Baloo 2 SemiBold" pitchFamily="2" charset="0"/>
            </a:endParaRPr>
          </a:p>
        </p:txBody>
      </p:sp>
      <p:sp>
        <p:nvSpPr>
          <p:cNvPr id="12" name="TextBox 11">
            <a:extLst>
              <a:ext uri="{FF2B5EF4-FFF2-40B4-BE49-F238E27FC236}">
                <a16:creationId xmlns:a16="http://schemas.microsoft.com/office/drawing/2014/main" id="{F169BCCA-F6F1-CBEF-A160-CA8D549690B9}"/>
              </a:ext>
            </a:extLst>
          </p:cNvPr>
          <p:cNvSpPr txBox="1"/>
          <p:nvPr/>
        </p:nvSpPr>
        <p:spPr>
          <a:xfrm>
            <a:off x="3741245" y="3734438"/>
            <a:ext cx="249777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trơn</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trượt</a:t>
            </a:r>
            <a:endParaRPr lang="en-US" sz="2800" dirty="0">
              <a:solidFill>
                <a:schemeClr val="tx1">
                  <a:lumMod val="95000"/>
                  <a:lumOff val="5000"/>
                </a:schemeClr>
              </a:solidFill>
              <a:latin typeface="Nunito Black" pitchFamily="2" charset="0"/>
              <a:cs typeface="Baloo 2 SemiBold" pitchFamily="2" charset="0"/>
            </a:endParaRPr>
          </a:p>
        </p:txBody>
      </p:sp>
      <p:sp>
        <p:nvSpPr>
          <p:cNvPr id="13" name="TextBox 11">
            <a:extLst>
              <a:ext uri="{FF2B5EF4-FFF2-40B4-BE49-F238E27FC236}">
                <a16:creationId xmlns:a16="http://schemas.microsoft.com/office/drawing/2014/main" id="{C36CD9B8-86AF-EEFB-CBF7-1654A84F9912}"/>
              </a:ext>
            </a:extLst>
          </p:cNvPr>
          <p:cNvSpPr txBox="1"/>
          <p:nvPr/>
        </p:nvSpPr>
        <p:spPr>
          <a:xfrm>
            <a:off x="7010400" y="3734438"/>
            <a:ext cx="25146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tx1">
                    <a:lumMod val="95000"/>
                    <a:lumOff val="5000"/>
                  </a:schemeClr>
                </a:solidFill>
                <a:latin typeface="Nunito Black" pitchFamily="2" charset="0"/>
                <a:cs typeface="Baloo 2 SemiBold" pitchFamily="2" charset="0"/>
              </a:rPr>
              <a:t>buông</a:t>
            </a:r>
            <a:r>
              <a:rPr lang="en-US" sz="2800" dirty="0">
                <a:solidFill>
                  <a:schemeClr val="tx1">
                    <a:lumMod val="95000"/>
                    <a:lumOff val="5000"/>
                  </a:schemeClr>
                </a:solidFill>
                <a:latin typeface="Nunito Black" pitchFamily="2" charset="0"/>
                <a:cs typeface="Baloo 2 SemiBold" pitchFamily="2" charset="0"/>
              </a:rPr>
              <a:t> </a:t>
            </a:r>
            <a:r>
              <a:rPr lang="en-US" sz="2800" dirty="0" err="1">
                <a:solidFill>
                  <a:schemeClr val="tx1">
                    <a:lumMod val="95000"/>
                    <a:lumOff val="5000"/>
                  </a:schemeClr>
                </a:solidFill>
                <a:latin typeface="Nunito Black" pitchFamily="2" charset="0"/>
                <a:cs typeface="Baloo 2 SemiBold" pitchFamily="2" charset="0"/>
              </a:rPr>
              <a:t>mình</a:t>
            </a:r>
            <a:endParaRPr lang="en-US" sz="2800" dirty="0">
              <a:solidFill>
                <a:schemeClr val="tx1">
                  <a:lumMod val="95000"/>
                  <a:lumOff val="5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21" presetClass="emph" presetSubtype="0" fill="hold" grpId="1" nodeType="withEffect">
                                  <p:stCondLst>
                                    <p:cond delay="0"/>
                                  </p:stCondLst>
                                  <p:childTnLst>
                                    <p:animClr clrSpc="hsl" dir="cw">
                                      <p:cBhvr override="childStyle">
                                        <p:cTn id="39" dur="500" fill="hold"/>
                                        <p:tgtEl>
                                          <p:spTgt spid="6"/>
                                        </p:tgtEl>
                                        <p:attrNameLst>
                                          <p:attrName>style.color</p:attrName>
                                        </p:attrNameLst>
                                      </p:cBhvr>
                                      <p:by>
                                        <p:hsl h="7200000" s="0" l="0"/>
                                      </p:by>
                                    </p:animClr>
                                    <p:animClr clrSpc="hsl" dir="cw">
                                      <p:cBhvr>
                                        <p:cTn id="40" dur="500" fill="hold"/>
                                        <p:tgtEl>
                                          <p:spTgt spid="6"/>
                                        </p:tgtEl>
                                        <p:attrNameLst>
                                          <p:attrName>fillcolor</p:attrName>
                                        </p:attrNameLst>
                                      </p:cBhvr>
                                      <p:by>
                                        <p:hsl h="7200000" s="0" l="0"/>
                                      </p:by>
                                    </p:animClr>
                                    <p:animClr clrSpc="hsl" dir="cw">
                                      <p:cBhvr>
                                        <p:cTn id="41" dur="500" fill="hold"/>
                                        <p:tgtEl>
                                          <p:spTgt spid="6"/>
                                        </p:tgtEl>
                                        <p:attrNameLst>
                                          <p:attrName>stroke.color</p:attrName>
                                        </p:attrNameLst>
                                      </p:cBhvr>
                                      <p:by>
                                        <p:hsl h="7200000" s="0" l="0"/>
                                      </p:by>
                                    </p:animClr>
                                    <p:set>
                                      <p:cBhvr>
                                        <p:cTn id="42" dur="500" fill="hold"/>
                                        <p:tgtEl>
                                          <p:spTgt spid="6"/>
                                        </p:tgtEl>
                                        <p:attrNameLst>
                                          <p:attrName>fill.type</p:attrName>
                                        </p:attrNameLst>
                                      </p:cBhvr>
                                      <p:to>
                                        <p:strVal val="solid"/>
                                      </p:to>
                                    </p:set>
                                  </p:childTnLst>
                                </p:cTn>
                              </p:par>
                              <p:par>
                                <p:cTn id="43" presetID="21" presetClass="emph" presetSubtype="0" fill="hold" grpId="1" nodeType="withEffect">
                                  <p:stCondLst>
                                    <p:cond delay="0"/>
                                  </p:stCondLst>
                                  <p:childTnLst>
                                    <p:animClr clrSpc="hsl" dir="cw">
                                      <p:cBhvr override="childStyle">
                                        <p:cTn id="44" dur="500" fill="hold"/>
                                        <p:tgtEl>
                                          <p:spTgt spid="7"/>
                                        </p:tgtEl>
                                        <p:attrNameLst>
                                          <p:attrName>style.color</p:attrName>
                                        </p:attrNameLst>
                                      </p:cBhvr>
                                      <p:by>
                                        <p:hsl h="7200000" s="0" l="0"/>
                                      </p:by>
                                    </p:animClr>
                                    <p:animClr clrSpc="hsl" dir="cw">
                                      <p:cBhvr>
                                        <p:cTn id="45" dur="500" fill="hold"/>
                                        <p:tgtEl>
                                          <p:spTgt spid="7"/>
                                        </p:tgtEl>
                                        <p:attrNameLst>
                                          <p:attrName>fillcolor</p:attrName>
                                        </p:attrNameLst>
                                      </p:cBhvr>
                                      <p:by>
                                        <p:hsl h="7200000" s="0" l="0"/>
                                      </p:by>
                                    </p:animClr>
                                    <p:animClr clrSpc="hsl" dir="cw">
                                      <p:cBhvr>
                                        <p:cTn id="46" dur="500" fill="hold"/>
                                        <p:tgtEl>
                                          <p:spTgt spid="7"/>
                                        </p:tgtEl>
                                        <p:attrNameLst>
                                          <p:attrName>stroke.color</p:attrName>
                                        </p:attrNameLst>
                                      </p:cBhvr>
                                      <p:by>
                                        <p:hsl h="7200000" s="0" l="0"/>
                                      </p:by>
                                    </p:animClr>
                                    <p:set>
                                      <p:cBhvr>
                                        <p:cTn id="47" dur="500" fill="hold"/>
                                        <p:tgtEl>
                                          <p:spTgt spid="7"/>
                                        </p:tgtEl>
                                        <p:attrNameLst>
                                          <p:attrName>fill.type</p:attrName>
                                        </p:attrNameLst>
                                      </p:cBhvr>
                                      <p:to>
                                        <p:strVal val="solid"/>
                                      </p:to>
                                    </p:set>
                                  </p:childTnLst>
                                </p:cTn>
                              </p:par>
                              <p:par>
                                <p:cTn id="48" presetID="21" presetClass="emph" presetSubtype="0" fill="hold" grpId="1" nodeType="withEffect">
                                  <p:stCondLst>
                                    <p:cond delay="0"/>
                                  </p:stCondLst>
                                  <p:childTnLst>
                                    <p:animClr clrSpc="hsl" dir="cw">
                                      <p:cBhvr override="childStyle">
                                        <p:cTn id="49" dur="500" fill="hold"/>
                                        <p:tgtEl>
                                          <p:spTgt spid="10"/>
                                        </p:tgtEl>
                                        <p:attrNameLst>
                                          <p:attrName>style.color</p:attrName>
                                        </p:attrNameLst>
                                      </p:cBhvr>
                                      <p:by>
                                        <p:hsl h="7200000" s="0" l="0"/>
                                      </p:by>
                                    </p:animClr>
                                    <p:animClr clrSpc="hsl" dir="cw">
                                      <p:cBhvr>
                                        <p:cTn id="50" dur="500" fill="hold"/>
                                        <p:tgtEl>
                                          <p:spTgt spid="10"/>
                                        </p:tgtEl>
                                        <p:attrNameLst>
                                          <p:attrName>fillcolor</p:attrName>
                                        </p:attrNameLst>
                                      </p:cBhvr>
                                      <p:by>
                                        <p:hsl h="7200000" s="0" l="0"/>
                                      </p:by>
                                    </p:animClr>
                                    <p:animClr clrSpc="hsl" dir="cw">
                                      <p:cBhvr>
                                        <p:cTn id="51" dur="500" fill="hold"/>
                                        <p:tgtEl>
                                          <p:spTgt spid="10"/>
                                        </p:tgtEl>
                                        <p:attrNameLst>
                                          <p:attrName>stroke.color</p:attrName>
                                        </p:attrNameLst>
                                      </p:cBhvr>
                                      <p:by>
                                        <p:hsl h="7200000" s="0" l="0"/>
                                      </p:by>
                                    </p:animClr>
                                    <p:set>
                                      <p:cBhvr>
                                        <p:cTn id="52" dur="500" fill="hold"/>
                                        <p:tgtEl>
                                          <p:spTgt spid="10"/>
                                        </p:tgtEl>
                                        <p:attrNameLst>
                                          <p:attrName>fill.type</p:attrName>
                                        </p:attrNameLst>
                                      </p:cBhvr>
                                      <p:to>
                                        <p:strVal val="solid"/>
                                      </p:to>
                                    </p:set>
                                  </p:childTnLst>
                                </p:cTn>
                              </p:par>
                              <p:par>
                                <p:cTn id="53" presetID="21" presetClass="emph" presetSubtype="0" fill="hold" grpId="1" nodeType="withEffect">
                                  <p:stCondLst>
                                    <p:cond delay="0"/>
                                  </p:stCondLst>
                                  <p:childTnLst>
                                    <p:animClr clrSpc="hsl" dir="cw">
                                      <p:cBhvr override="childStyle">
                                        <p:cTn id="54" dur="500" fill="hold"/>
                                        <p:tgtEl>
                                          <p:spTgt spid="11"/>
                                        </p:tgtEl>
                                        <p:attrNameLst>
                                          <p:attrName>style.color</p:attrName>
                                        </p:attrNameLst>
                                      </p:cBhvr>
                                      <p:by>
                                        <p:hsl h="7200000" s="0" l="0"/>
                                      </p:by>
                                    </p:animClr>
                                    <p:animClr clrSpc="hsl" dir="cw">
                                      <p:cBhvr>
                                        <p:cTn id="55" dur="500" fill="hold"/>
                                        <p:tgtEl>
                                          <p:spTgt spid="11"/>
                                        </p:tgtEl>
                                        <p:attrNameLst>
                                          <p:attrName>fillcolor</p:attrName>
                                        </p:attrNameLst>
                                      </p:cBhvr>
                                      <p:by>
                                        <p:hsl h="7200000" s="0" l="0"/>
                                      </p:by>
                                    </p:animClr>
                                    <p:animClr clrSpc="hsl" dir="cw">
                                      <p:cBhvr>
                                        <p:cTn id="56" dur="500" fill="hold"/>
                                        <p:tgtEl>
                                          <p:spTgt spid="11"/>
                                        </p:tgtEl>
                                        <p:attrNameLst>
                                          <p:attrName>stroke.color</p:attrName>
                                        </p:attrNameLst>
                                      </p:cBhvr>
                                      <p:by>
                                        <p:hsl h="7200000" s="0" l="0"/>
                                      </p:by>
                                    </p:animClr>
                                    <p:set>
                                      <p:cBhvr>
                                        <p:cTn id="57" dur="500" fill="hold"/>
                                        <p:tgtEl>
                                          <p:spTgt spid="11"/>
                                        </p:tgtEl>
                                        <p:attrNameLst>
                                          <p:attrName>fill.type</p:attrName>
                                        </p:attrNameLst>
                                      </p:cBhvr>
                                      <p:to>
                                        <p:strVal val="solid"/>
                                      </p:to>
                                    </p:set>
                                  </p:childTnLst>
                                </p:cTn>
                              </p:par>
                              <p:par>
                                <p:cTn id="58" presetID="21" presetClass="emph" presetSubtype="0" fill="hold" grpId="1" nodeType="withEffect">
                                  <p:stCondLst>
                                    <p:cond delay="0"/>
                                  </p:stCondLst>
                                  <p:childTnLst>
                                    <p:animClr clrSpc="hsl" dir="cw">
                                      <p:cBhvr override="childStyle">
                                        <p:cTn id="59" dur="500" fill="hold"/>
                                        <p:tgtEl>
                                          <p:spTgt spid="12"/>
                                        </p:tgtEl>
                                        <p:attrNameLst>
                                          <p:attrName>style.color</p:attrName>
                                        </p:attrNameLst>
                                      </p:cBhvr>
                                      <p:by>
                                        <p:hsl h="7200000" s="0" l="0"/>
                                      </p:by>
                                    </p:animClr>
                                    <p:animClr clrSpc="hsl" dir="cw">
                                      <p:cBhvr>
                                        <p:cTn id="60" dur="500" fill="hold"/>
                                        <p:tgtEl>
                                          <p:spTgt spid="12"/>
                                        </p:tgtEl>
                                        <p:attrNameLst>
                                          <p:attrName>fillcolor</p:attrName>
                                        </p:attrNameLst>
                                      </p:cBhvr>
                                      <p:by>
                                        <p:hsl h="7200000" s="0" l="0"/>
                                      </p:by>
                                    </p:animClr>
                                    <p:animClr clrSpc="hsl" dir="cw">
                                      <p:cBhvr>
                                        <p:cTn id="61" dur="500" fill="hold"/>
                                        <p:tgtEl>
                                          <p:spTgt spid="12"/>
                                        </p:tgtEl>
                                        <p:attrNameLst>
                                          <p:attrName>stroke.color</p:attrName>
                                        </p:attrNameLst>
                                      </p:cBhvr>
                                      <p:by>
                                        <p:hsl h="7200000" s="0" l="0"/>
                                      </p:by>
                                    </p:animClr>
                                    <p:set>
                                      <p:cBhvr>
                                        <p:cTn id="62" dur="500" fill="hold"/>
                                        <p:tgtEl>
                                          <p:spTgt spid="12"/>
                                        </p:tgtEl>
                                        <p:attrNameLst>
                                          <p:attrName>fill.type</p:attrName>
                                        </p:attrNameLst>
                                      </p:cBhvr>
                                      <p:to>
                                        <p:strVal val="solid"/>
                                      </p:to>
                                    </p:set>
                                  </p:childTnLst>
                                </p:cTn>
                              </p:par>
                              <p:par>
                                <p:cTn id="63" presetID="21" presetClass="emph" presetSubtype="0" fill="hold" grpId="1" nodeType="withEffect">
                                  <p:stCondLst>
                                    <p:cond delay="0"/>
                                  </p:stCondLst>
                                  <p:childTnLst>
                                    <p:animClr clrSpc="hsl" dir="cw">
                                      <p:cBhvr override="childStyle">
                                        <p:cTn id="64" dur="500" fill="hold"/>
                                        <p:tgtEl>
                                          <p:spTgt spid="13"/>
                                        </p:tgtEl>
                                        <p:attrNameLst>
                                          <p:attrName>style.color</p:attrName>
                                        </p:attrNameLst>
                                      </p:cBhvr>
                                      <p:by>
                                        <p:hsl h="7200000" s="0" l="0"/>
                                      </p:by>
                                    </p:animClr>
                                    <p:animClr clrSpc="hsl" dir="cw">
                                      <p:cBhvr>
                                        <p:cTn id="65" dur="500" fill="hold"/>
                                        <p:tgtEl>
                                          <p:spTgt spid="13"/>
                                        </p:tgtEl>
                                        <p:attrNameLst>
                                          <p:attrName>fillcolor</p:attrName>
                                        </p:attrNameLst>
                                      </p:cBhvr>
                                      <p:by>
                                        <p:hsl h="7200000" s="0" l="0"/>
                                      </p:by>
                                    </p:animClr>
                                    <p:animClr clrSpc="hsl" dir="cw">
                                      <p:cBhvr>
                                        <p:cTn id="66" dur="500" fill="hold"/>
                                        <p:tgtEl>
                                          <p:spTgt spid="13"/>
                                        </p:tgtEl>
                                        <p:attrNameLst>
                                          <p:attrName>stroke.color</p:attrName>
                                        </p:attrNameLst>
                                      </p:cBhvr>
                                      <p:by>
                                        <p:hsl h="7200000" s="0" l="0"/>
                                      </p:by>
                                    </p:animClr>
                                    <p:set>
                                      <p:cBhvr>
                                        <p:cTn id="6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8B5E15F2-4C53-7B7F-56E1-F18F1FCBB813}"/>
              </a:ext>
            </a:extLst>
          </p:cNvPr>
          <p:cNvPicPr>
            <a:picLocks noChangeAspect="1"/>
          </p:cNvPicPr>
          <p:nvPr/>
        </p:nvPicPr>
        <p:blipFill rotWithShape="1">
          <a:blip r:embed="rId2"/>
          <a:srcRect t="4717" b="210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0" name="TextBox 9">
            <a:extLst>
              <a:ext uri="{FF2B5EF4-FFF2-40B4-BE49-F238E27FC236}">
                <a16:creationId xmlns:a16="http://schemas.microsoft.com/office/drawing/2014/main" id="{2D9E22BA-1147-6B37-2480-A90B3680939E}"/>
              </a:ext>
            </a:extLst>
          </p:cNvPr>
          <p:cNvSpPr txBox="1"/>
          <p:nvPr/>
        </p:nvSpPr>
        <p:spPr>
          <a:xfrm>
            <a:off x="239844" y="3752850"/>
            <a:ext cx="11469552" cy="2452687"/>
          </a:xfrm>
          <a:custGeom>
            <a:avLst/>
            <a:gdLst>
              <a:gd name="connsiteX0" fmla="*/ 0 w 11297587"/>
              <a:gd name="connsiteY0" fmla="*/ 0 h 2308324"/>
              <a:gd name="connsiteX1" fmla="*/ 325636 w 11297587"/>
              <a:gd name="connsiteY1" fmla="*/ 0 h 2308324"/>
              <a:gd name="connsiteX2" fmla="*/ 1216152 w 11297587"/>
              <a:gd name="connsiteY2" fmla="*/ 0 h 2308324"/>
              <a:gd name="connsiteX3" fmla="*/ 1541788 w 11297587"/>
              <a:gd name="connsiteY3" fmla="*/ 0 h 2308324"/>
              <a:gd name="connsiteX4" fmla="*/ 2432304 w 11297587"/>
              <a:gd name="connsiteY4" fmla="*/ 0 h 2308324"/>
              <a:gd name="connsiteX5" fmla="*/ 3209844 w 11297587"/>
              <a:gd name="connsiteY5" fmla="*/ 0 h 2308324"/>
              <a:gd name="connsiteX6" fmla="*/ 3648456 w 11297587"/>
              <a:gd name="connsiteY6" fmla="*/ 0 h 2308324"/>
              <a:gd name="connsiteX7" fmla="*/ 4087068 w 11297587"/>
              <a:gd name="connsiteY7" fmla="*/ 0 h 2308324"/>
              <a:gd name="connsiteX8" fmla="*/ 4977584 w 11297587"/>
              <a:gd name="connsiteY8" fmla="*/ 0 h 2308324"/>
              <a:gd name="connsiteX9" fmla="*/ 5642148 w 11297587"/>
              <a:gd name="connsiteY9" fmla="*/ 0 h 2308324"/>
              <a:gd name="connsiteX10" fmla="*/ 6306712 w 11297587"/>
              <a:gd name="connsiteY10" fmla="*/ 0 h 2308324"/>
              <a:gd name="connsiteX11" fmla="*/ 7084252 w 11297587"/>
              <a:gd name="connsiteY11" fmla="*/ 0 h 2308324"/>
              <a:gd name="connsiteX12" fmla="*/ 7861791 w 11297587"/>
              <a:gd name="connsiteY12" fmla="*/ 0 h 2308324"/>
              <a:gd name="connsiteX13" fmla="*/ 8187428 w 11297587"/>
              <a:gd name="connsiteY13" fmla="*/ 0 h 2308324"/>
              <a:gd name="connsiteX14" fmla="*/ 8851992 w 11297587"/>
              <a:gd name="connsiteY14" fmla="*/ 0 h 2308324"/>
              <a:gd name="connsiteX15" fmla="*/ 9629532 w 11297587"/>
              <a:gd name="connsiteY15" fmla="*/ 0 h 2308324"/>
              <a:gd name="connsiteX16" fmla="*/ 10181120 w 11297587"/>
              <a:gd name="connsiteY16" fmla="*/ 0 h 2308324"/>
              <a:gd name="connsiteX17" fmla="*/ 11297587 w 11297587"/>
              <a:gd name="connsiteY17" fmla="*/ 0 h 2308324"/>
              <a:gd name="connsiteX18" fmla="*/ 11297587 w 11297587"/>
              <a:gd name="connsiteY18" fmla="*/ 600164 h 2308324"/>
              <a:gd name="connsiteX19" fmla="*/ 11297587 w 11297587"/>
              <a:gd name="connsiteY19" fmla="*/ 1223412 h 2308324"/>
              <a:gd name="connsiteX20" fmla="*/ 11297587 w 11297587"/>
              <a:gd name="connsiteY20" fmla="*/ 1777409 h 2308324"/>
              <a:gd name="connsiteX21" fmla="*/ 11297587 w 11297587"/>
              <a:gd name="connsiteY21" fmla="*/ 2308324 h 2308324"/>
              <a:gd name="connsiteX22" fmla="*/ 10407071 w 11297587"/>
              <a:gd name="connsiteY22" fmla="*/ 2308324 h 2308324"/>
              <a:gd name="connsiteX23" fmla="*/ 10081435 w 11297587"/>
              <a:gd name="connsiteY23" fmla="*/ 2308324 h 2308324"/>
              <a:gd name="connsiteX24" fmla="*/ 9529847 w 11297587"/>
              <a:gd name="connsiteY24" fmla="*/ 2308324 h 2308324"/>
              <a:gd name="connsiteX25" fmla="*/ 9204211 w 11297587"/>
              <a:gd name="connsiteY25" fmla="*/ 2308324 h 2308324"/>
              <a:gd name="connsiteX26" fmla="*/ 8765598 w 11297587"/>
              <a:gd name="connsiteY26" fmla="*/ 2308324 h 2308324"/>
              <a:gd name="connsiteX27" fmla="*/ 8101034 w 11297587"/>
              <a:gd name="connsiteY27" fmla="*/ 2308324 h 2308324"/>
              <a:gd name="connsiteX28" fmla="*/ 7775398 w 11297587"/>
              <a:gd name="connsiteY28" fmla="*/ 2308324 h 2308324"/>
              <a:gd name="connsiteX29" fmla="*/ 7110834 w 11297587"/>
              <a:gd name="connsiteY29" fmla="*/ 2308324 h 2308324"/>
              <a:gd name="connsiteX30" fmla="*/ 6446270 w 11297587"/>
              <a:gd name="connsiteY30" fmla="*/ 2308324 h 2308324"/>
              <a:gd name="connsiteX31" fmla="*/ 6007658 w 11297587"/>
              <a:gd name="connsiteY31" fmla="*/ 2308324 h 2308324"/>
              <a:gd name="connsiteX32" fmla="*/ 5117142 w 11297587"/>
              <a:gd name="connsiteY32" fmla="*/ 2308324 h 2308324"/>
              <a:gd name="connsiteX33" fmla="*/ 4452578 w 11297587"/>
              <a:gd name="connsiteY33" fmla="*/ 2308324 h 2308324"/>
              <a:gd name="connsiteX34" fmla="*/ 4126942 w 11297587"/>
              <a:gd name="connsiteY34" fmla="*/ 2308324 h 2308324"/>
              <a:gd name="connsiteX35" fmla="*/ 3575354 w 11297587"/>
              <a:gd name="connsiteY35" fmla="*/ 2308324 h 2308324"/>
              <a:gd name="connsiteX36" fmla="*/ 3023766 w 11297587"/>
              <a:gd name="connsiteY36" fmla="*/ 2308324 h 2308324"/>
              <a:gd name="connsiteX37" fmla="*/ 2359202 w 11297587"/>
              <a:gd name="connsiteY37" fmla="*/ 2308324 h 2308324"/>
              <a:gd name="connsiteX38" fmla="*/ 2033566 w 11297587"/>
              <a:gd name="connsiteY38" fmla="*/ 2308324 h 2308324"/>
              <a:gd name="connsiteX39" fmla="*/ 1594953 w 11297587"/>
              <a:gd name="connsiteY39" fmla="*/ 2308324 h 2308324"/>
              <a:gd name="connsiteX40" fmla="*/ 817414 w 11297587"/>
              <a:gd name="connsiteY40" fmla="*/ 2308324 h 2308324"/>
              <a:gd name="connsiteX41" fmla="*/ 0 w 11297587"/>
              <a:gd name="connsiteY41" fmla="*/ 2308324 h 2308324"/>
              <a:gd name="connsiteX42" fmla="*/ 0 w 11297587"/>
              <a:gd name="connsiteY42" fmla="*/ 1777409 h 2308324"/>
              <a:gd name="connsiteX43" fmla="*/ 0 w 11297587"/>
              <a:gd name="connsiteY43" fmla="*/ 1223412 h 2308324"/>
              <a:gd name="connsiteX44" fmla="*/ 0 w 11297587"/>
              <a:gd name="connsiteY44" fmla="*/ 669414 h 2308324"/>
              <a:gd name="connsiteX45" fmla="*/ 0 w 11297587"/>
              <a:gd name="connsiteY4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97587" h="2308324" extrusionOk="0">
                <a:moveTo>
                  <a:pt x="0" y="0"/>
                </a:moveTo>
                <a:cubicBezTo>
                  <a:pt x="96368" y="13560"/>
                  <a:pt x="233793" y="-6295"/>
                  <a:pt x="325636" y="0"/>
                </a:cubicBezTo>
                <a:cubicBezTo>
                  <a:pt x="417479" y="6295"/>
                  <a:pt x="857694" y="33974"/>
                  <a:pt x="1216152" y="0"/>
                </a:cubicBezTo>
                <a:cubicBezTo>
                  <a:pt x="1574610" y="-33974"/>
                  <a:pt x="1469952" y="10510"/>
                  <a:pt x="1541788" y="0"/>
                </a:cubicBezTo>
                <a:cubicBezTo>
                  <a:pt x="1613624" y="-10510"/>
                  <a:pt x="2047162" y="-12990"/>
                  <a:pt x="2432304" y="0"/>
                </a:cubicBezTo>
                <a:cubicBezTo>
                  <a:pt x="2817446" y="12990"/>
                  <a:pt x="2860142" y="-30938"/>
                  <a:pt x="3209844" y="0"/>
                </a:cubicBezTo>
                <a:cubicBezTo>
                  <a:pt x="3559546" y="30938"/>
                  <a:pt x="3521715" y="17382"/>
                  <a:pt x="3648456" y="0"/>
                </a:cubicBezTo>
                <a:cubicBezTo>
                  <a:pt x="3775197" y="-17382"/>
                  <a:pt x="3949307" y="19626"/>
                  <a:pt x="4087068" y="0"/>
                </a:cubicBezTo>
                <a:cubicBezTo>
                  <a:pt x="4224829" y="-19626"/>
                  <a:pt x="4752063" y="8734"/>
                  <a:pt x="4977584" y="0"/>
                </a:cubicBezTo>
                <a:cubicBezTo>
                  <a:pt x="5203105" y="-8734"/>
                  <a:pt x="5485452" y="-16789"/>
                  <a:pt x="5642148" y="0"/>
                </a:cubicBezTo>
                <a:cubicBezTo>
                  <a:pt x="5798844" y="16789"/>
                  <a:pt x="6162573" y="25205"/>
                  <a:pt x="6306712" y="0"/>
                </a:cubicBezTo>
                <a:cubicBezTo>
                  <a:pt x="6450851" y="-25205"/>
                  <a:pt x="6925849" y="-27714"/>
                  <a:pt x="7084252" y="0"/>
                </a:cubicBezTo>
                <a:cubicBezTo>
                  <a:pt x="7242655" y="27714"/>
                  <a:pt x="7620844" y="30885"/>
                  <a:pt x="7861791" y="0"/>
                </a:cubicBezTo>
                <a:cubicBezTo>
                  <a:pt x="8102738" y="-30885"/>
                  <a:pt x="8073221" y="-5628"/>
                  <a:pt x="8187428" y="0"/>
                </a:cubicBezTo>
                <a:cubicBezTo>
                  <a:pt x="8301635" y="5628"/>
                  <a:pt x="8554543" y="23843"/>
                  <a:pt x="8851992" y="0"/>
                </a:cubicBezTo>
                <a:cubicBezTo>
                  <a:pt x="9149441" y="-23843"/>
                  <a:pt x="9258085" y="35870"/>
                  <a:pt x="9629532" y="0"/>
                </a:cubicBezTo>
                <a:cubicBezTo>
                  <a:pt x="10000979" y="-35870"/>
                  <a:pt x="10063597" y="-7897"/>
                  <a:pt x="10181120" y="0"/>
                </a:cubicBezTo>
                <a:cubicBezTo>
                  <a:pt x="10298643" y="7897"/>
                  <a:pt x="11018174" y="-34779"/>
                  <a:pt x="11297587" y="0"/>
                </a:cubicBezTo>
                <a:cubicBezTo>
                  <a:pt x="11302411" y="222565"/>
                  <a:pt x="11290286" y="470179"/>
                  <a:pt x="11297587" y="600164"/>
                </a:cubicBezTo>
                <a:cubicBezTo>
                  <a:pt x="11304888" y="730149"/>
                  <a:pt x="11304267" y="1071980"/>
                  <a:pt x="11297587" y="1223412"/>
                </a:cubicBezTo>
                <a:cubicBezTo>
                  <a:pt x="11290907" y="1374844"/>
                  <a:pt x="11312938" y="1569841"/>
                  <a:pt x="11297587" y="1777409"/>
                </a:cubicBezTo>
                <a:cubicBezTo>
                  <a:pt x="11282236" y="1984977"/>
                  <a:pt x="11272066" y="2163411"/>
                  <a:pt x="11297587" y="2308324"/>
                </a:cubicBezTo>
                <a:cubicBezTo>
                  <a:pt x="11038908" y="2303061"/>
                  <a:pt x="10830824" y="2293447"/>
                  <a:pt x="10407071" y="2308324"/>
                </a:cubicBezTo>
                <a:cubicBezTo>
                  <a:pt x="9983318" y="2323201"/>
                  <a:pt x="10230012" y="2293695"/>
                  <a:pt x="10081435" y="2308324"/>
                </a:cubicBezTo>
                <a:cubicBezTo>
                  <a:pt x="9932858" y="2322953"/>
                  <a:pt x="9655793" y="2283249"/>
                  <a:pt x="9529847" y="2308324"/>
                </a:cubicBezTo>
                <a:cubicBezTo>
                  <a:pt x="9403901" y="2333399"/>
                  <a:pt x="9289972" y="2319386"/>
                  <a:pt x="9204211" y="2308324"/>
                </a:cubicBezTo>
                <a:cubicBezTo>
                  <a:pt x="9118450" y="2297262"/>
                  <a:pt x="8856146" y="2301331"/>
                  <a:pt x="8765598" y="2308324"/>
                </a:cubicBezTo>
                <a:cubicBezTo>
                  <a:pt x="8675050" y="2315317"/>
                  <a:pt x="8368147" y="2297638"/>
                  <a:pt x="8101034" y="2308324"/>
                </a:cubicBezTo>
                <a:cubicBezTo>
                  <a:pt x="7833921" y="2319010"/>
                  <a:pt x="7923895" y="2318014"/>
                  <a:pt x="7775398" y="2308324"/>
                </a:cubicBezTo>
                <a:cubicBezTo>
                  <a:pt x="7626901" y="2298634"/>
                  <a:pt x="7326543" y="2294003"/>
                  <a:pt x="7110834" y="2308324"/>
                </a:cubicBezTo>
                <a:cubicBezTo>
                  <a:pt x="6895125" y="2322645"/>
                  <a:pt x="6754409" y="2296781"/>
                  <a:pt x="6446270" y="2308324"/>
                </a:cubicBezTo>
                <a:cubicBezTo>
                  <a:pt x="6138131" y="2319867"/>
                  <a:pt x="6103601" y="2310649"/>
                  <a:pt x="6007658" y="2308324"/>
                </a:cubicBezTo>
                <a:cubicBezTo>
                  <a:pt x="5911715" y="2305999"/>
                  <a:pt x="5414640" y="2335195"/>
                  <a:pt x="5117142" y="2308324"/>
                </a:cubicBezTo>
                <a:cubicBezTo>
                  <a:pt x="4819644" y="2281453"/>
                  <a:pt x="4784165" y="2286654"/>
                  <a:pt x="4452578" y="2308324"/>
                </a:cubicBezTo>
                <a:cubicBezTo>
                  <a:pt x="4120991" y="2329994"/>
                  <a:pt x="4218219" y="2320045"/>
                  <a:pt x="4126942" y="2308324"/>
                </a:cubicBezTo>
                <a:cubicBezTo>
                  <a:pt x="4035665" y="2296603"/>
                  <a:pt x="3748411" y="2326572"/>
                  <a:pt x="3575354" y="2308324"/>
                </a:cubicBezTo>
                <a:cubicBezTo>
                  <a:pt x="3402297" y="2290076"/>
                  <a:pt x="3222673" y="2314336"/>
                  <a:pt x="3023766" y="2308324"/>
                </a:cubicBezTo>
                <a:cubicBezTo>
                  <a:pt x="2824859" y="2302312"/>
                  <a:pt x="2541645" y="2304325"/>
                  <a:pt x="2359202" y="2308324"/>
                </a:cubicBezTo>
                <a:cubicBezTo>
                  <a:pt x="2176759" y="2312323"/>
                  <a:pt x="2172865" y="2302886"/>
                  <a:pt x="2033566" y="2308324"/>
                </a:cubicBezTo>
                <a:cubicBezTo>
                  <a:pt x="1894267" y="2313762"/>
                  <a:pt x="1740927" y="2292361"/>
                  <a:pt x="1594953" y="2308324"/>
                </a:cubicBezTo>
                <a:cubicBezTo>
                  <a:pt x="1448979" y="2324287"/>
                  <a:pt x="986228" y="2342997"/>
                  <a:pt x="817414" y="2308324"/>
                </a:cubicBezTo>
                <a:cubicBezTo>
                  <a:pt x="648600" y="2273651"/>
                  <a:pt x="226890" y="2343930"/>
                  <a:pt x="0" y="2308324"/>
                </a:cubicBezTo>
                <a:cubicBezTo>
                  <a:pt x="15885" y="2088656"/>
                  <a:pt x="19462" y="1889489"/>
                  <a:pt x="0" y="1777409"/>
                </a:cubicBezTo>
                <a:cubicBezTo>
                  <a:pt x="-19462" y="1665329"/>
                  <a:pt x="-16354" y="1358964"/>
                  <a:pt x="0" y="1223412"/>
                </a:cubicBezTo>
                <a:cubicBezTo>
                  <a:pt x="16354" y="1087860"/>
                  <a:pt x="22189" y="812992"/>
                  <a:pt x="0" y="669414"/>
                </a:cubicBezTo>
                <a:cubicBezTo>
                  <a:pt x="-22189" y="525836"/>
                  <a:pt x="11222" y="232603"/>
                  <a:pt x="0" y="0"/>
                </a:cubicBezTo>
                <a:close/>
              </a:path>
            </a:pathLst>
          </a:custGeom>
        </p:spPr>
        <p:txBody>
          <a:bodyPr vert="horz" lIns="91440" tIns="45720" rIns="91440" bIns="45720" rtlCol="0" anchor="ctr">
            <a:normAutofit/>
          </a:bodyPr>
          <a:lstStyle/>
          <a:p>
            <a:pPr marL="0" marR="0" lvl="0" indent="0" algn="l" defTabSz="914400" rtl="0" eaLnBrk="1" fontAlgn="t"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Để khỏi ngã,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tôi thường tháo phăng đôi dép nhựa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và bước đi bằng cách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r>
              <a:rPr kumimoji="0" lang="en-US" sz="2800" b="0" i="0" u="none" strike="noStrike" kern="1200" cap="none" spc="0" normalizeH="0" baseline="0" noProof="0">
                <a:ln>
                  <a:noFill/>
                </a:ln>
                <a:solidFill>
                  <a:srgbClr val="002060"/>
                </a:solidFill>
                <a:effectLst/>
                <a:uLnTx/>
                <a:uFillTx/>
                <a:latin typeface="Nunito Black" pitchFamily="2" charset="0"/>
                <a:ea typeface="+mn-ea"/>
                <a:cs typeface="+mn-cs"/>
              </a:rPr>
              <a:t> bấm mười đầu ngón chân xuống mặt đường. </a:t>
            </a:r>
            <a:r>
              <a:rPr kumimoji="0" lang="en-US" sz="2800" b="0" i="0" u="none" strike="noStrike" kern="1200" cap="none" spc="0" normalizeH="0" baseline="0" noProof="0">
                <a:ln>
                  <a:noFill/>
                </a:ln>
                <a:solidFill>
                  <a:srgbClr val="FF0000"/>
                </a:solidFill>
                <a:effectLst/>
                <a:uLnTx/>
                <a:uFillTx/>
                <a:latin typeface="Nunito Black" pitchFamily="2" charset="0"/>
                <a:ea typeface="+mn-ea"/>
                <a:cs typeface="+mn-cs"/>
              </a:rPr>
              <a:t>//</a:t>
            </a:r>
          </a:p>
        </p:txBody>
      </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Tree>
    <p:extLst>
      <p:ext uri="{BB962C8B-B14F-4D97-AF65-F5344CB8AC3E}">
        <p14:creationId xmlns:p14="http://schemas.microsoft.com/office/powerpoint/2010/main" val="1411972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038225" y="61862"/>
            <a:ext cx="2004778"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b="1">
                <a:solidFill>
                  <a:prstClr val="black"/>
                </a:solidFill>
                <a:latin typeface="Baloo 2 SemiBold" pitchFamily="2" charset="0"/>
                <a:cs typeface="Baloo 2 SemiBold" pitchFamily="2" charset="0"/>
              </a:rPr>
              <a:t>Chia đoạn</a:t>
            </a:r>
            <a:endParaRPr kumimoji="0" lang="en-US" sz="2800" b="1" i="0" u="none" strike="noStrike" kern="1200" cap="none" spc="0" normalizeH="0" baseline="0" noProof="0" dirty="0">
              <a:ln>
                <a:noFill/>
              </a:ln>
              <a:solidFill>
                <a:prstClr val="black"/>
              </a:solidFill>
              <a:effectLst/>
              <a:uLnTx/>
              <a:uFillTx/>
              <a:latin typeface="Baloo 2 SemiBold" pitchFamily="2" charset="0"/>
              <a:ea typeface="+mn-ea"/>
              <a:cs typeface="Baloo 2 SemiBold" pitchFamily="2" charset="0"/>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81718" y="671852"/>
            <a:ext cx="11938270" cy="6231493"/>
          </a:xfrm>
          <a:prstGeom prst="roundRect">
            <a:avLst/>
          </a:prstGeom>
          <a:solidFill>
            <a:srgbClr val="EAF9FF"/>
          </a:solidFill>
        </p:spPr>
        <p:txBody>
          <a:bodyPr wrap="square">
            <a:spAutoFit/>
          </a:bodyPr>
          <a:lstStyle/>
          <a:p>
            <a:pPr marL="0" marR="0" lvl="0" indent="0" algn="l" defTabSz="609539" rtl="0" eaLnBrk="1" fontAlgn="t"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đưa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đến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nằm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vẻo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lưng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mấp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mô. Hai bên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xúp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bụi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cỏ</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Cây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ra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quanh năm.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luôn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lạc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chín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Bọn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hay tranh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thủ</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hái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quả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vừa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nháp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đoạn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buông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mình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đồi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Ngày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nắng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bạn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thi xem 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chạy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nhanh hơn.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Gió</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bên tai.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Đất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dưới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xốp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như bông,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thỉnh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thoảng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đá</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dăm hay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một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viên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sỏi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nhói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nhẹ</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gan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mùa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mưa,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lầy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lội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trơn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trượt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Để</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khỏi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ngã</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phăng đôi d</a:t>
            </a: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p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nhựa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bằng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cách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bấm</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xuống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mặt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Đôi khi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phải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cắt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qua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cánh</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vầu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rừng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nứa</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khúc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ngập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trong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nước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lũ</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giáo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người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xuôi.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lẫn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bàn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chân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trò</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trên con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Ấy</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là</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do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nhiều</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hôm mưa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rét</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cô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đón</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đường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đi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cùng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chúng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lớp</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Vì</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thế</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tôi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chẳng</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nghỉ</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buổi</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học</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 </a:t>
            </a:r>
            <a:r>
              <a:rPr kumimoji="0" lang="vi-VN" sz="2000" b="0" i="0" u="none" strike="noStrike" kern="1200" cap="none" spc="0" normalizeH="0" baseline="0" noProof="0" dirty="0" err="1">
                <a:ln>
                  <a:noFill/>
                </a:ln>
                <a:solidFill>
                  <a:prstClr val="black"/>
                </a:solidFill>
                <a:effectLst/>
                <a:uLnTx/>
                <a:uFillTx/>
                <a:latin typeface="Nunito Black" pitchFamily="2" charset="0"/>
                <a:cs typeface="#9Slide03 Arima Madurai Black" panose="020B0604020202020204" charset="0"/>
              </a:rPr>
              <a:t>nào</a:t>
            </a:r>
            <a:r>
              <a:rPr kumimoji="0" lang="vi-VN" sz="2000" b="0" i="0" u="none" strike="noStrike" kern="1200" cap="none" spc="0" normalizeH="0" baseline="0" noProof="0" dirty="0">
                <a:ln>
                  <a:noFill/>
                </a:ln>
                <a:solidFill>
                  <a:prstClr val="black"/>
                </a:solidFill>
                <a:effectLst/>
                <a:uLnTx/>
                <a:uFillTx/>
                <a:latin typeface="Nunito Black" pitchFamily="2" charset="0"/>
                <a:cs typeface="#9Slide03 Arima Madurai Black" panose="020B0604020202020204" charset="0"/>
              </a:rPr>
              <a:t>.</a:t>
            </a:r>
          </a:p>
        </p:txBody>
      </p:sp>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8" y="834811"/>
            <a:ext cx="625359"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81718" y="880661"/>
            <a:ext cx="308098"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1</a:t>
            </a:r>
          </a:p>
        </p:txBody>
      </p:sp>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2870290"/>
            <a:ext cx="747436"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194688" y="2916359"/>
            <a:ext cx="331107" cy="461665"/>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2</a:t>
            </a:r>
          </a:p>
        </p:txBody>
      </p:sp>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1" y="4078648"/>
            <a:ext cx="747436"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234807" y="4126475"/>
            <a:ext cx="328291" cy="523220"/>
          </a:xfrm>
          <a:prstGeom prst="rect">
            <a:avLst/>
          </a:prstGeom>
          <a:noFill/>
        </p:spPr>
        <p:txBody>
          <a:bodyPr wrap="squar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3</a:t>
            </a:r>
          </a:p>
        </p:txBody>
      </p:sp>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7" y="5306307"/>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218231" y="5367420"/>
            <a:ext cx="352982" cy="461665"/>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9Slide03 AmpleSoft Bold" panose="02000000000000000000" pitchFamily="2" charset="0"/>
                <a:ea typeface="+mn-ea"/>
                <a:cs typeface="Baloo 2 Medium" pitchFamily="2" charset="0"/>
              </a:rPr>
              <a:t>4</a:t>
            </a:r>
          </a:p>
        </p:txBody>
      </p:sp>
      <p:sp>
        <p:nvSpPr>
          <p:cNvPr id="7" name="TextBox 29">
            <a:extLst>
              <a:ext uri="{FF2B5EF4-FFF2-40B4-BE49-F238E27FC236}">
                <a16:creationId xmlns:a16="http://schemas.microsoft.com/office/drawing/2014/main" id="{93717FB4-F4D2-8B3D-8523-8E63C4138DB2}"/>
              </a:ext>
            </a:extLst>
          </p:cNvPr>
          <p:cNvSpPr txBox="1"/>
          <p:nvPr/>
        </p:nvSpPr>
        <p:spPr>
          <a:xfrm>
            <a:off x="3502422" y="467037"/>
            <a:ext cx="5715000" cy="73866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200" b="0" i="0" u="none" strike="noStrike" kern="1200" cap="none" spc="-133" normalizeH="0" baseline="0" noProof="0" dirty="0">
                <a:ln>
                  <a:noFill/>
                </a:ln>
                <a:solidFill>
                  <a:srgbClr val="FF0000"/>
                </a:solidFill>
                <a:effectLst/>
                <a:uLnTx/>
                <a:uFillTx/>
                <a:latin typeface="Nunito Black" pitchFamily="2" charset="0"/>
              </a:rPr>
              <a:t>Con </a:t>
            </a:r>
            <a:r>
              <a:rPr kumimoji="0" lang="en-US" sz="3200" b="0" i="0" u="none" strike="noStrike" kern="1200" cap="none" spc="-133" normalizeH="0" baseline="0" noProof="0" dirty="0" err="1">
                <a:ln>
                  <a:noFill/>
                </a:ln>
                <a:solidFill>
                  <a:srgbClr val="FF0000"/>
                </a:solidFill>
                <a:effectLst/>
                <a:uLnTx/>
                <a:uFillTx/>
                <a:latin typeface="Nunito Black" pitchFamily="2" charset="0"/>
              </a:rPr>
              <a:t>đường</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đến</a:t>
            </a:r>
            <a:r>
              <a:rPr kumimoji="0" lang="en-US" sz="3200" b="0" i="0" u="none" strike="noStrike" kern="1200" cap="none" spc="-133" normalizeH="0" baseline="0" noProof="0" dirty="0">
                <a:ln>
                  <a:noFill/>
                </a:ln>
                <a:solidFill>
                  <a:srgbClr val="FF0000"/>
                </a:solidFill>
                <a:effectLst/>
                <a:uLnTx/>
                <a:uFillTx/>
                <a:latin typeface="Nunito Black" pitchFamily="2" charset="0"/>
              </a:rPr>
              <a:t> </a:t>
            </a:r>
            <a:r>
              <a:rPr kumimoji="0" lang="en-US" sz="3200" b="0" i="0" u="none" strike="noStrike" kern="1200" cap="none" spc="-133" normalizeH="0" baseline="0" noProof="0" dirty="0" err="1">
                <a:ln>
                  <a:noFill/>
                </a:ln>
                <a:solidFill>
                  <a:srgbClr val="FF0000"/>
                </a:solidFill>
                <a:effectLst/>
                <a:uLnTx/>
                <a:uFillTx/>
                <a:latin typeface="Nunito Black" pitchFamily="2" charset="0"/>
              </a:rPr>
              <a:t>trường</a:t>
            </a:r>
            <a:endParaRPr kumimoji="0" lang="en-US" sz="3200" b="0" i="0" u="none" strike="noStrike" kern="1200" cap="none" spc="-133"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40488916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7" grpId="0"/>
      <p:bldP spid="20"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2213</TotalTime>
  <Words>1566</Words>
  <Application>Microsoft Office PowerPoint</Application>
  <PresentationFormat>Widescreen</PresentationFormat>
  <Paragraphs>104</Paragraphs>
  <Slides>23</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Open Sans</vt:lpstr>
      <vt:lpstr>Calibri</vt:lpstr>
      <vt:lpstr>Baloo 2 SemiBold</vt:lpstr>
      <vt:lpstr>Baloo 2 Medium</vt:lpstr>
      <vt:lpstr>DFPOP1-W9</vt:lpstr>
      <vt:lpstr>Coiny</vt:lpstr>
      <vt:lpstr>Microsoft YaHei</vt:lpstr>
      <vt:lpstr>Sigmar One</vt:lpstr>
      <vt:lpstr>等线</vt:lpstr>
      <vt:lpstr>#9Slide03 AmpleSoft Bold</vt:lpstr>
      <vt:lpstr>SimSun</vt:lpstr>
      <vt:lpstr>Nunito Black</vt:lpstr>
      <vt:lpstr>#9Slide03 Arima Madurai Black</vt:lpstr>
      <vt:lpstr>Times New Roman</vt:lpstr>
      <vt:lpstr>Arial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MAIHUNG</cp:lastModifiedBy>
  <cp:revision>26</cp:revision>
  <dcterms:created xsi:type="dcterms:W3CDTF">2006-08-16T00:00:00Z</dcterms:created>
  <dcterms:modified xsi:type="dcterms:W3CDTF">2025-05-02T08:31:40Z</dcterms:modified>
  <dc:identifier>DAFDiO2oNAs</dc:identifier>
</cp:coreProperties>
</file>