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4008" r:id="rId2"/>
    <p:sldId id="4007" r:id="rId3"/>
    <p:sldId id="384" r:id="rId4"/>
    <p:sldId id="385" r:id="rId5"/>
    <p:sldId id="4002" r:id="rId6"/>
    <p:sldId id="4003" r:id="rId7"/>
    <p:sldId id="387" r:id="rId8"/>
    <p:sldId id="393" r:id="rId9"/>
    <p:sldId id="394" r:id="rId10"/>
    <p:sldId id="4006" r:id="rId11"/>
    <p:sldId id="398" r:id="rId12"/>
    <p:sldId id="396" r:id="rId13"/>
    <p:sldId id="388" r:id="rId14"/>
    <p:sldId id="397" r:id="rId15"/>
    <p:sldId id="400" r:id="rId16"/>
    <p:sldId id="392" r:id="rId17"/>
    <p:sldId id="294" r:id="rId18"/>
    <p:sldId id="263" r:id="rId19"/>
  </p:sldIdLst>
  <p:sldSz cx="12192000" cy="6858000"/>
  <p:notesSz cx="6858000" cy="9144000"/>
  <p:embeddedFontLst>
    <p:embeddedFont>
      <p:font typeface="HP001 5 hàng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Sigmar One" panose="020B0604020202020204" charset="0"/>
      <p:regular r:id="rId29"/>
    </p:embeddedFont>
    <p:embeddedFont>
      <p:font typeface="#9Slide03 AmpleSoft Bold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SimSun" panose="02010600030101010101" pitchFamily="2" charset="-122"/>
      <p:regular r:id="rId33"/>
    </p:embeddedFont>
    <p:embeddedFont>
      <p:font typeface="Nunito Black" panose="020B0604020202020204" charset="0"/>
      <p:bold r:id="rId34"/>
      <p:boldItalic r:id="rId35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101" y="24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4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7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20377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4" r:id="rId13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sz="1800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-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2427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9B295-B225-2EEC-AA34-F195F1A61EBA}"/>
              </a:ext>
            </a:extLst>
          </p:cNvPr>
          <p:cNvSpPr txBox="1"/>
          <p:nvPr/>
        </p:nvSpPr>
        <p:spPr>
          <a:xfrm>
            <a:off x="651355" y="2180991"/>
            <a:ext cx="107661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Buổi sáng, Nam đạp xe tới trường trên con đường quen thuộc. Hè đã sang mấy cành phượng vĩ nở hoa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đỏ rực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. Tiếng ve kêu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râm ran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giữa những tán lá sấu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xanh um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. Gần đến trường, khung cảnh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nhộn nhịp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hẳn lên. Mấy em bé lớp 1 chia tay mẹ vào lớp, vừa đi vừa ngoái lại: “Mẹ ơi, chiều mẹ đón con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sớm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nhé!”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8CE6D-C78D-B6DD-AFCD-2AD4B59234A4}"/>
              </a:ext>
            </a:extLst>
          </p:cNvPr>
          <p:cNvGrpSpPr/>
          <p:nvPr/>
        </p:nvGrpSpPr>
        <p:grpSpPr>
          <a:xfrm>
            <a:off x="1984923" y="3085902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EF114E-A73D-5BB2-AA54-8A4869C05946}"/>
              </a:ext>
            </a:extLst>
          </p:cNvPr>
          <p:cNvGrpSpPr/>
          <p:nvPr/>
        </p:nvGrpSpPr>
        <p:grpSpPr>
          <a:xfrm>
            <a:off x="6224264" y="3075512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E20BEB-87D1-1762-A3D2-C071397B6378}"/>
              </a:ext>
            </a:extLst>
          </p:cNvPr>
          <p:cNvGrpSpPr/>
          <p:nvPr/>
        </p:nvGrpSpPr>
        <p:grpSpPr>
          <a:xfrm>
            <a:off x="1862612" y="3593063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1D75E-2AC6-A314-1F95-602B990C22AD}"/>
              </a:ext>
            </a:extLst>
          </p:cNvPr>
          <p:cNvGrpSpPr/>
          <p:nvPr/>
        </p:nvGrpSpPr>
        <p:grpSpPr>
          <a:xfrm>
            <a:off x="8894323" y="3628335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F23DC-8BF0-19DA-B533-43B32AE50863}"/>
              </a:ext>
            </a:extLst>
          </p:cNvPr>
          <p:cNvGrpSpPr/>
          <p:nvPr/>
        </p:nvGrpSpPr>
        <p:grpSpPr>
          <a:xfrm>
            <a:off x="10240831" y="4440315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49552" y="1881489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70000" lnSpcReduction="20000"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đoạn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222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2456DC83-12F6-DD8B-104F-2EBF6D1FAD77}"/>
              </a:ext>
            </a:extLst>
          </p:cNvPr>
          <p:cNvSpPr/>
          <p:nvPr/>
        </p:nvSpPr>
        <p:spPr>
          <a:xfrm>
            <a:off x="1257300" y="71262"/>
            <a:ext cx="9677400" cy="1112212"/>
          </a:xfrm>
          <a:prstGeom prst="roundRect">
            <a:avLst/>
          </a:prstGeom>
          <a:solidFill>
            <a:srgbClr val="73C5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lvl="0" algn="ctr"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4.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Viết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văn nêu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tình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đối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yêu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quý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lang="vi-VN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696C0E4-31F2-1106-CC19-CCEC33D4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94" y="71262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741618E-1A96-68CC-AE1C-0156923F4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0C90B30B-5864-EFC6-0B4C-96E0E32128F7}"/>
              </a:ext>
            </a:extLst>
          </p:cNvPr>
          <p:cNvSpPr txBox="1"/>
          <p:nvPr/>
        </p:nvSpPr>
        <p:spPr>
          <a:xfrm>
            <a:off x="1676400" y="1338143"/>
            <a:ext cx="8910637" cy="2962513"/>
          </a:xfrm>
          <a:prstGeom prst="wedgeRoundRectCallout">
            <a:avLst>
              <a:gd name="adj1" fmla="val 47944"/>
              <a:gd name="adj2" fmla="val 67702"/>
              <a:gd name="adj3" fmla="val 16667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Giới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thiệu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yêu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quý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.</a:t>
            </a:r>
            <a:endParaRPr lang="vi-VN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- Nêu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ấn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tượng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- Nêu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khi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endParaRPr lang="vi-VN" sz="2800" dirty="0">
              <a:solidFill>
                <a:srgbClr val="00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590800" y="1901041"/>
            <a:ext cx="8839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  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người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yêu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quý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trong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bác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sĩ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Ngoài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những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lúc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làm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tại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bệnh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,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luôn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dành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thời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gian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để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chăm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sóc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cho gia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đình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nấu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cơm,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dọn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dẹp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cửa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giặt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quần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áo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nấu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ăn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ngon.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Món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nào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thích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cũng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có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thể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làm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được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thương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vì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công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của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bận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rộn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sẽ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làm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giúp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nhiều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hơn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để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đỡ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vả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</a:t>
            </a:r>
            <a:b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#9Slide03 Arima Madurai Black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676400" y="552352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756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C696C0E4-31F2-1106-CC19-CCEC33D4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67" y="-47927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EE42A7F-CB25-ED3D-CF4C-174D5DF1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83242"/>
            <a:ext cx="8229600" cy="3800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9856F-9751-F982-02F9-358D722EBD75}"/>
              </a:ext>
            </a:extLst>
          </p:cNvPr>
          <p:cNvSpPr txBox="1"/>
          <p:nvPr/>
        </p:nvSpPr>
        <p:spPr>
          <a:xfrm>
            <a:off x="990600" y="251358"/>
            <a:ext cx="6189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5. </a:t>
            </a:r>
            <a:r>
              <a:rPr lang="en-US" sz="2800" b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Trao đổi bài của em với bạn.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5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59F6309B-EABB-A876-5417-8234D069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7859" y="3010823"/>
            <a:ext cx="2629252" cy="287472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80FD16-708A-FFC5-B0BF-3C6EBBDFBD1C}"/>
              </a:ext>
            </a:extLst>
          </p:cNvPr>
          <p:cNvSpPr txBox="1"/>
          <p:nvPr/>
        </p:nvSpPr>
        <p:spPr>
          <a:xfrm>
            <a:off x="2559472" y="20974"/>
            <a:ext cx="6889328" cy="954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Tìm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đọc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những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câu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chuyện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,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bài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văn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,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bài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err="1">
                <a:solidFill>
                  <a:srgbClr val="002060"/>
                </a:solidFill>
                <a:latin typeface="Nunito Black" panose="00000A00000000000000" pitchFamily="2" charset="0"/>
              </a:rPr>
              <a:t>thơ</a:t>
            </a:r>
            <a:r>
              <a:rPr lang="en-US" sz="2800" noProof="0">
                <a:solidFill>
                  <a:srgbClr val="002060"/>
                </a:solidFill>
                <a:latin typeface="Nunito Black" panose="00000A00000000000000" pitchFamily="2" charset="0"/>
              </a:rPr>
              <a:t>,…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Về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err="1">
                <a:solidFill>
                  <a:srgbClr val="002060"/>
                </a:solidFill>
                <a:latin typeface="Nunito Black" panose="00000A00000000000000" pitchFamily="2" charset="0"/>
              </a:rPr>
              <a:t>nhà</a:t>
            </a:r>
            <a:r>
              <a:rPr lang="en-US" sz="2800" noProof="0">
                <a:solidFill>
                  <a:srgbClr val="002060"/>
                </a:solidFill>
                <a:latin typeface="Nunito Black" panose="00000A00000000000000" pitchFamily="2" charset="0"/>
              </a:rPr>
              <a:t>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7C06165-C84C-CC9A-DB9E-63A3743E8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-33469"/>
            <a:ext cx="1114313" cy="1100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3DF5388-51F5-8A82-FB0E-F16F346BE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917181"/>
            <a:ext cx="10287000" cy="597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339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132329" y="152400"/>
            <a:ext cx="9011671" cy="9237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,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,….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" y="111639"/>
            <a:ext cx="987380" cy="85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2896E8D-15B0-F68D-D148-9102EBEEE639}"/>
              </a:ext>
            </a:extLst>
          </p:cNvPr>
          <p:cNvSpPr txBox="1"/>
          <p:nvPr/>
        </p:nvSpPr>
        <p:spPr>
          <a:xfrm>
            <a:off x="894297" y="2014843"/>
            <a:ext cx="4211061" cy="3371136"/>
          </a:xfrm>
          <a:prstGeom prst="roundRect">
            <a:avLst/>
          </a:prstGeom>
          <a:solidFill>
            <a:srgbClr val="EAF9FF"/>
          </a:solidFill>
          <a:ln>
            <a:solidFill>
              <a:schemeClr val="tx1"/>
            </a:solidFill>
            <a:prstDash val="lgDashDot"/>
          </a:ln>
        </p:spPr>
        <p:txBody>
          <a:bodyPr wrap="square" numCol="1">
            <a:spAutoFit/>
          </a:bodyPr>
          <a:lstStyle/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em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Ngói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hồng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rỡ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ô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cửa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Nhìn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ra chân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trời</a:t>
            </a:r>
            <a:endParaRPr lang="vi-VN" sz="24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thương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Đứng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bên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sườn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núi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dòng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suối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Lượn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cổng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400" dirty="0"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809DE8C-7E66-8467-8FB1-7F01F47F6907}"/>
              </a:ext>
            </a:extLst>
          </p:cNvPr>
          <p:cNvSpPr txBox="1"/>
          <p:nvPr/>
        </p:nvSpPr>
        <p:spPr>
          <a:xfrm>
            <a:off x="5388044" y="2014843"/>
            <a:ext cx="4412520" cy="3371136"/>
          </a:xfrm>
          <a:prstGeom prst="roundRect">
            <a:avLst/>
          </a:prstGeom>
          <a:solidFill>
            <a:srgbClr val="EAF9FF"/>
          </a:solidFill>
          <a:ln>
            <a:solidFill>
              <a:schemeClr val="tx1"/>
            </a:solidFill>
            <a:prstDash val="lgDash"/>
          </a:ln>
        </p:spPr>
        <p:txBody>
          <a:bodyPr wrap="square" numCol="1">
            <a:spAutoFit/>
          </a:bodyPr>
          <a:lstStyle/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yêu thương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cây che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mát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Tổ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quốc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Bay trong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ngàn</a:t>
            </a:r>
            <a:endParaRPr lang="vi-VN" sz="24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khang trang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thầy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ngồi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em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ngắm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em.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DFFE0C8-FB16-2B9B-3861-6CFD755F854E}"/>
              </a:ext>
            </a:extLst>
          </p:cNvPr>
          <p:cNvSpPr txBox="1"/>
          <p:nvPr/>
        </p:nvSpPr>
        <p:spPr>
          <a:xfrm>
            <a:off x="3352800" y="1147809"/>
            <a:ext cx="40095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ngôi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em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7" name="Cloud 27">
            <a:extLst>
              <a:ext uri="{FF2B5EF4-FFF2-40B4-BE49-F238E27FC236}">
                <a16:creationId xmlns:a16="http://schemas.microsoft.com/office/drawing/2014/main" id="{AF455145-E105-4553-D459-91315004BC45}"/>
              </a:ext>
            </a:extLst>
          </p:cNvPr>
          <p:cNvSpPr/>
          <p:nvPr/>
        </p:nvSpPr>
        <p:spPr>
          <a:xfrm>
            <a:off x="9263174" y="1052377"/>
            <a:ext cx="2962213" cy="145332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khảo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728944" y="2294353"/>
            <a:ext cx="590893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_任意多边形 8"/>
          <p:cNvSpPr/>
          <p:nvPr>
            <p:custDataLst>
              <p:tags r:id="rId1"/>
            </p:custDataLst>
          </p:nvPr>
        </p:nvSpPr>
        <p:spPr bwMode="auto">
          <a:xfrm>
            <a:off x="1188721" y="563705"/>
            <a:ext cx="10311908" cy="512350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PA_文本框 10"/>
          <p:cNvSpPr txBox="1"/>
          <p:nvPr>
            <p:custDataLst>
              <p:tags r:id="rId2"/>
            </p:custDataLst>
          </p:nvPr>
        </p:nvSpPr>
        <p:spPr>
          <a:xfrm>
            <a:off x="1905000" y="3106452"/>
            <a:ext cx="924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                       </a:t>
            </a:r>
            <a:r>
              <a:rPr kumimoji="0" lang="en-US" altLang="zh-CN" sz="4000" b="1" i="0" u="sng" strike="noStrike" kern="1200" cap="none" spc="0" normalizeH="0" baseline="0" noProof="0" dirty="0" err="1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Tiếng</a:t>
            </a:r>
            <a:r>
              <a:rPr kumimoji="0" lang="en-US" altLang="zh-CN" sz="4000" b="1" i="0" u="sng" strike="noStrike" kern="1200" cap="none" spc="0" normalizeH="0" noProof="0" dirty="0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sng" strike="noStrike" kern="1200" cap="none" spc="0" normalizeH="0" noProof="0" dirty="0" err="1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Việt</a:t>
            </a:r>
            <a:r>
              <a:rPr kumimoji="0" lang="en-US" altLang="zh-CN" sz="4000" b="1" i="0" u="none" strike="noStrike" kern="1200" cap="none" spc="0" normalizeH="0" noProof="0" dirty="0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4000" b="1" dirty="0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10:</a:t>
            </a:r>
            <a:r>
              <a:rPr lang="en-US" altLang="zh-CN" sz="4000" b="1" dirty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Con </a:t>
            </a:r>
            <a:r>
              <a:rPr lang="en-US" altLang="zh-CN" sz="4000" b="1" dirty="0" err="1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đường</a:t>
            </a:r>
            <a:r>
              <a:rPr lang="en-US" altLang="zh-CN" sz="4000" b="1" dirty="0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đến</a:t>
            </a:r>
            <a:r>
              <a:rPr lang="en-US" altLang="zh-CN" sz="4000" b="1" dirty="0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err="1" smtClean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kumimoji="0" lang="en-US" altLang="zh-CN" sz="4000" b="1" i="0" u="none" strike="noStrike" kern="1200" cap="none" spc="0" normalizeH="0" baseline="0" noProof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(Tiết </a:t>
            </a:r>
            <a:r>
              <a:rPr kumimoji="0" lang="en-US" altLang="zh-CN" sz="4000" b="1" i="0" u="none" strike="noStrike" kern="1200" cap="none" spc="0" normalizeH="0" baseline="0" noProof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3-Tiết</a:t>
            </a:r>
            <a:r>
              <a:rPr kumimoji="0" lang="en-US" altLang="zh-CN" sz="4000" b="1" i="0" u="none" strike="noStrike" kern="1200" cap="none" spc="0" normalizeH="0" noProof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</a:t>
            </a:r>
            <a:r>
              <a:rPr kumimoji="0" lang="en-US" altLang="zh-CN" sz="4000" b="1" i="0" u="none" strike="noStrike" kern="1200" cap="none" spc="0" normalizeH="0" baseline="0" noProof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PA_文本框 11"/>
          <p:cNvSpPr txBox="1"/>
          <p:nvPr>
            <p:custDataLst>
              <p:tags r:id="rId3"/>
            </p:custDataLst>
          </p:nvPr>
        </p:nvSpPr>
        <p:spPr>
          <a:xfrm>
            <a:off x="2680360" y="2422786"/>
            <a:ext cx="7149440" cy="49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ln w="0">
                  <a:noFill/>
                </a:ln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</a:t>
            </a:r>
            <a:r>
              <a:rPr lang="en-US" altLang="zh-CN" sz="3600" b="1" dirty="0" smtClean="0">
                <a:ln w="0">
                  <a:noFill/>
                </a:ln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09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 </a:t>
            </a:r>
            <a:r>
              <a:rPr kumimoji="0" lang="en-US" altLang="zh-CN" sz="3600" b="1" i="0" u="none" strike="noStrike" kern="1200" cap="none" spc="0" normalizeH="0" baseline="0" noProof="0" dirty="0" err="1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 w="0"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2024</a:t>
            </a:r>
            <a:endParaRPr kumimoji="0" lang="zh-CN" altLang="en-US" sz="3600" b="1" i="0" u="none" strike="noStrike" kern="1200" cap="none" spc="0" normalizeH="0" baseline="0" noProof="0" dirty="0">
              <a:ln w="0"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7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76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9E977-CADE-D4A3-C4FF-9E12810DC099}"/>
              </a:ext>
            </a:extLst>
          </p:cNvPr>
          <p:cNvSpPr txBox="1"/>
          <p:nvPr/>
        </p:nvSpPr>
        <p:spPr>
          <a:xfrm>
            <a:off x="455634" y="353041"/>
            <a:ext cx="10748897" cy="124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tập 2: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Tìm thêm các từ chỉ đặc điểm cho mỗi nhóm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dưới đây và mỗi nhóm đặt 1 câu với từ ngữ tìm được .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7D0BE1-8F85-1F86-4745-E4754CCE595A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5248406" y="977828"/>
            <a:ext cx="5956125" cy="1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5ACB8F-17C1-A88E-49CD-243E93D10AF1}"/>
              </a:ext>
            </a:extLst>
          </p:cNvPr>
          <p:cNvCxnSpPr>
            <a:cxnSpLocks/>
          </p:cNvCxnSpPr>
          <p:nvPr/>
        </p:nvCxnSpPr>
        <p:spPr>
          <a:xfrm flipV="1">
            <a:off x="5050078" y="1596351"/>
            <a:ext cx="5956125" cy="1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01E152E-E8C8-FFF1-3727-FB199A1EA9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065" y="1707797"/>
            <a:ext cx="9438361" cy="3678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9DE54B-A654-B09D-6BCD-680DD4251FFA}"/>
              </a:ext>
            </a:extLst>
          </p:cNvPr>
          <p:cNvSpPr txBox="1"/>
          <p:nvPr/>
        </p:nvSpPr>
        <p:spPr>
          <a:xfrm>
            <a:off x="2824619" y="5386755"/>
            <a:ext cx="1627460" cy="769441"/>
          </a:xfrm>
          <a:custGeom>
            <a:avLst/>
            <a:gdLst>
              <a:gd name="connsiteX0" fmla="*/ 0 w 1627460"/>
              <a:gd name="connsiteY0" fmla="*/ 0 h 769441"/>
              <a:gd name="connsiteX1" fmla="*/ 542487 w 1627460"/>
              <a:gd name="connsiteY1" fmla="*/ 0 h 769441"/>
              <a:gd name="connsiteX2" fmla="*/ 1084973 w 1627460"/>
              <a:gd name="connsiteY2" fmla="*/ 0 h 769441"/>
              <a:gd name="connsiteX3" fmla="*/ 1627460 w 1627460"/>
              <a:gd name="connsiteY3" fmla="*/ 0 h 769441"/>
              <a:gd name="connsiteX4" fmla="*/ 1627460 w 1627460"/>
              <a:gd name="connsiteY4" fmla="*/ 369332 h 769441"/>
              <a:gd name="connsiteX5" fmla="*/ 1627460 w 1627460"/>
              <a:gd name="connsiteY5" fmla="*/ 769441 h 769441"/>
              <a:gd name="connsiteX6" fmla="*/ 1133797 w 1627460"/>
              <a:gd name="connsiteY6" fmla="*/ 769441 h 769441"/>
              <a:gd name="connsiteX7" fmla="*/ 575036 w 1627460"/>
              <a:gd name="connsiteY7" fmla="*/ 769441 h 769441"/>
              <a:gd name="connsiteX8" fmla="*/ 0 w 1627460"/>
              <a:gd name="connsiteY8" fmla="*/ 769441 h 769441"/>
              <a:gd name="connsiteX9" fmla="*/ 0 w 1627460"/>
              <a:gd name="connsiteY9" fmla="*/ 392415 h 769441"/>
              <a:gd name="connsiteX10" fmla="*/ 0 w 1627460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7460" h="769441" extrusionOk="0">
                <a:moveTo>
                  <a:pt x="0" y="0"/>
                </a:moveTo>
                <a:cubicBezTo>
                  <a:pt x="167442" y="-55256"/>
                  <a:pt x="369724" y="40877"/>
                  <a:pt x="542487" y="0"/>
                </a:cubicBezTo>
                <a:cubicBezTo>
                  <a:pt x="715250" y="-40877"/>
                  <a:pt x="837845" y="10784"/>
                  <a:pt x="1084973" y="0"/>
                </a:cubicBezTo>
                <a:cubicBezTo>
                  <a:pt x="1332101" y="-10784"/>
                  <a:pt x="1482958" y="27563"/>
                  <a:pt x="1627460" y="0"/>
                </a:cubicBezTo>
                <a:cubicBezTo>
                  <a:pt x="1635615" y="167611"/>
                  <a:pt x="1603011" y="206538"/>
                  <a:pt x="1627460" y="369332"/>
                </a:cubicBezTo>
                <a:cubicBezTo>
                  <a:pt x="1651909" y="532126"/>
                  <a:pt x="1580469" y="624820"/>
                  <a:pt x="1627460" y="769441"/>
                </a:cubicBezTo>
                <a:cubicBezTo>
                  <a:pt x="1408477" y="810336"/>
                  <a:pt x="1284487" y="736544"/>
                  <a:pt x="1133797" y="769441"/>
                </a:cubicBezTo>
                <a:cubicBezTo>
                  <a:pt x="983107" y="802338"/>
                  <a:pt x="758115" y="746897"/>
                  <a:pt x="575036" y="769441"/>
                </a:cubicBezTo>
                <a:cubicBezTo>
                  <a:pt x="391957" y="791985"/>
                  <a:pt x="243203" y="708340"/>
                  <a:pt x="0" y="769441"/>
                </a:cubicBezTo>
                <a:cubicBezTo>
                  <a:pt x="-10025" y="682787"/>
                  <a:pt x="13528" y="526738"/>
                  <a:pt x="0" y="392415"/>
                </a:cubicBezTo>
                <a:cubicBezTo>
                  <a:pt x="-13528" y="258092"/>
                  <a:pt x="38184" y="93841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D1DA7A-8F06-5C7F-D230-BB3B2DED458C}"/>
              </a:ext>
            </a:extLst>
          </p:cNvPr>
          <p:cNvSpPr txBox="1"/>
          <p:nvPr/>
        </p:nvSpPr>
        <p:spPr>
          <a:xfrm>
            <a:off x="5770304" y="5332476"/>
            <a:ext cx="1208762" cy="769441"/>
          </a:xfrm>
          <a:custGeom>
            <a:avLst/>
            <a:gdLst>
              <a:gd name="connsiteX0" fmla="*/ 0 w 1208762"/>
              <a:gd name="connsiteY0" fmla="*/ 0 h 769441"/>
              <a:gd name="connsiteX1" fmla="*/ 402921 w 1208762"/>
              <a:gd name="connsiteY1" fmla="*/ 0 h 769441"/>
              <a:gd name="connsiteX2" fmla="*/ 805841 w 1208762"/>
              <a:gd name="connsiteY2" fmla="*/ 0 h 769441"/>
              <a:gd name="connsiteX3" fmla="*/ 1208762 w 1208762"/>
              <a:gd name="connsiteY3" fmla="*/ 0 h 769441"/>
              <a:gd name="connsiteX4" fmla="*/ 1208762 w 1208762"/>
              <a:gd name="connsiteY4" fmla="*/ 369332 h 769441"/>
              <a:gd name="connsiteX5" fmla="*/ 1208762 w 1208762"/>
              <a:gd name="connsiteY5" fmla="*/ 769441 h 769441"/>
              <a:gd name="connsiteX6" fmla="*/ 842104 w 1208762"/>
              <a:gd name="connsiteY6" fmla="*/ 769441 h 769441"/>
              <a:gd name="connsiteX7" fmla="*/ 427096 w 1208762"/>
              <a:gd name="connsiteY7" fmla="*/ 769441 h 769441"/>
              <a:gd name="connsiteX8" fmla="*/ 0 w 1208762"/>
              <a:gd name="connsiteY8" fmla="*/ 769441 h 769441"/>
              <a:gd name="connsiteX9" fmla="*/ 0 w 1208762"/>
              <a:gd name="connsiteY9" fmla="*/ 392415 h 769441"/>
              <a:gd name="connsiteX10" fmla="*/ 0 w 1208762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8762" h="769441" extrusionOk="0">
                <a:moveTo>
                  <a:pt x="0" y="0"/>
                </a:moveTo>
                <a:cubicBezTo>
                  <a:pt x="143241" y="-11722"/>
                  <a:pt x="277859" y="26998"/>
                  <a:pt x="402921" y="0"/>
                </a:cubicBezTo>
                <a:cubicBezTo>
                  <a:pt x="527983" y="-26998"/>
                  <a:pt x="630825" y="3844"/>
                  <a:pt x="805841" y="0"/>
                </a:cubicBezTo>
                <a:cubicBezTo>
                  <a:pt x="980857" y="-3844"/>
                  <a:pt x="1054439" y="2206"/>
                  <a:pt x="1208762" y="0"/>
                </a:cubicBezTo>
                <a:cubicBezTo>
                  <a:pt x="1216917" y="167611"/>
                  <a:pt x="1184313" y="206538"/>
                  <a:pt x="1208762" y="369332"/>
                </a:cubicBezTo>
                <a:cubicBezTo>
                  <a:pt x="1233211" y="532126"/>
                  <a:pt x="1161771" y="624820"/>
                  <a:pt x="1208762" y="769441"/>
                </a:cubicBezTo>
                <a:cubicBezTo>
                  <a:pt x="1106417" y="779106"/>
                  <a:pt x="963723" y="736516"/>
                  <a:pt x="842104" y="769441"/>
                </a:cubicBezTo>
                <a:cubicBezTo>
                  <a:pt x="720485" y="802366"/>
                  <a:pt x="618848" y="738504"/>
                  <a:pt x="427096" y="769441"/>
                </a:cubicBezTo>
                <a:cubicBezTo>
                  <a:pt x="235344" y="800378"/>
                  <a:pt x="203712" y="751197"/>
                  <a:pt x="0" y="769441"/>
                </a:cubicBezTo>
                <a:cubicBezTo>
                  <a:pt x="-10025" y="682787"/>
                  <a:pt x="13528" y="526738"/>
                  <a:pt x="0" y="392415"/>
                </a:cubicBezTo>
                <a:cubicBezTo>
                  <a:pt x="-13528" y="258092"/>
                  <a:pt x="38184" y="93841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ED7CB0-BDC9-9F5E-EF89-EB661BACAD67}"/>
              </a:ext>
            </a:extLst>
          </p:cNvPr>
          <p:cNvSpPr txBox="1"/>
          <p:nvPr/>
        </p:nvSpPr>
        <p:spPr>
          <a:xfrm>
            <a:off x="8028139" y="5332476"/>
            <a:ext cx="2525039" cy="769441"/>
          </a:xfrm>
          <a:custGeom>
            <a:avLst/>
            <a:gdLst>
              <a:gd name="connsiteX0" fmla="*/ 0 w 2525039"/>
              <a:gd name="connsiteY0" fmla="*/ 0 h 769441"/>
              <a:gd name="connsiteX1" fmla="*/ 505008 w 2525039"/>
              <a:gd name="connsiteY1" fmla="*/ 0 h 769441"/>
              <a:gd name="connsiteX2" fmla="*/ 1010016 w 2525039"/>
              <a:gd name="connsiteY2" fmla="*/ 0 h 769441"/>
              <a:gd name="connsiteX3" fmla="*/ 1515023 w 2525039"/>
              <a:gd name="connsiteY3" fmla="*/ 0 h 769441"/>
              <a:gd name="connsiteX4" fmla="*/ 1969530 w 2525039"/>
              <a:gd name="connsiteY4" fmla="*/ 0 h 769441"/>
              <a:gd name="connsiteX5" fmla="*/ 2525039 w 2525039"/>
              <a:gd name="connsiteY5" fmla="*/ 0 h 769441"/>
              <a:gd name="connsiteX6" fmla="*/ 2525039 w 2525039"/>
              <a:gd name="connsiteY6" fmla="*/ 361637 h 769441"/>
              <a:gd name="connsiteX7" fmla="*/ 2525039 w 2525039"/>
              <a:gd name="connsiteY7" fmla="*/ 769441 h 769441"/>
              <a:gd name="connsiteX8" fmla="*/ 2045282 w 2525039"/>
              <a:gd name="connsiteY8" fmla="*/ 769441 h 769441"/>
              <a:gd name="connsiteX9" fmla="*/ 1565524 w 2525039"/>
              <a:gd name="connsiteY9" fmla="*/ 769441 h 769441"/>
              <a:gd name="connsiteX10" fmla="*/ 1085767 w 2525039"/>
              <a:gd name="connsiteY10" fmla="*/ 769441 h 769441"/>
              <a:gd name="connsiteX11" fmla="*/ 631260 w 2525039"/>
              <a:gd name="connsiteY11" fmla="*/ 769441 h 769441"/>
              <a:gd name="connsiteX12" fmla="*/ 0 w 2525039"/>
              <a:gd name="connsiteY12" fmla="*/ 769441 h 769441"/>
              <a:gd name="connsiteX13" fmla="*/ 0 w 2525039"/>
              <a:gd name="connsiteY13" fmla="*/ 400109 h 769441"/>
              <a:gd name="connsiteX14" fmla="*/ 0 w 2525039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25039" h="769441" extrusionOk="0">
                <a:moveTo>
                  <a:pt x="0" y="0"/>
                </a:moveTo>
                <a:cubicBezTo>
                  <a:pt x="120374" y="-15282"/>
                  <a:pt x="331445" y="53751"/>
                  <a:pt x="505008" y="0"/>
                </a:cubicBezTo>
                <a:cubicBezTo>
                  <a:pt x="678571" y="-53751"/>
                  <a:pt x="848273" y="26759"/>
                  <a:pt x="1010016" y="0"/>
                </a:cubicBezTo>
                <a:cubicBezTo>
                  <a:pt x="1171759" y="-26759"/>
                  <a:pt x="1269658" y="30006"/>
                  <a:pt x="1515023" y="0"/>
                </a:cubicBezTo>
                <a:cubicBezTo>
                  <a:pt x="1760388" y="-30006"/>
                  <a:pt x="1761697" y="35241"/>
                  <a:pt x="1969530" y="0"/>
                </a:cubicBezTo>
                <a:cubicBezTo>
                  <a:pt x="2177363" y="-35241"/>
                  <a:pt x="2284860" y="43931"/>
                  <a:pt x="2525039" y="0"/>
                </a:cubicBezTo>
                <a:cubicBezTo>
                  <a:pt x="2532605" y="154563"/>
                  <a:pt x="2519628" y="183282"/>
                  <a:pt x="2525039" y="361637"/>
                </a:cubicBezTo>
                <a:cubicBezTo>
                  <a:pt x="2530450" y="539992"/>
                  <a:pt x="2503443" y="567706"/>
                  <a:pt x="2525039" y="769441"/>
                </a:cubicBezTo>
                <a:cubicBezTo>
                  <a:pt x="2407200" y="800280"/>
                  <a:pt x="2241951" y="721985"/>
                  <a:pt x="2045282" y="769441"/>
                </a:cubicBezTo>
                <a:cubicBezTo>
                  <a:pt x="1848613" y="816897"/>
                  <a:pt x="1753134" y="748726"/>
                  <a:pt x="1565524" y="769441"/>
                </a:cubicBezTo>
                <a:cubicBezTo>
                  <a:pt x="1377914" y="790156"/>
                  <a:pt x="1270344" y="732478"/>
                  <a:pt x="1085767" y="769441"/>
                </a:cubicBezTo>
                <a:cubicBezTo>
                  <a:pt x="901190" y="806404"/>
                  <a:pt x="842177" y="754641"/>
                  <a:pt x="631260" y="769441"/>
                </a:cubicBezTo>
                <a:cubicBezTo>
                  <a:pt x="420343" y="784241"/>
                  <a:pt x="257459" y="709021"/>
                  <a:pt x="0" y="769441"/>
                </a:cubicBezTo>
                <a:cubicBezTo>
                  <a:pt x="-20690" y="663611"/>
                  <a:pt x="14232" y="485735"/>
                  <a:pt x="0" y="400109"/>
                </a:cubicBezTo>
                <a:cubicBezTo>
                  <a:pt x="-14232" y="314483"/>
                  <a:pt x="38921" y="163150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Mũi, lưỡi</a:t>
            </a:r>
          </a:p>
        </p:txBody>
      </p:sp>
    </p:spTree>
    <p:extLst>
      <p:ext uri="{BB962C8B-B14F-4D97-AF65-F5344CB8AC3E}">
        <p14:creationId xmlns:p14="http://schemas.microsoft.com/office/powerpoint/2010/main" val="264339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279690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4416615" y="1576339"/>
            <a:ext cx="6879266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màu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sắc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en-US" sz="28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en-US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lang="vi-VN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0665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E05F4CE-14DB-7BA8-ED80-3B4CB4794905}"/>
              </a:ext>
            </a:extLst>
          </p:cNvPr>
          <p:cNvSpPr txBox="1"/>
          <p:nvPr/>
        </p:nvSpPr>
        <p:spPr>
          <a:xfrm>
            <a:off x="7816781" y="2352403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đỏ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thắm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đen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sì</a:t>
            </a:r>
            <a:r>
              <a:rPr lang="en-US" sz="2800" i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31A0E3-3717-6386-16E3-C1DE264F4254}"/>
              </a:ext>
            </a:extLst>
          </p:cNvPr>
          <p:cNvSpPr txBox="1"/>
          <p:nvPr/>
        </p:nvSpPr>
        <p:spPr>
          <a:xfrm>
            <a:off x="4953000" y="3720768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750473-64C0-7A22-7AF6-2C30897F8877}"/>
              </a:ext>
            </a:extLst>
          </p:cNvPr>
          <p:cNvSpPr txBox="1"/>
          <p:nvPr/>
        </p:nvSpPr>
        <p:spPr>
          <a:xfrm>
            <a:off x="4953000" y="4250473"/>
            <a:ext cx="579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Chú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chó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mực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bộ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lông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đen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sì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C6FFE8-3DB2-A741-76BA-F42391B2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r="63073"/>
          <a:stretch/>
        </p:blipFill>
        <p:spPr>
          <a:xfrm>
            <a:off x="416659" y="1792931"/>
            <a:ext cx="3485335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2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4137580" y="1792931"/>
            <a:ext cx="7368620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thanh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3" y="129634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E05F4CE-14DB-7BA8-ED80-3B4CB4794905}"/>
              </a:ext>
            </a:extLst>
          </p:cNvPr>
          <p:cNvSpPr txBox="1"/>
          <p:nvPr/>
        </p:nvSpPr>
        <p:spPr>
          <a:xfrm>
            <a:off x="7763767" y="2550435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róc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rách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xôn</a:t>
            </a:r>
            <a:r>
              <a:rPr kumimoji="0" lang="en-US" sz="2800" b="0" i="1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xao</a:t>
            </a:r>
            <a:r>
              <a:rPr lang="en-US" sz="2800" i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..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31A0E3-3717-6386-16E3-C1DE264F4254}"/>
              </a:ext>
            </a:extLst>
          </p:cNvPr>
          <p:cNvSpPr txBox="1"/>
          <p:nvPr/>
        </p:nvSpPr>
        <p:spPr>
          <a:xfrm>
            <a:off x="4631397" y="3831158"/>
            <a:ext cx="380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Suối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róc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rách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750473-64C0-7A22-7AF6-2C30897F8877}"/>
              </a:ext>
            </a:extLst>
          </p:cNvPr>
          <p:cNvSpPr txBox="1"/>
          <p:nvPr/>
        </p:nvSpPr>
        <p:spPr>
          <a:xfrm>
            <a:off x="4631397" y="4354378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chuyến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31993-9EC2-71F7-6B9C-B3E2E2483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35523" r="33798"/>
          <a:stretch/>
        </p:blipFill>
        <p:spPr>
          <a:xfrm>
            <a:off x="1175154" y="1792931"/>
            <a:ext cx="2895600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4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4328072" y="1534893"/>
            <a:ext cx="6879266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0665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E05F4CE-14DB-7BA8-ED80-3B4CB4794905}"/>
              </a:ext>
            </a:extLst>
          </p:cNvPr>
          <p:cNvSpPr txBox="1"/>
          <p:nvPr/>
        </p:nvSpPr>
        <p:spPr>
          <a:xfrm>
            <a:off x="7746923" y="2288807"/>
            <a:ext cx="305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cay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loét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31A0E3-3717-6386-16E3-C1DE264F4254}"/>
              </a:ext>
            </a:extLst>
          </p:cNvPr>
          <p:cNvSpPr txBox="1"/>
          <p:nvPr/>
        </p:nvSpPr>
        <p:spPr>
          <a:xfrm>
            <a:off x="4821889" y="3573120"/>
            <a:ext cx="4195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cay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giỏi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750473-64C0-7A22-7AF6-2C30897F8877}"/>
              </a:ext>
            </a:extLst>
          </p:cNvPr>
          <p:cNvSpPr txBox="1"/>
          <p:nvPr/>
        </p:nvSpPr>
        <p:spPr>
          <a:xfrm>
            <a:off x="4821889" y="418272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loét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0F8087-B63A-1A5A-EE5B-299544D0B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66657"/>
          <a:stretch/>
        </p:blipFill>
        <p:spPr>
          <a:xfrm>
            <a:off x="860385" y="1725407"/>
            <a:ext cx="3147015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7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697</Words>
  <Application>Microsoft Office PowerPoint</Application>
  <PresentationFormat>Widescreen</PresentationFormat>
  <Paragraphs>93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Open Sans</vt:lpstr>
      <vt:lpstr>HP001 5 hàng</vt:lpstr>
      <vt:lpstr>Calibri</vt:lpstr>
      <vt:lpstr>DFPOP1-W9</vt:lpstr>
      <vt:lpstr>Coiny</vt:lpstr>
      <vt:lpstr>Microsoft YaHei</vt:lpstr>
      <vt:lpstr>Sigmar One</vt:lpstr>
      <vt:lpstr>等线</vt:lpstr>
      <vt:lpstr>#9Slide03 AmpleSoft Bold</vt:lpstr>
      <vt:lpstr>Tahoma</vt:lpstr>
      <vt:lpstr>OpenSans</vt:lpstr>
      <vt:lpstr>SimSun</vt:lpstr>
      <vt:lpstr>Nunito Black</vt:lpstr>
      <vt:lpstr>#9Slide03 Arima Madurai Black</vt:lpstr>
      <vt:lpstr>Times New Roman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MAIHUNG</cp:lastModifiedBy>
  <cp:revision>25</cp:revision>
  <dcterms:created xsi:type="dcterms:W3CDTF">2006-08-16T00:00:00Z</dcterms:created>
  <dcterms:modified xsi:type="dcterms:W3CDTF">2025-05-02T08:24:53Z</dcterms:modified>
  <dc:identifier>DAFDiO2oNAs</dc:identifier>
</cp:coreProperties>
</file>