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12" r:id="rId2"/>
    <p:sldId id="310" r:id="rId3"/>
    <p:sldId id="287" r:id="rId4"/>
    <p:sldId id="290" r:id="rId5"/>
    <p:sldId id="289" r:id="rId6"/>
    <p:sldId id="280" r:id="rId7"/>
    <p:sldId id="281" r:id="rId8"/>
    <p:sldId id="288" r:id="rId9"/>
  </p:sldIdLst>
  <p:sldSz cx="12192000" cy="6858000"/>
  <p:notesSz cx="6858000" cy="9144000"/>
  <p:embeddedFontLst>
    <p:embeddedFont>
      <p:font typeface="Baloo 2 SemiBold" panose="020B0604020202020204" charset="0"/>
      <p:bold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Nunito Black" panose="020B060402020202020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Sigmar One" panose="020B0604020202020204" charset="0"/>
      <p:regular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#9Slide03 AmpleSoft Bold" panose="020B0604020202020204" charset="0"/>
      <p:regular r:id="rId27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F"/>
    <a:srgbClr val="73C532"/>
    <a:srgbClr val="57C7D4"/>
    <a:srgbClr val="F46F18"/>
    <a:srgbClr val="FF6699"/>
    <a:srgbClr val="FFFFFF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22" autoAdjust="0"/>
  </p:normalViewPr>
  <p:slideViewPr>
    <p:cSldViewPr>
      <p:cViewPr varScale="1">
        <p:scale>
          <a:sx n="80" d="100"/>
          <a:sy n="80" d="100"/>
        </p:scale>
        <p:origin x="58" y="20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C14B-34C4-434E-A753-80BB2F810437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CA33-1D26-4E63-A950-C38F2A6D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0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7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1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9BA0E3-2046-23FE-82BF-DB346646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93" y="2609930"/>
            <a:ext cx="67437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0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2057400" y="1905000"/>
            <a:ext cx="8763000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>
                <a:solidFill>
                  <a:srgbClr val="F9A72D"/>
                </a:solidFill>
                <a:latin typeface="Sigmar One" panose="00000500000000000000" pitchFamily="2" charset="0"/>
                <a:ea typeface="+mj-ea"/>
                <a:cs typeface="+mj-cs"/>
              </a:rPr>
              <a:t>Viết</a:t>
            </a: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Ôn viết chữ hoa a, ă, â</a:t>
            </a:r>
          </a:p>
        </p:txBody>
      </p:sp>
    </p:spTree>
    <p:extLst>
      <p:ext uri="{BB962C8B-B14F-4D97-AF65-F5344CB8AC3E}">
        <p14:creationId xmlns:p14="http://schemas.microsoft.com/office/powerpoint/2010/main" val="19469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i viết, các... - Sách và Thiết bị Giáo dục cho bé vào Lớp 1 | Facebook">
            <a:extLst>
              <a:ext uri="{FF2B5EF4-FFF2-40B4-BE49-F238E27FC236}">
                <a16:creationId xmlns:a16="http://schemas.microsoft.com/office/drawing/2014/main" id="{00DEC078-0670-0909-259E-60C6FF48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90" y="2057400"/>
            <a:ext cx="3706623" cy="39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D690E34-E1E9-DBF7-B775-E93349BD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1" y="153412"/>
            <a:ext cx="6629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Nunito Black" pitchFamily="2" charset="0"/>
              </a:rPr>
              <a:t>1. 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Hai chân để song song thoải mái.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819EE0F-5FC6-6BDE-2C9F-A8064977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1" y="2971800"/>
            <a:ext cx="64252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Nunito Black" pitchFamily="2" charset="0"/>
              </a:rPr>
              <a:t>2. 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Nunito Black" pitchFamily="2" charset="0"/>
              </a:rPr>
              <a:t>- Không nên cầm bút tay trái.</a:t>
            </a:r>
          </a:p>
        </p:txBody>
      </p:sp>
    </p:spTree>
    <p:extLst>
      <p:ext uri="{BB962C8B-B14F-4D97-AF65-F5344CB8AC3E}">
        <p14:creationId xmlns:p14="http://schemas.microsoft.com/office/powerpoint/2010/main" val="277482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9519F-4A15-2C1A-6B1A-E8C5F769C501}"/>
              </a:ext>
            </a:extLst>
          </p:cNvPr>
          <p:cNvSpPr/>
          <p:nvPr/>
        </p:nvSpPr>
        <p:spPr>
          <a:xfrm>
            <a:off x="99214" y="152400"/>
            <a:ext cx="5539586" cy="65456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A9C5C-E749-1AF6-DD0F-B2FC3B7E4A61}"/>
              </a:ext>
            </a:extLst>
          </p:cNvPr>
          <p:cNvSpPr txBox="1"/>
          <p:nvPr/>
        </p:nvSpPr>
        <p:spPr>
          <a:xfrm>
            <a:off x="47277" y="22219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Ôn viết chữ hoa A, Ă, Â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53AF1CE-EF1C-1A3D-441E-04C32312D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0" y="3962400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44A1B-83C8-357F-EF3C-9729865553A5}"/>
              </a:ext>
            </a:extLst>
          </p:cNvPr>
          <p:cNvSpPr txBox="1"/>
          <p:nvPr/>
        </p:nvSpPr>
        <p:spPr>
          <a:xfrm>
            <a:off x="1392284" y="4495800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D1046-83EB-D655-D8A0-E3C52F80FBB1}"/>
              </a:ext>
            </a:extLst>
          </p:cNvPr>
          <p:cNvSpPr txBox="1"/>
          <p:nvPr/>
        </p:nvSpPr>
        <p:spPr>
          <a:xfrm>
            <a:off x="1318414" y="5681698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36C6B-DE58-C0F4-0998-2E88E1F3E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04" y="1446414"/>
            <a:ext cx="1847906" cy="187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51D37-1F54-6998-04AE-D2EEEC1D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809" y="1445604"/>
            <a:ext cx="1912786" cy="1874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9B129-A358-1533-7064-CD1165B52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1445604"/>
            <a:ext cx="1852794" cy="18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72EFA03D-824D-43C5-155E-7E31EA954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0" y="342900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9C1D1-7F51-D048-3D1B-1A702A88DB9E}"/>
              </a:ext>
            </a:extLst>
          </p:cNvPr>
          <p:cNvSpPr txBox="1"/>
          <p:nvPr/>
        </p:nvSpPr>
        <p:spPr>
          <a:xfrm>
            <a:off x="4055466" y="5649992"/>
            <a:ext cx="8134036" cy="105560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Đông Anh là huyện nằm ở phía bắc Thủ đô Hà Nội, cách trung tâm thành phố 15 km.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894A64-B795-0516-52F0-5505CA566796}"/>
              </a:ext>
            </a:extLst>
          </p:cNvPr>
          <p:cNvSpPr/>
          <p:nvPr/>
        </p:nvSpPr>
        <p:spPr>
          <a:xfrm>
            <a:off x="99214" y="152400"/>
            <a:ext cx="40155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6EF08-9595-8A3F-D539-F2DE571A81B9}"/>
              </a:ext>
            </a:extLst>
          </p:cNvPr>
          <p:cNvSpPr txBox="1"/>
          <p:nvPr/>
        </p:nvSpPr>
        <p:spPr>
          <a:xfrm>
            <a:off x="47277" y="222195"/>
            <a:ext cx="406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2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ứng dụng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B122C-40AC-D159-2D5D-4DF466E9F8D6}"/>
              </a:ext>
            </a:extLst>
          </p:cNvPr>
          <p:cNvSpPr txBox="1"/>
          <p:nvPr/>
        </p:nvSpPr>
        <p:spPr>
          <a:xfrm>
            <a:off x="5029200" y="302796"/>
            <a:ext cx="2895600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a. Viết tên riêng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34983-9238-6835-6D07-67AA8DDF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43" y="1015251"/>
            <a:ext cx="2873509" cy="184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ua đất ở huyện Đông Anh, Hà Nội không vướng quy hoạch có dễ không?">
            <a:extLst>
              <a:ext uri="{FF2B5EF4-FFF2-40B4-BE49-F238E27FC236}">
                <a16:creationId xmlns:a16="http://schemas.microsoft.com/office/drawing/2014/main" id="{0B5ADAD3-1A0B-1225-6B69-7B6102092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0"/>
          <a:stretch/>
        </p:blipFill>
        <p:spPr bwMode="auto">
          <a:xfrm>
            <a:off x="6287599" y="990600"/>
            <a:ext cx="5101158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FE68A-6DFC-EEF6-B5A4-F85260803C04}"/>
              </a:ext>
            </a:extLst>
          </p:cNvPr>
          <p:cNvSpPr txBox="1"/>
          <p:nvPr/>
        </p:nvSpPr>
        <p:spPr>
          <a:xfrm>
            <a:off x="803243" y="4016276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7D595-C14C-C803-1485-A4A7FF0D3B5B}"/>
              </a:ext>
            </a:extLst>
          </p:cNvPr>
          <p:cNvSpPr txBox="1"/>
          <p:nvPr/>
        </p:nvSpPr>
        <p:spPr>
          <a:xfrm>
            <a:off x="735407" y="5482674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AC14F-662B-62EE-5505-7F8978FF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74966"/>
            <a:ext cx="9661556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A3963C-8DAD-6676-A263-652AA502C070}"/>
              </a:ext>
            </a:extLst>
          </p:cNvPr>
          <p:cNvSpPr/>
          <p:nvPr/>
        </p:nvSpPr>
        <p:spPr>
          <a:xfrm>
            <a:off x="99214" y="152400"/>
            <a:ext cx="49299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EC16-A0CA-E832-9102-98A9C479380C}"/>
              </a:ext>
            </a:extLst>
          </p:cNvPr>
          <p:cNvSpPr txBox="1"/>
          <p:nvPr/>
        </p:nvSpPr>
        <p:spPr>
          <a:xfrm>
            <a:off x="304800" y="228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2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ứng dụng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E09FB-ECEC-0D21-52C2-5A614F5D3B39}"/>
              </a:ext>
            </a:extLst>
          </p:cNvPr>
          <p:cNvSpPr txBox="1"/>
          <p:nvPr/>
        </p:nvSpPr>
        <p:spPr>
          <a:xfrm>
            <a:off x="1447800" y="3329320"/>
            <a:ext cx="7239000" cy="2764215"/>
          </a:xfrm>
          <a:prstGeom prst="cloudCallout">
            <a:avLst>
              <a:gd name="adj1" fmla="val -49824"/>
              <a:gd name="adj2" fmla="val 59788"/>
            </a:avLst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Câu ca dao giới thiệu về một miền quê có di tích gắn liền với câu chuyện An Dương Vương xây Cổ Loa.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79A5C-B660-5320-4AAF-B7E15586BA09}"/>
              </a:ext>
            </a:extLst>
          </p:cNvPr>
          <p:cNvSpPr txBox="1"/>
          <p:nvPr/>
        </p:nvSpPr>
        <p:spPr>
          <a:xfrm>
            <a:off x="5485152" y="302796"/>
            <a:ext cx="1982448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b. Viết câu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3AC26-D7A5-7F4F-3188-20842212AFD1}"/>
              </a:ext>
            </a:extLst>
          </p:cNvPr>
          <p:cNvSpPr txBox="1"/>
          <p:nvPr/>
        </p:nvSpPr>
        <p:spPr>
          <a:xfrm>
            <a:off x="1447800" y="3548391"/>
            <a:ext cx="4458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OpenSans"/>
              </a:rPr>
              <a:t>Những chữ nào viết hoa?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C2A51-04D0-07CB-2568-9DD79B3F79A4}"/>
              </a:ext>
            </a:extLst>
          </p:cNvPr>
          <p:cNvSpPr txBox="1"/>
          <p:nvPr/>
        </p:nvSpPr>
        <p:spPr>
          <a:xfrm>
            <a:off x="1447800" y="4079801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#9Slide03 AmpleSoft Bold" panose="02000000000000000000" pitchFamily="2" charset="0"/>
              </a:rPr>
              <a:t>Những chữ viết hoa là: A, Đ, G, L, T, V.</a:t>
            </a:r>
          </a:p>
        </p:txBody>
      </p:sp>
    </p:spTree>
    <p:extLst>
      <p:ext uri="{BB962C8B-B14F-4D97-AF65-F5344CB8AC3E}">
        <p14:creationId xmlns:p14="http://schemas.microsoft.com/office/powerpoint/2010/main" val="407136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A3963C-8DAD-6676-A263-652AA502C070}"/>
              </a:ext>
            </a:extLst>
          </p:cNvPr>
          <p:cNvSpPr/>
          <p:nvPr/>
        </p:nvSpPr>
        <p:spPr>
          <a:xfrm>
            <a:off x="152400" y="152400"/>
            <a:ext cx="59436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25054-921D-9C0C-2979-2D9230D47949}"/>
              </a:ext>
            </a:extLst>
          </p:cNvPr>
          <p:cNvSpPr txBox="1"/>
          <p:nvPr/>
        </p:nvSpPr>
        <p:spPr>
          <a:xfrm>
            <a:off x="3048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câu ứng dụng vào vở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DB0552-4AE6-5C88-C3B4-B6D1863A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219200"/>
            <a:ext cx="11125201" cy="2354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6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289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Baloo 2 SemiBold</vt:lpstr>
      <vt:lpstr>Calibri Light</vt:lpstr>
      <vt:lpstr>Times New Roman</vt:lpstr>
      <vt:lpstr>Nunito Black</vt:lpstr>
      <vt:lpstr>Calibri</vt:lpstr>
      <vt:lpstr>Microsoft YaHei</vt:lpstr>
      <vt:lpstr>Arial</vt:lpstr>
      <vt:lpstr>Sigmar One</vt:lpstr>
      <vt:lpstr>OpenSans</vt:lpstr>
      <vt:lpstr>Open Sans</vt:lpstr>
      <vt:lpstr>DFPOP1-W9</vt:lpstr>
      <vt:lpstr>#9Slide03 AmpleSoft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13</cp:revision>
  <dcterms:created xsi:type="dcterms:W3CDTF">2006-08-16T00:00:00Z</dcterms:created>
  <dcterms:modified xsi:type="dcterms:W3CDTF">2025-04-30T20:39:02Z</dcterms:modified>
  <dc:identifier>DAFDiO2oNAs</dc:identifier>
</cp:coreProperties>
</file>