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29"/>
  </p:notesMasterIdLst>
  <p:sldIdLst>
    <p:sldId id="368" r:id="rId2"/>
    <p:sldId id="256" r:id="rId3"/>
    <p:sldId id="306" r:id="rId4"/>
    <p:sldId id="263" r:id="rId5"/>
    <p:sldId id="308" r:id="rId6"/>
    <p:sldId id="317" r:id="rId7"/>
    <p:sldId id="318" r:id="rId8"/>
    <p:sldId id="257" r:id="rId9"/>
    <p:sldId id="307" r:id="rId10"/>
    <p:sldId id="349" r:id="rId11"/>
    <p:sldId id="350" r:id="rId12"/>
    <p:sldId id="309" r:id="rId13"/>
    <p:sldId id="310" r:id="rId14"/>
    <p:sldId id="312" r:id="rId15"/>
    <p:sldId id="313" r:id="rId16"/>
    <p:sldId id="314" r:id="rId17"/>
    <p:sldId id="315" r:id="rId18"/>
    <p:sldId id="316" r:id="rId19"/>
    <p:sldId id="319" r:id="rId20"/>
    <p:sldId id="320" r:id="rId21"/>
    <p:sldId id="258" r:id="rId22"/>
    <p:sldId id="321" r:id="rId23"/>
    <p:sldId id="351" r:id="rId24"/>
    <p:sldId id="352" r:id="rId25"/>
    <p:sldId id="367" r:id="rId26"/>
    <p:sldId id="324" r:id="rId27"/>
    <p:sldId id="325" r:id="rId28"/>
  </p:sldIdLst>
  <p:sldSz cx="12161838" cy="6858000"/>
  <p:notesSz cx="6858000" cy="9144000"/>
  <p:embeddedFontLst>
    <p:embeddedFont>
      <p:font typeface="Nunito" panose="020B0604020202020204" charset="0"/>
      <p:regular r:id="rId30"/>
      <p:bold r:id="rId31"/>
      <p:italic r:id="rId32"/>
      <p:boldItalic r:id="rId33"/>
    </p:embeddedFont>
    <p:embeddedFont>
      <p:font typeface="Montserrat" panose="020B0604020202020204" charset="0"/>
      <p:regular r:id="rId34"/>
      <p:bold r:id="rId35"/>
      <p:italic r:id="rId36"/>
      <p:boldItalic r:id="rId37"/>
    </p:embeddedFont>
    <p:embeddedFont>
      <p:font typeface="Inconsolata" panose="020B0604020202020204" charset="0"/>
      <p:regular r:id="rId38"/>
    </p:embeddedFont>
    <p:embeddedFont>
      <p:font typeface="Chewy" panose="020B0604020202020204" charset="0"/>
      <p:regular r:id="rId39"/>
    </p:embeddedFont>
    <p:embeddedFont>
      <p:font typeface="Calibri Light" panose="020F0302020204030204" pitchFamily="34" charset="0"/>
      <p:regular r:id="rId40"/>
      <p:italic r:id="rId41"/>
    </p:embeddedFont>
    <p:embeddedFont>
      <p:font typeface="Calibri" panose="020F050202020403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85D"/>
    <a:srgbClr val="FFE285"/>
    <a:srgbClr val="FFE9A3"/>
    <a:srgbClr val="FFFBE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6F6C592-F131-49C9-92AA-5FE30369D46A}">
  <a:tblStyle styleId="{56F6C592-F131-49C9-92AA-5FE30369D46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88766" autoAdjust="0"/>
  </p:normalViewPr>
  <p:slideViewPr>
    <p:cSldViewPr snapToGrid="0">
      <p:cViewPr varScale="1">
        <p:scale>
          <a:sx n="87" d="100"/>
          <a:sy n="87" d="100"/>
        </p:scale>
        <p:origin x="307" y="48"/>
      </p:cViewPr>
      <p:guideLst/>
    </p:cSldViewPr>
  </p:slideViewPr>
  <p:notesTextViewPr>
    <p:cViewPr>
      <p:scale>
        <a:sx n="1" d="1"/>
        <a:sy n="1" d="1"/>
      </p:scale>
      <p:origin x="0" y="0"/>
    </p:cViewPr>
  </p:notesTextViewPr>
  <p:sorterViewPr>
    <p:cViewPr varScale="1">
      <p:scale>
        <a:sx n="1" d="1"/>
        <a:sy n="1" d="1"/>
      </p:scale>
      <p:origin x="0" y="-108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0A9633-8222-41B5-B0BD-8A40C7ED34D5}" type="slidenum">
              <a:rPr lang="en-US" smtClean="0"/>
              <a:t>1</a:t>
            </a:fld>
            <a:endParaRPr lang="en-US"/>
          </a:p>
        </p:txBody>
      </p:sp>
    </p:spTree>
    <p:extLst>
      <p:ext uri="{BB962C8B-B14F-4D97-AF65-F5344CB8AC3E}">
        <p14:creationId xmlns:p14="http://schemas.microsoft.com/office/powerpoint/2010/main" val="2472832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linh</a:t>
            </a:r>
            <a:r>
              <a:rPr lang="en-US" dirty="0"/>
              <a:t> </a:t>
            </a:r>
            <a:r>
              <a:rPr lang="en-US" dirty="0" err="1"/>
              <a:t>động</a:t>
            </a:r>
            <a:r>
              <a:rPr lang="en-US" dirty="0"/>
              <a:t> </a:t>
            </a:r>
            <a:r>
              <a:rPr lang="en-US" dirty="0" err="1"/>
              <a:t>thay</a:t>
            </a:r>
            <a:r>
              <a:rPr lang="en-US" dirty="0"/>
              <a:t> </a:t>
            </a:r>
            <a:r>
              <a:rPr lang="en-US" dirty="0" err="1"/>
              <a:t>đổi</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theo</a:t>
            </a:r>
            <a:r>
              <a:rPr lang="en-US" dirty="0"/>
              <a:t> </a:t>
            </a:r>
            <a:r>
              <a:rPr lang="en-US" dirty="0" err="1"/>
              <a:t>vùng</a:t>
            </a:r>
            <a:r>
              <a:rPr lang="en-US" dirty="0"/>
              <a:t> </a:t>
            </a:r>
            <a:r>
              <a:rPr lang="en-US" dirty="0" err="1"/>
              <a:t>miền</a:t>
            </a:r>
            <a:r>
              <a:rPr lang="en-US" dirty="0"/>
              <a:t> </a:t>
            </a:r>
            <a:r>
              <a:rPr lang="en-US" dirty="0" err="1"/>
              <a:t>nhé</a:t>
            </a:r>
            <a:r>
              <a:rPr lang="en-US" dirty="0"/>
              <a:t>!</a:t>
            </a:r>
          </a:p>
        </p:txBody>
      </p:sp>
    </p:spTree>
    <p:extLst>
      <p:ext uri="{BB962C8B-B14F-4D97-AF65-F5344CB8AC3E}">
        <p14:creationId xmlns:p14="http://schemas.microsoft.com/office/powerpoint/2010/main" val="4291760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linh</a:t>
            </a:r>
            <a:r>
              <a:rPr lang="en-US" dirty="0"/>
              <a:t> </a:t>
            </a:r>
            <a:r>
              <a:rPr lang="en-US" dirty="0" err="1"/>
              <a:t>động</a:t>
            </a:r>
            <a:r>
              <a:rPr lang="en-US" dirty="0"/>
              <a:t> </a:t>
            </a:r>
            <a:r>
              <a:rPr lang="en-US" dirty="0" err="1"/>
              <a:t>thay</a:t>
            </a:r>
            <a:r>
              <a:rPr lang="en-US" dirty="0"/>
              <a:t> </a:t>
            </a:r>
            <a:r>
              <a:rPr lang="en-US" dirty="0" err="1"/>
              <a:t>đổi</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theo</a:t>
            </a:r>
            <a:r>
              <a:rPr lang="en-US" dirty="0"/>
              <a:t> </a:t>
            </a:r>
            <a:r>
              <a:rPr lang="en-US" dirty="0" err="1"/>
              <a:t>vùng</a:t>
            </a:r>
            <a:r>
              <a:rPr lang="en-US" dirty="0"/>
              <a:t> </a:t>
            </a:r>
            <a:r>
              <a:rPr lang="en-US" dirty="0" err="1"/>
              <a:t>miền</a:t>
            </a:r>
            <a:r>
              <a:rPr lang="en-US" dirty="0"/>
              <a:t> </a:t>
            </a:r>
            <a:r>
              <a:rPr lang="en-US" dirty="0" err="1"/>
              <a:t>nhé</a:t>
            </a:r>
            <a:r>
              <a:rPr lang="en-US" dirty="0"/>
              <a:t>!</a:t>
            </a:r>
          </a:p>
        </p:txBody>
      </p:sp>
    </p:spTree>
    <p:extLst>
      <p:ext uri="{BB962C8B-B14F-4D97-AF65-F5344CB8AC3E}">
        <p14:creationId xmlns:p14="http://schemas.microsoft.com/office/powerpoint/2010/main" val="3926627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linh</a:t>
            </a:r>
            <a:r>
              <a:rPr lang="en-US" dirty="0"/>
              <a:t> </a:t>
            </a:r>
            <a:r>
              <a:rPr lang="en-US" dirty="0" err="1"/>
              <a:t>động</a:t>
            </a:r>
            <a:r>
              <a:rPr lang="en-US" dirty="0"/>
              <a:t> </a:t>
            </a:r>
            <a:r>
              <a:rPr lang="en-US" dirty="0" err="1"/>
              <a:t>thay</a:t>
            </a:r>
            <a:r>
              <a:rPr lang="en-US" dirty="0"/>
              <a:t> </a:t>
            </a:r>
            <a:r>
              <a:rPr lang="en-US" dirty="0" err="1"/>
              <a:t>đổi</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theo</a:t>
            </a:r>
            <a:r>
              <a:rPr lang="en-US" dirty="0"/>
              <a:t> </a:t>
            </a:r>
            <a:r>
              <a:rPr lang="en-US" dirty="0" err="1"/>
              <a:t>vùng</a:t>
            </a:r>
            <a:r>
              <a:rPr lang="en-US" dirty="0"/>
              <a:t> </a:t>
            </a:r>
            <a:r>
              <a:rPr lang="en-US" dirty="0" err="1"/>
              <a:t>miền</a:t>
            </a:r>
            <a:r>
              <a:rPr lang="en-US" dirty="0"/>
              <a:t> </a:t>
            </a:r>
            <a:r>
              <a:rPr lang="en-US" dirty="0" err="1"/>
              <a:t>nhé</a:t>
            </a:r>
            <a:r>
              <a:rPr lang="en-US" dirty="0"/>
              <a:t>!</a:t>
            </a:r>
          </a:p>
        </p:txBody>
      </p:sp>
    </p:spTree>
    <p:extLst>
      <p:ext uri="{BB962C8B-B14F-4D97-AF65-F5344CB8AC3E}">
        <p14:creationId xmlns:p14="http://schemas.microsoft.com/office/powerpoint/2010/main" val="1416404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377566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Chia </a:t>
            </a:r>
            <a:r>
              <a:rPr lang="en-US" dirty="0" err="1"/>
              <a:t>phần</a:t>
            </a:r>
            <a:r>
              <a:rPr lang="en-US" dirty="0"/>
              <a:t> </a:t>
            </a:r>
            <a:r>
              <a:rPr lang="en-US" dirty="0" err="1"/>
              <a:t>thì</a:t>
            </a:r>
            <a:r>
              <a:rPr lang="en-US" dirty="0"/>
              <a:t> </a:t>
            </a:r>
            <a:r>
              <a:rPr lang="en-US" dirty="0" err="1"/>
              <a:t>chính</a:t>
            </a:r>
            <a:r>
              <a:rPr lang="en-US" dirty="0"/>
              <a:t> </a:t>
            </a:r>
            <a:r>
              <a:rPr lang="en-US" dirty="0" err="1"/>
              <a:t>xác</a:t>
            </a:r>
            <a:r>
              <a:rPr lang="en-US" dirty="0"/>
              <a:t> </a:t>
            </a:r>
            <a:r>
              <a:rPr lang="en-US" dirty="0" err="1"/>
              <a:t>hơn</a:t>
            </a:r>
            <a:r>
              <a:rPr lang="en-US" dirty="0"/>
              <a:t> </a:t>
            </a:r>
            <a:r>
              <a:rPr lang="en-US" dirty="0" err="1"/>
              <a:t>là</a:t>
            </a:r>
            <a:r>
              <a:rPr lang="en-US" dirty="0"/>
              <a:t> chia </a:t>
            </a:r>
            <a:r>
              <a:rPr lang="en-US" dirty="0" err="1"/>
              <a:t>đoạn</a:t>
            </a:r>
            <a:r>
              <a:rPr lang="en-US" dirty="0"/>
              <a:t> ạ</a:t>
            </a:r>
          </a:p>
        </p:txBody>
      </p:sp>
    </p:spTree>
    <p:extLst>
      <p:ext uri="{BB962C8B-B14F-4D97-AF65-F5344CB8AC3E}">
        <p14:creationId xmlns:p14="http://schemas.microsoft.com/office/powerpoint/2010/main" val="3168421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075364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564948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687727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nhận</a:t>
            </a:r>
            <a:r>
              <a:rPr lang="en-US" dirty="0"/>
              <a:t> </a:t>
            </a:r>
            <a:r>
              <a:rPr lang="en-US" dirty="0" err="1"/>
              <a:t>xét</a:t>
            </a:r>
            <a:r>
              <a:rPr lang="en-US" dirty="0"/>
              <a:t> </a:t>
            </a:r>
            <a:r>
              <a:rPr lang="en-US" dirty="0" err="1"/>
              <a:t>phần</a:t>
            </a:r>
            <a:r>
              <a:rPr lang="en-US" dirty="0"/>
              <a:t> </a:t>
            </a:r>
            <a:r>
              <a:rPr lang="en-US" dirty="0" err="1"/>
              <a:t>đọc</a:t>
            </a:r>
            <a:r>
              <a:rPr lang="en-US" dirty="0"/>
              <a:t> </a:t>
            </a:r>
            <a:r>
              <a:rPr lang="en-US" dirty="0" err="1"/>
              <a:t>của</a:t>
            </a:r>
            <a:r>
              <a:rPr lang="en-US" dirty="0"/>
              <a:t> </a:t>
            </a:r>
            <a:r>
              <a:rPr lang="en-US" dirty="0" err="1"/>
              <a:t>cả</a:t>
            </a:r>
            <a:r>
              <a:rPr lang="en-US" dirty="0"/>
              <a:t> </a:t>
            </a:r>
            <a:r>
              <a:rPr lang="en-US" dirty="0" err="1"/>
              <a:t>lớp</a:t>
            </a:r>
            <a:endParaRPr lang="en-US" dirty="0"/>
          </a:p>
        </p:txBody>
      </p:sp>
    </p:spTree>
    <p:extLst>
      <p:ext uri="{BB962C8B-B14F-4D97-AF65-F5344CB8AC3E}">
        <p14:creationId xmlns:p14="http://schemas.microsoft.com/office/powerpoint/2010/main" val="2152387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769405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6561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HS </a:t>
            </a:r>
            <a:r>
              <a:rPr lang="en-US" dirty="0" err="1"/>
              <a:t>nhìn</a:t>
            </a:r>
            <a:r>
              <a:rPr lang="en-US" dirty="0"/>
              <a:t> </a:t>
            </a:r>
            <a:r>
              <a:rPr lang="en-US" dirty="0" err="1"/>
              <a:t>vào</a:t>
            </a:r>
            <a:r>
              <a:rPr lang="en-US" dirty="0"/>
              <a:t> SGK </a:t>
            </a:r>
            <a:r>
              <a:rPr lang="en-US" dirty="0" err="1"/>
              <a:t>tìm</a:t>
            </a:r>
            <a:r>
              <a:rPr lang="en-US" dirty="0"/>
              <a:t> </a:t>
            </a:r>
            <a:r>
              <a:rPr lang="en-US" dirty="0" err="1"/>
              <a:t>câu</a:t>
            </a:r>
            <a:r>
              <a:rPr lang="en-US" dirty="0"/>
              <a:t> </a:t>
            </a:r>
            <a:r>
              <a:rPr lang="en-US" dirty="0" err="1"/>
              <a:t>trả</a:t>
            </a:r>
            <a:r>
              <a:rPr lang="en-US" dirty="0"/>
              <a:t> </a:t>
            </a:r>
            <a:r>
              <a:rPr lang="en-US" dirty="0" err="1"/>
              <a:t>lời</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HS </a:t>
            </a:r>
            <a:r>
              <a:rPr lang="en-US" dirty="0" err="1"/>
              <a:t>nhìn</a:t>
            </a:r>
            <a:r>
              <a:rPr lang="en-US" dirty="0"/>
              <a:t> </a:t>
            </a:r>
            <a:r>
              <a:rPr lang="en-US" dirty="0" err="1"/>
              <a:t>vào</a:t>
            </a:r>
            <a:r>
              <a:rPr lang="en-US" dirty="0"/>
              <a:t> SGK </a:t>
            </a:r>
            <a:r>
              <a:rPr lang="en-US" dirty="0" err="1"/>
              <a:t>tìm</a:t>
            </a:r>
            <a:r>
              <a:rPr lang="en-US" dirty="0"/>
              <a:t> </a:t>
            </a:r>
            <a:r>
              <a:rPr lang="en-US" dirty="0" err="1"/>
              <a:t>câu</a:t>
            </a:r>
            <a:r>
              <a:rPr lang="en-US" dirty="0"/>
              <a:t> </a:t>
            </a:r>
            <a:r>
              <a:rPr lang="en-US" dirty="0" err="1"/>
              <a:t>trả</a:t>
            </a:r>
            <a:r>
              <a:rPr lang="en-US" dirty="0"/>
              <a:t> </a:t>
            </a:r>
            <a:r>
              <a:rPr lang="en-US" dirty="0" err="1"/>
              <a:t>lời</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164477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Tree>
    <p:extLst>
      <p:ext uri="{BB962C8B-B14F-4D97-AF65-F5344CB8AC3E}">
        <p14:creationId xmlns:p14="http://schemas.microsoft.com/office/powerpoint/2010/main" val="1522280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dirty="0" err="1"/>
              <a:t>Khuyến</a:t>
            </a:r>
            <a:r>
              <a:rPr lang="en-US" b="0" dirty="0"/>
              <a:t> </a:t>
            </a:r>
            <a:r>
              <a:rPr lang="en-US" b="0" dirty="0" err="1"/>
              <a:t>khích</a:t>
            </a:r>
            <a:r>
              <a:rPr lang="en-US" b="0" dirty="0"/>
              <a:t> HS </a:t>
            </a:r>
            <a:r>
              <a:rPr lang="en-US" b="0" dirty="0" err="1"/>
              <a:t>tự</a:t>
            </a:r>
            <a:r>
              <a:rPr lang="en-US" b="0" dirty="0"/>
              <a:t> </a:t>
            </a:r>
            <a:r>
              <a:rPr lang="en-US" b="0" dirty="0" err="1"/>
              <a:t>nói</a:t>
            </a:r>
            <a:r>
              <a:rPr lang="en-US" b="0" dirty="0"/>
              <a:t> ra </a:t>
            </a:r>
            <a:r>
              <a:rPr lang="en-US" b="0" dirty="0" err="1"/>
              <a:t>quan</a:t>
            </a:r>
            <a:r>
              <a:rPr lang="en-US" b="0" dirty="0"/>
              <a:t> </a:t>
            </a:r>
            <a:r>
              <a:rPr lang="en-US" b="0" dirty="0" err="1"/>
              <a:t>điểm</a:t>
            </a:r>
            <a:r>
              <a:rPr lang="en-US" b="0" dirty="0"/>
              <a:t> </a:t>
            </a:r>
            <a:r>
              <a:rPr lang="en-US" b="0" dirty="0" err="1"/>
              <a:t>của</a:t>
            </a:r>
            <a:r>
              <a:rPr lang="en-US" b="0" dirty="0"/>
              <a:t> </a:t>
            </a:r>
            <a:r>
              <a:rPr lang="en-US" b="0" dirty="0" err="1"/>
              <a:t>mình</a:t>
            </a:r>
            <a:endParaRPr lang="en-US" b="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940629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6565247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nên</a:t>
            </a:r>
            <a:r>
              <a:rPr lang="en-US" dirty="0"/>
              <a:t> </a:t>
            </a:r>
            <a:r>
              <a:rPr lang="en-US" dirty="0" err="1"/>
              <a:t>cho</a:t>
            </a:r>
            <a:r>
              <a:rPr lang="en-US" dirty="0"/>
              <a:t> </a:t>
            </a:r>
            <a:r>
              <a:rPr lang="en-US" dirty="0" err="1"/>
              <a:t>hs</a:t>
            </a:r>
            <a:r>
              <a:rPr lang="en-US" dirty="0"/>
              <a:t> </a:t>
            </a:r>
            <a:r>
              <a:rPr lang="en-US" dirty="0" err="1"/>
              <a:t>khai</a:t>
            </a:r>
            <a:r>
              <a:rPr lang="en-US" dirty="0"/>
              <a:t> </a:t>
            </a:r>
            <a:r>
              <a:rPr lang="en-US" dirty="0" err="1"/>
              <a:t>thác</a:t>
            </a:r>
            <a:r>
              <a:rPr lang="en-US" dirty="0"/>
              <a:t> </a:t>
            </a:r>
            <a:r>
              <a:rPr lang="en-US" dirty="0" err="1"/>
              <a:t>trong</a:t>
            </a:r>
            <a:r>
              <a:rPr lang="en-US" dirty="0"/>
              <a:t> </a:t>
            </a:r>
            <a:r>
              <a:rPr lang="en-US" dirty="0" err="1"/>
              <a:t>sách</a:t>
            </a:r>
            <a:r>
              <a:rPr lang="en-US" dirty="0"/>
              <a:t>, </a:t>
            </a:r>
            <a:r>
              <a:rPr lang="en-US" dirty="0" err="1"/>
              <a:t>hạn</a:t>
            </a:r>
            <a:r>
              <a:rPr lang="en-US" dirty="0"/>
              <a:t> </a:t>
            </a:r>
            <a:r>
              <a:rPr lang="en-US" dirty="0" err="1"/>
              <a:t>chế</a:t>
            </a:r>
            <a:r>
              <a:rPr lang="en-US" dirty="0"/>
              <a:t> </a:t>
            </a:r>
            <a:r>
              <a:rPr lang="en-US" dirty="0" err="1"/>
              <a:t>nhìn</a:t>
            </a:r>
            <a:r>
              <a:rPr lang="en-US" dirty="0"/>
              <a:t> </a:t>
            </a:r>
            <a:r>
              <a:rPr lang="en-US" dirty="0" err="1"/>
              <a:t>màn</a:t>
            </a:r>
            <a:r>
              <a:rPr lang="en-US" dirty="0"/>
              <a:t> </a:t>
            </a:r>
            <a:r>
              <a:rPr lang="en-US" dirty="0" err="1"/>
              <a:t>hình</a:t>
            </a:r>
            <a:r>
              <a:rPr lang="en-US" dirty="0"/>
              <a:t> </a:t>
            </a:r>
            <a:r>
              <a:rPr lang="en-US" dirty="0" err="1"/>
              <a:t>nhiều</a:t>
            </a:r>
            <a:r>
              <a:rPr lang="en-US" dirty="0"/>
              <a:t> </a:t>
            </a:r>
            <a:r>
              <a:rPr lang="en-US" dirty="0" err="1"/>
              <a:t>dễ</a:t>
            </a:r>
            <a:r>
              <a:rPr lang="en-US" dirty="0"/>
              <a:t> </a:t>
            </a:r>
            <a:r>
              <a:rPr lang="en-US" dirty="0" err="1"/>
              <a:t>hại</a:t>
            </a:r>
            <a:r>
              <a:rPr lang="en-US" dirty="0"/>
              <a:t> </a:t>
            </a:r>
            <a:r>
              <a:rPr lang="en-US" dirty="0" err="1"/>
              <a:t>mắt</a:t>
            </a:r>
            <a:r>
              <a:rPr lang="en-US" dirty="0"/>
              <a:t> </a:t>
            </a:r>
            <a:r>
              <a:rPr lang="en-US" dirty="0" err="1"/>
              <a:t>và</a:t>
            </a:r>
            <a:r>
              <a:rPr lang="en-US" dirty="0"/>
              <a:t> </a:t>
            </a:r>
            <a:r>
              <a:rPr lang="en-US" dirty="0" err="1"/>
              <a:t>dẫn</a:t>
            </a:r>
            <a:r>
              <a:rPr lang="en-US" dirty="0"/>
              <a:t> </a:t>
            </a:r>
            <a:r>
              <a:rPr lang="en-US" dirty="0" err="1"/>
              <a:t>đến</a:t>
            </a:r>
            <a:r>
              <a:rPr lang="en-US" dirty="0"/>
              <a:t> HS </a:t>
            </a:r>
            <a:r>
              <a:rPr lang="en-US" dirty="0" err="1"/>
              <a:t>thụ</a:t>
            </a:r>
            <a:r>
              <a:rPr lang="en-US" dirty="0"/>
              <a:t> </a:t>
            </a:r>
            <a:r>
              <a:rPr lang="en-US" dirty="0" err="1"/>
              <a:t>động</a:t>
            </a:r>
            <a:r>
              <a:rPr lang="en-US" dirty="0"/>
              <a:t> </a:t>
            </a:r>
            <a:r>
              <a:rPr lang="en-US" dirty="0" err="1"/>
              <a:t>khi</a:t>
            </a:r>
            <a:r>
              <a:rPr lang="en-US" dirty="0"/>
              <a:t> </a:t>
            </a:r>
            <a:r>
              <a:rPr lang="en-US" dirty="0" err="1"/>
              <a:t>khai</a:t>
            </a:r>
            <a:r>
              <a:rPr lang="en-US" dirty="0"/>
              <a:t> </a:t>
            </a:r>
            <a:r>
              <a:rPr lang="en-US" dirty="0" err="1"/>
              <a:t>thác</a:t>
            </a:r>
            <a:r>
              <a:rPr lang="en-US" dirty="0"/>
              <a:t> </a:t>
            </a:r>
            <a:r>
              <a:rPr lang="en-US" dirty="0" err="1"/>
              <a:t>văn</a:t>
            </a:r>
            <a:r>
              <a:rPr lang="en-US" dirty="0"/>
              <a:t> </a:t>
            </a:r>
            <a:r>
              <a:rPr lang="en-US" dirty="0" err="1"/>
              <a:t>bản</a:t>
            </a:r>
            <a:r>
              <a:rPr lang="en-US" dirty="0"/>
              <a:t> </a:t>
            </a:r>
            <a:r>
              <a:rPr lang="en-US" dirty="0" err="1"/>
              <a:t>trong</a:t>
            </a:r>
            <a:r>
              <a:rPr lang="en-US" dirty="0"/>
              <a:t> SGK</a:t>
            </a:r>
          </a:p>
        </p:txBody>
      </p:sp>
    </p:spTree>
    <p:extLst>
      <p:ext uri="{BB962C8B-B14F-4D97-AF65-F5344CB8AC3E}">
        <p14:creationId xmlns:p14="http://schemas.microsoft.com/office/powerpoint/2010/main" val="3141264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706547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604709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1750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5154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nên</a:t>
            </a:r>
            <a:r>
              <a:rPr lang="en-US" dirty="0"/>
              <a:t> </a:t>
            </a:r>
            <a:r>
              <a:rPr lang="en-US" dirty="0" err="1"/>
              <a:t>cho</a:t>
            </a:r>
            <a:r>
              <a:rPr lang="en-US" dirty="0"/>
              <a:t> </a:t>
            </a:r>
            <a:r>
              <a:rPr lang="en-US" dirty="0" err="1"/>
              <a:t>hs</a:t>
            </a:r>
            <a:r>
              <a:rPr lang="en-US" dirty="0"/>
              <a:t> </a:t>
            </a:r>
            <a:r>
              <a:rPr lang="en-US" dirty="0" err="1"/>
              <a:t>khai</a:t>
            </a:r>
            <a:r>
              <a:rPr lang="en-US" dirty="0"/>
              <a:t> </a:t>
            </a:r>
            <a:r>
              <a:rPr lang="en-US" dirty="0" err="1"/>
              <a:t>thác</a:t>
            </a:r>
            <a:r>
              <a:rPr lang="en-US" dirty="0"/>
              <a:t> </a:t>
            </a:r>
            <a:r>
              <a:rPr lang="en-US" dirty="0" err="1"/>
              <a:t>trong</a:t>
            </a:r>
            <a:r>
              <a:rPr lang="en-US" dirty="0"/>
              <a:t> </a:t>
            </a:r>
            <a:r>
              <a:rPr lang="en-US" dirty="0" err="1"/>
              <a:t>sách</a:t>
            </a:r>
            <a:r>
              <a:rPr lang="en-US" dirty="0"/>
              <a:t>, </a:t>
            </a:r>
            <a:r>
              <a:rPr lang="en-US" dirty="0" err="1"/>
              <a:t>hạn</a:t>
            </a:r>
            <a:r>
              <a:rPr lang="en-US" dirty="0"/>
              <a:t> </a:t>
            </a:r>
            <a:r>
              <a:rPr lang="en-US" dirty="0" err="1"/>
              <a:t>chế</a:t>
            </a:r>
            <a:r>
              <a:rPr lang="en-US" dirty="0"/>
              <a:t> </a:t>
            </a:r>
            <a:r>
              <a:rPr lang="en-US" dirty="0" err="1"/>
              <a:t>nhìn</a:t>
            </a:r>
            <a:r>
              <a:rPr lang="en-US" dirty="0"/>
              <a:t> </a:t>
            </a:r>
            <a:r>
              <a:rPr lang="en-US" dirty="0" err="1"/>
              <a:t>màn</a:t>
            </a:r>
            <a:r>
              <a:rPr lang="en-US" dirty="0"/>
              <a:t> </a:t>
            </a:r>
            <a:r>
              <a:rPr lang="en-US" dirty="0" err="1"/>
              <a:t>hình</a:t>
            </a:r>
            <a:r>
              <a:rPr lang="en-US" dirty="0"/>
              <a:t> </a:t>
            </a:r>
            <a:r>
              <a:rPr lang="en-US" dirty="0" err="1"/>
              <a:t>nhiều</a:t>
            </a:r>
            <a:r>
              <a:rPr lang="en-US" dirty="0"/>
              <a:t> </a:t>
            </a:r>
            <a:r>
              <a:rPr lang="en-US" dirty="0" err="1"/>
              <a:t>dễ</a:t>
            </a:r>
            <a:r>
              <a:rPr lang="en-US" dirty="0"/>
              <a:t> </a:t>
            </a:r>
            <a:r>
              <a:rPr lang="en-US" dirty="0" err="1"/>
              <a:t>hại</a:t>
            </a:r>
            <a:r>
              <a:rPr lang="en-US" dirty="0"/>
              <a:t> </a:t>
            </a:r>
            <a:r>
              <a:rPr lang="en-US" dirty="0" err="1"/>
              <a:t>mắt</a:t>
            </a:r>
            <a:r>
              <a:rPr lang="en-US" dirty="0"/>
              <a:t> </a:t>
            </a:r>
            <a:r>
              <a:rPr lang="en-US" dirty="0" err="1"/>
              <a:t>và</a:t>
            </a:r>
            <a:r>
              <a:rPr lang="en-US" dirty="0"/>
              <a:t> </a:t>
            </a:r>
            <a:r>
              <a:rPr lang="en-US" dirty="0" err="1"/>
              <a:t>dẫn</a:t>
            </a:r>
            <a:r>
              <a:rPr lang="en-US" dirty="0"/>
              <a:t> </a:t>
            </a:r>
            <a:r>
              <a:rPr lang="en-US" dirty="0" err="1"/>
              <a:t>đến</a:t>
            </a:r>
            <a:r>
              <a:rPr lang="en-US" dirty="0"/>
              <a:t> HS </a:t>
            </a:r>
            <a:r>
              <a:rPr lang="en-US" dirty="0" err="1"/>
              <a:t>thụ</a:t>
            </a:r>
            <a:r>
              <a:rPr lang="en-US" dirty="0"/>
              <a:t> </a:t>
            </a:r>
            <a:r>
              <a:rPr lang="en-US" dirty="0" err="1"/>
              <a:t>động</a:t>
            </a:r>
            <a:r>
              <a:rPr lang="en-US" dirty="0"/>
              <a:t> </a:t>
            </a:r>
            <a:r>
              <a:rPr lang="en-US" dirty="0" err="1"/>
              <a:t>khi</a:t>
            </a:r>
            <a:r>
              <a:rPr lang="en-US" dirty="0"/>
              <a:t> </a:t>
            </a:r>
            <a:r>
              <a:rPr lang="en-US" dirty="0" err="1"/>
              <a:t>khai</a:t>
            </a:r>
            <a:r>
              <a:rPr lang="en-US" dirty="0"/>
              <a:t> </a:t>
            </a:r>
            <a:r>
              <a:rPr lang="en-US" dirty="0" err="1"/>
              <a:t>thác</a:t>
            </a:r>
            <a:r>
              <a:rPr lang="en-US" dirty="0"/>
              <a:t> </a:t>
            </a:r>
            <a:r>
              <a:rPr lang="en-US" dirty="0" err="1"/>
              <a:t>văn</a:t>
            </a:r>
            <a:r>
              <a:rPr lang="en-US" dirty="0"/>
              <a:t> </a:t>
            </a:r>
            <a:r>
              <a:rPr lang="en-US" dirty="0" err="1"/>
              <a:t>bản</a:t>
            </a:r>
            <a:r>
              <a:rPr lang="en-US" dirty="0"/>
              <a:t> </a:t>
            </a:r>
            <a:r>
              <a:rPr lang="en-US" dirty="0" err="1"/>
              <a:t>trong</a:t>
            </a:r>
            <a:r>
              <a:rPr lang="en-US" dirty="0"/>
              <a:t> SGK.</a:t>
            </a:r>
          </a:p>
        </p:txBody>
      </p:sp>
    </p:spTree>
    <p:extLst>
      <p:ext uri="{BB962C8B-B14F-4D97-AF65-F5344CB8AC3E}">
        <p14:creationId xmlns:p14="http://schemas.microsoft.com/office/powerpoint/2010/main" val="2837988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230" y="1122363"/>
            <a:ext cx="9121379" cy="2387600"/>
          </a:xfrm>
        </p:spPr>
        <p:txBody>
          <a:bodyPr anchor="b"/>
          <a:lstStyle>
            <a:lvl1pPr algn="ctr">
              <a:defRPr sz="5985"/>
            </a:lvl1pPr>
          </a:lstStyle>
          <a:p>
            <a:r>
              <a:rPr lang="en-US" smtClean="0"/>
              <a:t>Click to edit Master title style</a:t>
            </a:r>
            <a:endParaRPr lang="en-GB"/>
          </a:p>
        </p:txBody>
      </p:sp>
      <p:sp>
        <p:nvSpPr>
          <p:cNvPr id="3" name="Subtitle 2"/>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733EC39-5583-4D44-B608-8A46B7532B93}" type="datetimeFigureOut">
              <a:rPr lang="en-GB" smtClean="0"/>
              <a:t>01/05/2025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252A40-90BE-4AFA-8809-0F7183F23493}" type="slidenum">
              <a:rPr lang="en-GB" smtClean="0"/>
              <a:t>‹#›</a:t>
            </a:fld>
            <a:endParaRPr lang="en-GB"/>
          </a:p>
        </p:txBody>
      </p:sp>
    </p:spTree>
    <p:extLst>
      <p:ext uri="{BB962C8B-B14F-4D97-AF65-F5344CB8AC3E}">
        <p14:creationId xmlns:p14="http://schemas.microsoft.com/office/powerpoint/2010/main" val="209388374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733EC39-5583-4D44-B608-8A46B7532B93}" type="datetimeFigureOut">
              <a:rPr lang="en-GB" smtClean="0"/>
              <a:t>01/05/2025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252A40-90BE-4AFA-8809-0F7183F23493}" type="slidenum">
              <a:rPr lang="en-GB" smtClean="0"/>
              <a:t>‹#›</a:t>
            </a:fld>
            <a:endParaRPr lang="en-GB"/>
          </a:p>
        </p:txBody>
      </p:sp>
    </p:spTree>
    <p:extLst>
      <p:ext uri="{BB962C8B-B14F-4D97-AF65-F5344CB8AC3E}">
        <p14:creationId xmlns:p14="http://schemas.microsoft.com/office/powerpoint/2010/main" val="343642492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3315" y="365125"/>
            <a:ext cx="2622396"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6126" y="365125"/>
            <a:ext cx="7715166"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733EC39-5583-4D44-B608-8A46B7532B93}" type="datetimeFigureOut">
              <a:rPr lang="en-GB" smtClean="0"/>
              <a:t>01/05/2025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252A40-90BE-4AFA-8809-0F7183F23493}" type="slidenum">
              <a:rPr lang="en-GB" smtClean="0"/>
              <a:t>‹#›</a:t>
            </a:fld>
            <a:endParaRPr lang="en-GB"/>
          </a:p>
        </p:txBody>
      </p:sp>
    </p:spTree>
    <p:extLst>
      <p:ext uri="{BB962C8B-B14F-4D97-AF65-F5344CB8AC3E}">
        <p14:creationId xmlns:p14="http://schemas.microsoft.com/office/powerpoint/2010/main" val="81748017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1234239" y="695500"/>
            <a:ext cx="7612321" cy="7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249102" y="1523767"/>
            <a:ext cx="9916606" cy="4849200"/>
          </a:xfrm>
          <a:prstGeom prst="rect">
            <a:avLst/>
          </a:prstGeom>
        </p:spPr>
        <p:txBody>
          <a:bodyPr spcFirstLastPara="1" wrap="square" lIns="91425" tIns="91425" rIns="91425" bIns="91425" anchor="t" anchorCtr="0">
            <a:noAutofit/>
          </a:bodyPr>
          <a:lstStyle>
            <a:lvl1pPr marL="608076" lvl="0" indent="-405384" rtl="0">
              <a:spcBef>
                <a:spcPts val="0"/>
              </a:spcBef>
              <a:spcAft>
                <a:spcPts val="0"/>
              </a:spcAft>
              <a:buClr>
                <a:srgbClr val="091179"/>
              </a:buClr>
              <a:buSzPts val="1200"/>
              <a:buFont typeface="Nunito"/>
              <a:buAutoNum type="arabicPeriod"/>
              <a:defRPr sz="1596">
                <a:latin typeface="Nunito"/>
                <a:ea typeface="Nunito"/>
                <a:cs typeface="Nunito"/>
                <a:sym typeface="Nunito"/>
              </a:defRPr>
            </a:lvl1pPr>
            <a:lvl2pPr marL="1216152" lvl="1" indent="-405384" rtl="0">
              <a:spcBef>
                <a:spcPts val="0"/>
              </a:spcBef>
              <a:spcAft>
                <a:spcPts val="0"/>
              </a:spcAft>
              <a:buClr>
                <a:srgbClr val="091179"/>
              </a:buClr>
              <a:buSzPts val="1200"/>
              <a:buFont typeface="Nunito"/>
              <a:buAutoNum type="alphaLcPeriod"/>
              <a:defRPr/>
            </a:lvl2pPr>
            <a:lvl3pPr marL="1824228" lvl="2" indent="-405384" rtl="0">
              <a:spcBef>
                <a:spcPts val="0"/>
              </a:spcBef>
              <a:spcAft>
                <a:spcPts val="0"/>
              </a:spcAft>
              <a:buClr>
                <a:srgbClr val="091179"/>
              </a:buClr>
              <a:buSzPts val="1200"/>
              <a:buFont typeface="Nunito"/>
              <a:buAutoNum type="romanLcPeriod"/>
              <a:defRPr/>
            </a:lvl3pPr>
            <a:lvl4pPr marL="2432304" lvl="3" indent="-405384" rtl="0">
              <a:spcBef>
                <a:spcPts val="0"/>
              </a:spcBef>
              <a:spcAft>
                <a:spcPts val="0"/>
              </a:spcAft>
              <a:buClr>
                <a:srgbClr val="091179"/>
              </a:buClr>
              <a:buSzPts val="1200"/>
              <a:buFont typeface="Nunito"/>
              <a:buAutoNum type="arabicPeriod"/>
              <a:defRPr/>
            </a:lvl4pPr>
            <a:lvl5pPr marL="3040380" lvl="4" indent="-405384" rtl="0">
              <a:spcBef>
                <a:spcPts val="0"/>
              </a:spcBef>
              <a:spcAft>
                <a:spcPts val="0"/>
              </a:spcAft>
              <a:buClr>
                <a:srgbClr val="091179"/>
              </a:buClr>
              <a:buSzPts val="1200"/>
              <a:buFont typeface="Nunito"/>
              <a:buAutoNum type="alphaLcPeriod"/>
              <a:defRPr/>
            </a:lvl5pPr>
            <a:lvl6pPr marL="3648456" lvl="5" indent="-405384" rtl="0">
              <a:spcBef>
                <a:spcPts val="0"/>
              </a:spcBef>
              <a:spcAft>
                <a:spcPts val="0"/>
              </a:spcAft>
              <a:buClr>
                <a:srgbClr val="091179"/>
              </a:buClr>
              <a:buSzPts val="1200"/>
              <a:buFont typeface="Nunito"/>
              <a:buAutoNum type="romanLcPeriod"/>
              <a:defRPr/>
            </a:lvl6pPr>
            <a:lvl7pPr marL="4256532" lvl="6" indent="-405384" rtl="0">
              <a:spcBef>
                <a:spcPts val="0"/>
              </a:spcBef>
              <a:spcAft>
                <a:spcPts val="0"/>
              </a:spcAft>
              <a:buClr>
                <a:srgbClr val="091179"/>
              </a:buClr>
              <a:buSzPts val="1200"/>
              <a:buFont typeface="Nunito"/>
              <a:buAutoNum type="arabicPeriod"/>
              <a:defRPr/>
            </a:lvl7pPr>
            <a:lvl8pPr marL="4864608" lvl="7" indent="-405384" rtl="0">
              <a:spcBef>
                <a:spcPts val="0"/>
              </a:spcBef>
              <a:spcAft>
                <a:spcPts val="0"/>
              </a:spcAft>
              <a:buClr>
                <a:srgbClr val="674EA7"/>
              </a:buClr>
              <a:buSzPts val="1200"/>
              <a:buFont typeface="Inconsolata"/>
              <a:buAutoNum type="alphaLcPeriod"/>
              <a:defRPr/>
            </a:lvl8pPr>
            <a:lvl9pPr marL="5472684" lvl="8" indent="-405384"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1685655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71"/>
        <p:cNvGrpSpPr/>
        <p:nvPr/>
      </p:nvGrpSpPr>
      <p:grpSpPr>
        <a:xfrm>
          <a:off x="0" y="0"/>
          <a:ext cx="0" cy="0"/>
          <a:chOff x="0" y="0"/>
          <a:chExt cx="0" cy="0"/>
        </a:xfrm>
      </p:grpSpPr>
      <p:sp>
        <p:nvSpPr>
          <p:cNvPr id="1873" name="Google Shape;1873;p8"/>
          <p:cNvSpPr txBox="1">
            <a:spLocks noGrp="1"/>
          </p:cNvSpPr>
          <p:nvPr>
            <p:ph type="title"/>
          </p:nvPr>
        </p:nvSpPr>
        <p:spPr>
          <a:xfrm>
            <a:off x="1247307" y="2038400"/>
            <a:ext cx="9667225" cy="278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10773"/>
            </a:lvl1pPr>
            <a:lvl2pPr lvl="1" algn="ctr">
              <a:spcBef>
                <a:spcPts val="0"/>
              </a:spcBef>
              <a:spcAft>
                <a:spcPts val="0"/>
              </a:spcAft>
              <a:buSzPts val="7200"/>
              <a:buNone/>
              <a:defRPr sz="9576"/>
            </a:lvl2pPr>
            <a:lvl3pPr lvl="2" algn="ctr">
              <a:spcBef>
                <a:spcPts val="0"/>
              </a:spcBef>
              <a:spcAft>
                <a:spcPts val="0"/>
              </a:spcAft>
              <a:buSzPts val="7200"/>
              <a:buNone/>
              <a:defRPr sz="9576"/>
            </a:lvl3pPr>
            <a:lvl4pPr lvl="3" algn="ctr">
              <a:spcBef>
                <a:spcPts val="0"/>
              </a:spcBef>
              <a:spcAft>
                <a:spcPts val="0"/>
              </a:spcAft>
              <a:buSzPts val="7200"/>
              <a:buNone/>
              <a:defRPr sz="9576"/>
            </a:lvl4pPr>
            <a:lvl5pPr lvl="4" algn="ctr">
              <a:spcBef>
                <a:spcPts val="0"/>
              </a:spcBef>
              <a:spcAft>
                <a:spcPts val="0"/>
              </a:spcAft>
              <a:buSzPts val="7200"/>
              <a:buNone/>
              <a:defRPr sz="9576"/>
            </a:lvl5pPr>
            <a:lvl6pPr lvl="5" algn="ctr">
              <a:spcBef>
                <a:spcPts val="0"/>
              </a:spcBef>
              <a:spcAft>
                <a:spcPts val="0"/>
              </a:spcAft>
              <a:buSzPts val="7200"/>
              <a:buNone/>
              <a:defRPr sz="9576"/>
            </a:lvl6pPr>
            <a:lvl7pPr lvl="6" algn="ctr">
              <a:spcBef>
                <a:spcPts val="0"/>
              </a:spcBef>
              <a:spcAft>
                <a:spcPts val="0"/>
              </a:spcAft>
              <a:buSzPts val="7200"/>
              <a:buNone/>
              <a:defRPr sz="9576"/>
            </a:lvl7pPr>
            <a:lvl8pPr lvl="7" algn="ctr">
              <a:spcBef>
                <a:spcPts val="0"/>
              </a:spcBef>
              <a:spcAft>
                <a:spcPts val="0"/>
              </a:spcAft>
              <a:buSzPts val="7200"/>
              <a:buNone/>
              <a:defRPr sz="9576"/>
            </a:lvl8pPr>
            <a:lvl9pPr lvl="8" algn="ctr">
              <a:spcBef>
                <a:spcPts val="0"/>
              </a:spcBef>
              <a:spcAft>
                <a:spcPts val="0"/>
              </a:spcAft>
              <a:buSzPts val="7200"/>
              <a:buNone/>
              <a:defRPr sz="9576"/>
            </a:lvl9pPr>
          </a:lstStyle>
          <a:p>
            <a:endParaRPr/>
          </a:p>
        </p:txBody>
      </p:sp>
    </p:spTree>
    <p:extLst>
      <p:ext uri="{BB962C8B-B14F-4D97-AF65-F5344CB8AC3E}">
        <p14:creationId xmlns:p14="http://schemas.microsoft.com/office/powerpoint/2010/main" val="1216502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561"/>
        <p:cNvGrpSpPr/>
        <p:nvPr/>
      </p:nvGrpSpPr>
      <p:grpSpPr>
        <a:xfrm>
          <a:off x="0" y="0"/>
          <a:ext cx="0" cy="0"/>
          <a:chOff x="0" y="0"/>
          <a:chExt cx="0" cy="0"/>
        </a:xfrm>
      </p:grpSpPr>
      <p:sp>
        <p:nvSpPr>
          <p:cNvPr id="2562" name="Google Shape;2562;p10"/>
          <p:cNvSpPr txBox="1">
            <a:spLocks noGrp="1"/>
          </p:cNvSpPr>
          <p:nvPr>
            <p:ph type="title"/>
          </p:nvPr>
        </p:nvSpPr>
        <p:spPr>
          <a:xfrm>
            <a:off x="7092876" y="919267"/>
            <a:ext cx="4053946" cy="1023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2793"/>
            </a:lvl1pPr>
            <a:lvl2pPr lvl="1" rtl="0">
              <a:spcBef>
                <a:spcPts val="0"/>
              </a:spcBef>
              <a:spcAft>
                <a:spcPts val="0"/>
              </a:spcAft>
              <a:buSzPts val="1400"/>
              <a:buFont typeface="Montserrat"/>
              <a:buNone/>
              <a:defRPr b="0">
                <a:latin typeface="Montserrat"/>
                <a:ea typeface="Montserrat"/>
                <a:cs typeface="Montserrat"/>
                <a:sym typeface="Montserrat"/>
              </a:defRPr>
            </a:lvl2pPr>
            <a:lvl3pPr lvl="2" rtl="0">
              <a:spcBef>
                <a:spcPts val="0"/>
              </a:spcBef>
              <a:spcAft>
                <a:spcPts val="0"/>
              </a:spcAft>
              <a:buSzPts val="1400"/>
              <a:buFont typeface="Montserrat"/>
              <a:buNone/>
              <a:defRPr b="0">
                <a:latin typeface="Montserrat"/>
                <a:ea typeface="Montserrat"/>
                <a:cs typeface="Montserrat"/>
                <a:sym typeface="Montserrat"/>
              </a:defRPr>
            </a:lvl3pPr>
            <a:lvl4pPr lvl="3" rtl="0">
              <a:spcBef>
                <a:spcPts val="0"/>
              </a:spcBef>
              <a:spcAft>
                <a:spcPts val="0"/>
              </a:spcAft>
              <a:buSzPts val="1400"/>
              <a:buFont typeface="Montserrat"/>
              <a:buNone/>
              <a:defRPr b="0">
                <a:latin typeface="Montserrat"/>
                <a:ea typeface="Montserrat"/>
                <a:cs typeface="Montserrat"/>
                <a:sym typeface="Montserrat"/>
              </a:defRPr>
            </a:lvl4pPr>
            <a:lvl5pPr lvl="4" rtl="0">
              <a:spcBef>
                <a:spcPts val="0"/>
              </a:spcBef>
              <a:spcAft>
                <a:spcPts val="0"/>
              </a:spcAft>
              <a:buSzPts val="1400"/>
              <a:buFont typeface="Montserrat"/>
              <a:buNone/>
              <a:defRPr b="0">
                <a:latin typeface="Montserrat"/>
                <a:ea typeface="Montserrat"/>
                <a:cs typeface="Montserrat"/>
                <a:sym typeface="Montserrat"/>
              </a:defRPr>
            </a:lvl5pPr>
            <a:lvl6pPr lvl="5" rtl="0">
              <a:spcBef>
                <a:spcPts val="0"/>
              </a:spcBef>
              <a:spcAft>
                <a:spcPts val="0"/>
              </a:spcAft>
              <a:buSzPts val="1400"/>
              <a:buFont typeface="Montserrat"/>
              <a:buNone/>
              <a:defRPr b="0">
                <a:latin typeface="Montserrat"/>
                <a:ea typeface="Montserrat"/>
                <a:cs typeface="Montserrat"/>
                <a:sym typeface="Montserrat"/>
              </a:defRPr>
            </a:lvl6pPr>
            <a:lvl7pPr lvl="6" rtl="0">
              <a:spcBef>
                <a:spcPts val="0"/>
              </a:spcBef>
              <a:spcAft>
                <a:spcPts val="0"/>
              </a:spcAft>
              <a:buSzPts val="1400"/>
              <a:buFont typeface="Montserrat"/>
              <a:buNone/>
              <a:defRPr b="0">
                <a:latin typeface="Montserrat"/>
                <a:ea typeface="Montserrat"/>
                <a:cs typeface="Montserrat"/>
                <a:sym typeface="Montserrat"/>
              </a:defRPr>
            </a:lvl7pPr>
            <a:lvl8pPr lvl="7" rtl="0">
              <a:spcBef>
                <a:spcPts val="0"/>
              </a:spcBef>
              <a:spcAft>
                <a:spcPts val="0"/>
              </a:spcAft>
              <a:buSzPts val="1400"/>
              <a:buFont typeface="Montserrat"/>
              <a:buNone/>
              <a:defRPr b="0">
                <a:latin typeface="Montserrat"/>
                <a:ea typeface="Montserrat"/>
                <a:cs typeface="Montserrat"/>
                <a:sym typeface="Montserrat"/>
              </a:defRPr>
            </a:lvl8pPr>
            <a:lvl9pPr lvl="8" rtl="0">
              <a:spcBef>
                <a:spcPts val="0"/>
              </a:spcBef>
              <a:spcAft>
                <a:spcPts val="0"/>
              </a:spcAft>
              <a:buSzPts val="1400"/>
              <a:buFont typeface="Montserrat"/>
              <a:buNone/>
              <a:defRPr b="0">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66575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47"/>
        <p:cNvGrpSpPr/>
        <p:nvPr/>
      </p:nvGrpSpPr>
      <p:grpSpPr>
        <a:xfrm>
          <a:off x="0" y="0"/>
          <a:ext cx="0" cy="0"/>
          <a:chOff x="0" y="0"/>
          <a:chExt cx="0" cy="0"/>
        </a:xfrm>
      </p:grpSpPr>
      <p:sp>
        <p:nvSpPr>
          <p:cNvPr id="2248" name="Google Shape;2248;p9"/>
          <p:cNvSpPr txBox="1">
            <a:spLocks noGrp="1"/>
          </p:cNvSpPr>
          <p:nvPr>
            <p:ph type="title"/>
          </p:nvPr>
        </p:nvSpPr>
        <p:spPr>
          <a:xfrm>
            <a:off x="1035931" y="2538233"/>
            <a:ext cx="5380257" cy="8004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lgn="ctr">
              <a:spcBef>
                <a:spcPts val="0"/>
              </a:spcBef>
              <a:spcAft>
                <a:spcPts val="0"/>
              </a:spcAft>
              <a:buSzPts val="4200"/>
              <a:buNone/>
              <a:defRPr sz="5586"/>
            </a:lvl2pPr>
            <a:lvl3pPr lvl="2" algn="ctr">
              <a:spcBef>
                <a:spcPts val="0"/>
              </a:spcBef>
              <a:spcAft>
                <a:spcPts val="0"/>
              </a:spcAft>
              <a:buSzPts val="4200"/>
              <a:buNone/>
              <a:defRPr sz="5586"/>
            </a:lvl3pPr>
            <a:lvl4pPr lvl="3" algn="ctr">
              <a:spcBef>
                <a:spcPts val="0"/>
              </a:spcBef>
              <a:spcAft>
                <a:spcPts val="0"/>
              </a:spcAft>
              <a:buSzPts val="4200"/>
              <a:buNone/>
              <a:defRPr sz="5586"/>
            </a:lvl4pPr>
            <a:lvl5pPr lvl="4" algn="ctr">
              <a:spcBef>
                <a:spcPts val="0"/>
              </a:spcBef>
              <a:spcAft>
                <a:spcPts val="0"/>
              </a:spcAft>
              <a:buSzPts val="4200"/>
              <a:buNone/>
              <a:defRPr sz="5586"/>
            </a:lvl5pPr>
            <a:lvl6pPr lvl="5" algn="ctr">
              <a:spcBef>
                <a:spcPts val="0"/>
              </a:spcBef>
              <a:spcAft>
                <a:spcPts val="0"/>
              </a:spcAft>
              <a:buSzPts val="4200"/>
              <a:buNone/>
              <a:defRPr sz="5586"/>
            </a:lvl6pPr>
            <a:lvl7pPr lvl="6" algn="ctr">
              <a:spcBef>
                <a:spcPts val="0"/>
              </a:spcBef>
              <a:spcAft>
                <a:spcPts val="0"/>
              </a:spcAft>
              <a:buSzPts val="4200"/>
              <a:buNone/>
              <a:defRPr sz="5586"/>
            </a:lvl7pPr>
            <a:lvl8pPr lvl="7" algn="ctr">
              <a:spcBef>
                <a:spcPts val="0"/>
              </a:spcBef>
              <a:spcAft>
                <a:spcPts val="0"/>
              </a:spcAft>
              <a:buSzPts val="4200"/>
              <a:buNone/>
              <a:defRPr sz="5586"/>
            </a:lvl8pPr>
            <a:lvl9pPr lvl="8" algn="ctr">
              <a:spcBef>
                <a:spcPts val="0"/>
              </a:spcBef>
              <a:spcAft>
                <a:spcPts val="0"/>
              </a:spcAft>
              <a:buSzPts val="4200"/>
              <a:buNone/>
              <a:defRPr sz="5586"/>
            </a:lvl9pPr>
          </a:lstStyle>
          <a:p>
            <a:endParaRPr/>
          </a:p>
        </p:txBody>
      </p:sp>
      <p:sp>
        <p:nvSpPr>
          <p:cNvPr id="2249" name="Google Shape;2249;p9"/>
          <p:cNvSpPr txBox="1">
            <a:spLocks noGrp="1"/>
          </p:cNvSpPr>
          <p:nvPr>
            <p:ph type="subTitle" idx="1"/>
          </p:nvPr>
        </p:nvSpPr>
        <p:spPr>
          <a:xfrm>
            <a:off x="1035931" y="3329040"/>
            <a:ext cx="4871917" cy="1213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2">
                <a:latin typeface="Nunito"/>
                <a:ea typeface="Nunito"/>
                <a:cs typeface="Nunito"/>
                <a:sym typeface="Nunito"/>
              </a:defRPr>
            </a:lvl1pPr>
            <a:lvl2pPr lvl="1" algn="ctr">
              <a:lnSpc>
                <a:spcPct val="100000"/>
              </a:lnSpc>
              <a:spcBef>
                <a:spcPts val="0"/>
              </a:spcBef>
              <a:spcAft>
                <a:spcPts val="0"/>
              </a:spcAft>
              <a:buSzPts val="2100"/>
              <a:buNone/>
              <a:defRPr sz="2793"/>
            </a:lvl2pPr>
            <a:lvl3pPr lvl="2" algn="ctr">
              <a:lnSpc>
                <a:spcPct val="100000"/>
              </a:lnSpc>
              <a:spcBef>
                <a:spcPts val="0"/>
              </a:spcBef>
              <a:spcAft>
                <a:spcPts val="0"/>
              </a:spcAft>
              <a:buSzPts val="2100"/>
              <a:buNone/>
              <a:defRPr sz="2793"/>
            </a:lvl3pPr>
            <a:lvl4pPr lvl="3" algn="ctr">
              <a:lnSpc>
                <a:spcPct val="100000"/>
              </a:lnSpc>
              <a:spcBef>
                <a:spcPts val="0"/>
              </a:spcBef>
              <a:spcAft>
                <a:spcPts val="0"/>
              </a:spcAft>
              <a:buSzPts val="2100"/>
              <a:buNone/>
              <a:defRPr sz="2793"/>
            </a:lvl4pPr>
            <a:lvl5pPr lvl="4" algn="ctr">
              <a:lnSpc>
                <a:spcPct val="100000"/>
              </a:lnSpc>
              <a:spcBef>
                <a:spcPts val="0"/>
              </a:spcBef>
              <a:spcAft>
                <a:spcPts val="0"/>
              </a:spcAft>
              <a:buSzPts val="2100"/>
              <a:buNone/>
              <a:defRPr sz="2793"/>
            </a:lvl5pPr>
            <a:lvl6pPr lvl="5" algn="ctr">
              <a:lnSpc>
                <a:spcPct val="100000"/>
              </a:lnSpc>
              <a:spcBef>
                <a:spcPts val="0"/>
              </a:spcBef>
              <a:spcAft>
                <a:spcPts val="0"/>
              </a:spcAft>
              <a:buSzPts val="2100"/>
              <a:buNone/>
              <a:defRPr sz="2793"/>
            </a:lvl6pPr>
            <a:lvl7pPr lvl="6" algn="ctr">
              <a:lnSpc>
                <a:spcPct val="100000"/>
              </a:lnSpc>
              <a:spcBef>
                <a:spcPts val="0"/>
              </a:spcBef>
              <a:spcAft>
                <a:spcPts val="0"/>
              </a:spcAft>
              <a:buSzPts val="2100"/>
              <a:buNone/>
              <a:defRPr sz="2793"/>
            </a:lvl7pPr>
            <a:lvl8pPr lvl="7" algn="ctr">
              <a:lnSpc>
                <a:spcPct val="100000"/>
              </a:lnSpc>
              <a:spcBef>
                <a:spcPts val="0"/>
              </a:spcBef>
              <a:spcAft>
                <a:spcPts val="0"/>
              </a:spcAft>
              <a:buSzPts val="2100"/>
              <a:buNone/>
              <a:defRPr sz="2793"/>
            </a:lvl8pPr>
            <a:lvl9pPr lvl="8" algn="ctr">
              <a:lnSpc>
                <a:spcPct val="100000"/>
              </a:lnSpc>
              <a:spcBef>
                <a:spcPts val="0"/>
              </a:spcBef>
              <a:spcAft>
                <a:spcPts val="0"/>
              </a:spcAft>
              <a:buSzPts val="2100"/>
              <a:buNone/>
              <a:defRPr sz="2793"/>
            </a:lvl9pPr>
          </a:lstStyle>
          <a:p>
            <a:endParaRPr/>
          </a:p>
        </p:txBody>
      </p:sp>
    </p:spTree>
    <p:extLst>
      <p:ext uri="{BB962C8B-B14F-4D97-AF65-F5344CB8AC3E}">
        <p14:creationId xmlns:p14="http://schemas.microsoft.com/office/powerpoint/2010/main" val="49919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1" name="Google Shape;3601;p14"/>
          <p:cNvSpPr txBox="1">
            <a:spLocks noGrp="1"/>
          </p:cNvSpPr>
          <p:nvPr>
            <p:ph type="title"/>
          </p:nvPr>
        </p:nvSpPr>
        <p:spPr>
          <a:xfrm>
            <a:off x="1234239" y="695500"/>
            <a:ext cx="7612321"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226434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733EC39-5583-4D44-B608-8A46B7532B93}" type="datetimeFigureOut">
              <a:rPr lang="en-GB" smtClean="0"/>
              <a:t>01/05/2025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252A40-90BE-4AFA-8809-0F7183F23493}" type="slidenum">
              <a:rPr lang="en-GB" smtClean="0"/>
              <a:t>‹#›</a:t>
            </a:fld>
            <a:endParaRPr lang="en-GB"/>
          </a:p>
        </p:txBody>
      </p:sp>
    </p:spTree>
    <p:extLst>
      <p:ext uri="{BB962C8B-B14F-4D97-AF65-F5344CB8AC3E}">
        <p14:creationId xmlns:p14="http://schemas.microsoft.com/office/powerpoint/2010/main" val="51408235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792" y="1709739"/>
            <a:ext cx="10489585" cy="2852737"/>
          </a:xfrm>
        </p:spPr>
        <p:txBody>
          <a:bodyPr anchor="b"/>
          <a:lstStyle>
            <a:lvl1pPr>
              <a:defRPr sz="5985"/>
            </a:lvl1pPr>
          </a:lstStyle>
          <a:p>
            <a:r>
              <a:rPr lang="en-US" smtClean="0"/>
              <a:t>Click to edit Master title style</a:t>
            </a:r>
            <a:endParaRPr lang="en-GB"/>
          </a:p>
        </p:txBody>
      </p:sp>
      <p:sp>
        <p:nvSpPr>
          <p:cNvPr id="3" name="Text Placeholder 2"/>
          <p:cNvSpPr>
            <a:spLocks noGrp="1"/>
          </p:cNvSpPr>
          <p:nvPr>
            <p:ph type="body" idx="1"/>
          </p:nvPr>
        </p:nvSpPr>
        <p:spPr>
          <a:xfrm>
            <a:off x="829792" y="4589464"/>
            <a:ext cx="10489585"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733EC39-5583-4D44-B608-8A46B7532B93}" type="datetimeFigureOut">
              <a:rPr lang="en-GB" smtClean="0"/>
              <a:t>01/05/2025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252A40-90BE-4AFA-8809-0F7183F23493}" type="slidenum">
              <a:rPr lang="en-GB" smtClean="0"/>
              <a:t>‹#›</a:t>
            </a:fld>
            <a:endParaRPr lang="en-GB"/>
          </a:p>
        </p:txBody>
      </p:sp>
    </p:spTree>
    <p:extLst>
      <p:ext uri="{BB962C8B-B14F-4D97-AF65-F5344CB8AC3E}">
        <p14:creationId xmlns:p14="http://schemas.microsoft.com/office/powerpoint/2010/main" val="45377399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6126" y="1825625"/>
            <a:ext cx="5168781"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56931" y="1825625"/>
            <a:ext cx="5168781"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733EC39-5583-4D44-B608-8A46B7532B93}" type="datetimeFigureOut">
              <a:rPr lang="en-GB" smtClean="0"/>
              <a:t>01/05/2025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F252A40-90BE-4AFA-8809-0F7183F23493}" type="slidenum">
              <a:rPr lang="en-GB" smtClean="0"/>
              <a:t>‹#›</a:t>
            </a:fld>
            <a:endParaRPr lang="en-GB"/>
          </a:p>
        </p:txBody>
      </p:sp>
    </p:spTree>
    <p:extLst>
      <p:ext uri="{BB962C8B-B14F-4D97-AF65-F5344CB8AC3E}">
        <p14:creationId xmlns:p14="http://schemas.microsoft.com/office/powerpoint/2010/main" val="364987180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7711" y="365126"/>
            <a:ext cx="10489585"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7711" y="1681163"/>
            <a:ext cx="514502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smtClean="0"/>
              <a:t>Edit Master text styles</a:t>
            </a:r>
          </a:p>
        </p:txBody>
      </p:sp>
      <p:sp>
        <p:nvSpPr>
          <p:cNvPr id="4" name="Content Placeholder 3"/>
          <p:cNvSpPr>
            <a:spLocks noGrp="1"/>
          </p:cNvSpPr>
          <p:nvPr>
            <p:ph sz="half" idx="2"/>
          </p:nvPr>
        </p:nvSpPr>
        <p:spPr>
          <a:xfrm>
            <a:off x="837711" y="2505075"/>
            <a:ext cx="514502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56931" y="1681163"/>
            <a:ext cx="5170365"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smtClean="0"/>
              <a:t>Edit Master text styles</a:t>
            </a:r>
          </a:p>
        </p:txBody>
      </p:sp>
      <p:sp>
        <p:nvSpPr>
          <p:cNvPr id="6" name="Content Placeholder 5"/>
          <p:cNvSpPr>
            <a:spLocks noGrp="1"/>
          </p:cNvSpPr>
          <p:nvPr>
            <p:ph sz="quarter" idx="4"/>
          </p:nvPr>
        </p:nvSpPr>
        <p:spPr>
          <a:xfrm>
            <a:off x="6156931" y="2505075"/>
            <a:ext cx="5170365"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733EC39-5583-4D44-B608-8A46B7532B93}" type="datetimeFigureOut">
              <a:rPr lang="en-GB" smtClean="0"/>
              <a:t>01/05/2025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F252A40-90BE-4AFA-8809-0F7183F23493}" type="slidenum">
              <a:rPr lang="en-GB" smtClean="0"/>
              <a:t>‹#›</a:t>
            </a:fld>
            <a:endParaRPr lang="en-GB"/>
          </a:p>
        </p:txBody>
      </p:sp>
    </p:spTree>
    <p:extLst>
      <p:ext uri="{BB962C8B-B14F-4D97-AF65-F5344CB8AC3E}">
        <p14:creationId xmlns:p14="http://schemas.microsoft.com/office/powerpoint/2010/main" val="28835411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733EC39-5583-4D44-B608-8A46B7532B93}" type="datetimeFigureOut">
              <a:rPr lang="en-GB" smtClean="0"/>
              <a:t>01/05/2025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F252A40-90BE-4AFA-8809-0F7183F23493}" type="slidenum">
              <a:rPr lang="en-GB" smtClean="0"/>
              <a:t>‹#›</a:t>
            </a:fld>
            <a:endParaRPr lang="en-GB"/>
          </a:p>
        </p:txBody>
      </p:sp>
    </p:spTree>
    <p:extLst>
      <p:ext uri="{BB962C8B-B14F-4D97-AF65-F5344CB8AC3E}">
        <p14:creationId xmlns:p14="http://schemas.microsoft.com/office/powerpoint/2010/main" val="311213998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33EC39-5583-4D44-B608-8A46B7532B93}" type="datetimeFigureOut">
              <a:rPr lang="en-GB" smtClean="0"/>
              <a:t>01/05/2025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F252A40-90BE-4AFA-8809-0F7183F23493}" type="slidenum">
              <a:rPr lang="en-GB" smtClean="0"/>
              <a:t>‹#›</a:t>
            </a:fld>
            <a:endParaRPr lang="en-GB"/>
          </a:p>
        </p:txBody>
      </p:sp>
    </p:spTree>
    <p:extLst>
      <p:ext uri="{BB962C8B-B14F-4D97-AF65-F5344CB8AC3E}">
        <p14:creationId xmlns:p14="http://schemas.microsoft.com/office/powerpoint/2010/main" val="3682038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smtClean="0"/>
              <a:t>Click to edit Master title style</a:t>
            </a:r>
            <a:endParaRPr lang="en-GB"/>
          </a:p>
        </p:txBody>
      </p:sp>
      <p:sp>
        <p:nvSpPr>
          <p:cNvPr id="3" name="Content Placeholder 2"/>
          <p:cNvSpPr>
            <a:spLocks noGrp="1"/>
          </p:cNvSpPr>
          <p:nvPr>
            <p:ph idx="1"/>
          </p:nvPr>
        </p:nvSpPr>
        <p:spPr>
          <a:xfrm>
            <a:off x="5170365" y="987426"/>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smtClean="0"/>
              <a:t>Edit Master text styles</a:t>
            </a:r>
          </a:p>
        </p:txBody>
      </p:sp>
      <p:sp>
        <p:nvSpPr>
          <p:cNvPr id="5" name="Date Placeholder 4"/>
          <p:cNvSpPr>
            <a:spLocks noGrp="1"/>
          </p:cNvSpPr>
          <p:nvPr>
            <p:ph type="dt" sz="half" idx="10"/>
          </p:nvPr>
        </p:nvSpPr>
        <p:spPr/>
        <p:txBody>
          <a:bodyPr/>
          <a:lstStyle/>
          <a:p>
            <a:fld id="{0733EC39-5583-4D44-B608-8A46B7532B93}" type="datetimeFigureOut">
              <a:rPr lang="en-GB" smtClean="0"/>
              <a:t>01/05/2025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F252A40-90BE-4AFA-8809-0F7183F23493}" type="slidenum">
              <a:rPr lang="en-GB" smtClean="0"/>
              <a:t>‹#›</a:t>
            </a:fld>
            <a:endParaRPr lang="en-GB"/>
          </a:p>
        </p:txBody>
      </p:sp>
    </p:spTree>
    <p:extLst>
      <p:ext uri="{BB962C8B-B14F-4D97-AF65-F5344CB8AC3E}">
        <p14:creationId xmlns:p14="http://schemas.microsoft.com/office/powerpoint/2010/main" val="252933619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smtClean="0"/>
              <a:t>Click to edit Master title style</a:t>
            </a:r>
            <a:endParaRPr lang="en-GB"/>
          </a:p>
        </p:txBody>
      </p:sp>
      <p:sp>
        <p:nvSpPr>
          <p:cNvPr id="3" name="Picture Placeholder 2"/>
          <p:cNvSpPr>
            <a:spLocks noGrp="1"/>
          </p:cNvSpPr>
          <p:nvPr>
            <p:ph type="pic" idx="1"/>
          </p:nvPr>
        </p:nvSpPr>
        <p:spPr>
          <a:xfrm>
            <a:off x="5170365" y="987426"/>
            <a:ext cx="6156930"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GB"/>
          </a:p>
        </p:txBody>
      </p:sp>
      <p:sp>
        <p:nvSpPr>
          <p:cNvPr id="4" name="Text Placeholder 3"/>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smtClean="0"/>
              <a:t>Edit Master text styles</a:t>
            </a:r>
          </a:p>
        </p:txBody>
      </p:sp>
      <p:sp>
        <p:nvSpPr>
          <p:cNvPr id="5" name="Date Placeholder 4"/>
          <p:cNvSpPr>
            <a:spLocks noGrp="1"/>
          </p:cNvSpPr>
          <p:nvPr>
            <p:ph type="dt" sz="half" idx="10"/>
          </p:nvPr>
        </p:nvSpPr>
        <p:spPr/>
        <p:txBody>
          <a:bodyPr/>
          <a:lstStyle/>
          <a:p>
            <a:fld id="{0733EC39-5583-4D44-B608-8A46B7532B93}" type="datetimeFigureOut">
              <a:rPr lang="en-GB" smtClean="0"/>
              <a:t>01/05/2025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F252A40-90BE-4AFA-8809-0F7183F23493}" type="slidenum">
              <a:rPr lang="en-GB" smtClean="0"/>
              <a:t>‹#›</a:t>
            </a:fld>
            <a:endParaRPr lang="en-GB"/>
          </a:p>
        </p:txBody>
      </p:sp>
    </p:spTree>
    <p:extLst>
      <p:ext uri="{BB962C8B-B14F-4D97-AF65-F5344CB8AC3E}">
        <p14:creationId xmlns:p14="http://schemas.microsoft.com/office/powerpoint/2010/main" val="335379004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127" y="365126"/>
            <a:ext cx="10489585"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0733EC39-5583-4D44-B608-8A46B7532B93}" type="datetimeFigureOut">
              <a:rPr lang="en-GB" smtClean="0"/>
              <a:t>01/05/2025</a:t>
            </a:fld>
            <a:endParaRPr lang="en-GB"/>
          </a:p>
        </p:txBody>
      </p:sp>
      <p:sp>
        <p:nvSpPr>
          <p:cNvPr id="5" name="Footer Placeholder 4"/>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1F252A40-90BE-4AFA-8809-0F7183F23493}" type="slidenum">
              <a:rPr lang="en-GB" smtClean="0"/>
              <a:t>‹#›</a:t>
            </a:fld>
            <a:endParaRPr lang="en-GB"/>
          </a:p>
        </p:txBody>
      </p:sp>
    </p:spTree>
    <p:extLst>
      <p:ext uri="{BB962C8B-B14F-4D97-AF65-F5344CB8AC3E}">
        <p14:creationId xmlns:p14="http://schemas.microsoft.com/office/powerpoint/2010/main" val="205918622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90" r:id="rId12"/>
    <p:sldLayoutId id="2147483691" r:id="rId13"/>
    <p:sldLayoutId id="2147483692" r:id="rId14"/>
    <p:sldLayoutId id="2147483693" r:id="rId15"/>
    <p:sldLayoutId id="2147483694" r:id="rId16"/>
  </p:sldLayoutIdLst>
  <p:hf sldNum="0" hdr="0" ftr="0" dt="0"/>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487"/>
            <a:ext cx="12161838" cy="6841032"/>
          </a:xfrm>
          <a:prstGeom prst="rect">
            <a:avLst/>
          </a:prstGeom>
          <a:solidFill>
            <a:schemeClr val="bg1">
              <a:alpha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912069">
              <a:defRPr/>
            </a:pPr>
            <a:endParaRPr lang="en-US" sz="1795" dirty="0">
              <a:solidFill>
                <a:prstClr val="black"/>
              </a:solidFill>
              <a:latin typeface="DFPOP1-W9"/>
            </a:endParaRPr>
          </a:p>
        </p:txBody>
      </p:sp>
      <p:sp>
        <p:nvSpPr>
          <p:cNvPr id="5" name="TextBox 4"/>
          <p:cNvSpPr txBox="1"/>
          <p:nvPr/>
        </p:nvSpPr>
        <p:spPr>
          <a:xfrm>
            <a:off x="-101346" y="1453202"/>
            <a:ext cx="12222722" cy="1402179"/>
          </a:xfrm>
          <a:prstGeom prst="rect">
            <a:avLst/>
          </a:prstGeom>
          <a:noFill/>
        </p:spPr>
        <p:txBody>
          <a:bodyPr wrap="square">
            <a:spAutoFit/>
          </a:bodyPr>
          <a:lstStyle/>
          <a:p>
            <a:pPr algn="ctr" defTabSz="684068">
              <a:defRPr/>
            </a:pPr>
            <a:r>
              <a:rPr lang="en-US" sz="4256" b="1" dirty="0">
                <a:solidFill>
                  <a:srgbClr val="FF0000"/>
                </a:solidFill>
                <a:latin typeface="Times New Roman" panose="02020603050405020304" pitchFamily="18" charset="0"/>
                <a:cs typeface="Times New Roman" panose="02020603050405020304" pitchFamily="18" charset="0"/>
              </a:rPr>
              <a:t>CHÀO MỪNG </a:t>
            </a:r>
          </a:p>
          <a:p>
            <a:pPr algn="ctr" defTabSz="684068">
              <a:defRPr/>
            </a:pPr>
            <a:r>
              <a:rPr lang="en-US" sz="4256" b="1" dirty="0">
                <a:solidFill>
                  <a:srgbClr val="FF0000"/>
                </a:solidFill>
                <a:latin typeface="Times New Roman" panose="02020603050405020304" pitchFamily="18" charset="0"/>
                <a:cs typeface="Times New Roman" panose="02020603050405020304" pitchFamily="18" charset="0"/>
              </a:rPr>
              <a:t>QUÝ THẦY, CÔ GIÁO VỀ DỰ GIỜ THĂM LỚP</a:t>
            </a:r>
            <a:endParaRPr lang="en-US" sz="4256" b="1" dirty="0">
              <a:solidFill>
                <a:srgbClr val="FF0000"/>
              </a:solidFill>
              <a:latin typeface="+mj-lt"/>
              <a:cs typeface="Times New Roman" panose="02020603050405020304" pitchFamily="18" charset="0"/>
            </a:endParaRPr>
          </a:p>
        </p:txBody>
      </p:sp>
      <p:sp>
        <p:nvSpPr>
          <p:cNvPr id="6" name="TextBox 5"/>
          <p:cNvSpPr txBox="1"/>
          <p:nvPr/>
        </p:nvSpPr>
        <p:spPr>
          <a:xfrm>
            <a:off x="3661581" y="386372"/>
            <a:ext cx="7053461" cy="522131"/>
          </a:xfrm>
          <a:prstGeom prst="rect">
            <a:avLst/>
          </a:prstGeom>
          <a:noFill/>
        </p:spPr>
        <p:txBody>
          <a:bodyPr wrap="square">
            <a:spAutoFit/>
          </a:bodyPr>
          <a:lstStyle/>
          <a:p>
            <a:pPr defTabSz="684068">
              <a:defRPr/>
            </a:pPr>
            <a:r>
              <a:rPr lang="en-US" sz="2793" b="1" u="sng" dirty="0">
                <a:solidFill>
                  <a:srgbClr val="002060"/>
                </a:solidFill>
                <a:latin typeface="Times New Roman" panose="02020603050405020304" pitchFamily="18" charset="0"/>
                <a:cs typeface="Times New Roman" panose="02020603050405020304" pitchFamily="18" charset="0"/>
              </a:rPr>
              <a:t>TRƯỜNG TIỂU HỌC HÒA NGHĨA</a:t>
            </a:r>
          </a:p>
        </p:txBody>
      </p:sp>
      <p:sp>
        <p:nvSpPr>
          <p:cNvPr id="8" name="TextBox 7"/>
          <p:cNvSpPr txBox="1"/>
          <p:nvPr/>
        </p:nvSpPr>
        <p:spPr>
          <a:xfrm>
            <a:off x="1621581" y="3137821"/>
            <a:ext cx="8485474" cy="583558"/>
          </a:xfrm>
          <a:prstGeom prst="rect">
            <a:avLst/>
          </a:prstGeom>
          <a:noFill/>
        </p:spPr>
        <p:txBody>
          <a:bodyPr wrap="square">
            <a:spAutoFit/>
          </a:bodyPr>
          <a:lstStyle/>
          <a:p>
            <a:pPr algn="ctr" defTabSz="684068">
              <a:defRPr/>
            </a:pPr>
            <a:r>
              <a:rPr lang="en-US" sz="3192" b="1" dirty="0" err="1">
                <a:solidFill>
                  <a:srgbClr val="FF0000"/>
                </a:solidFill>
                <a:latin typeface="Times New Roman" panose="02020603050405020304" pitchFamily="18" charset="0"/>
                <a:cs typeface="Times New Roman" panose="02020603050405020304" pitchFamily="18" charset="0"/>
              </a:rPr>
              <a:t>Môn</a:t>
            </a:r>
            <a:r>
              <a:rPr lang="en-US" sz="3192" b="1">
                <a:solidFill>
                  <a:srgbClr val="FF0000"/>
                </a:solidFill>
                <a:latin typeface="Times New Roman" panose="02020603050405020304" pitchFamily="18" charset="0"/>
                <a:cs typeface="Times New Roman" panose="02020603050405020304" pitchFamily="18" charset="0"/>
              </a:rPr>
              <a:t>: Tiếng Việt - </a:t>
            </a:r>
            <a:r>
              <a:rPr lang="en-US" sz="3192" b="1" err="1">
                <a:solidFill>
                  <a:srgbClr val="FF0000"/>
                </a:solidFill>
                <a:latin typeface="Times New Roman" panose="02020603050405020304" pitchFamily="18" charset="0"/>
                <a:cs typeface="Times New Roman" panose="02020603050405020304" pitchFamily="18" charset="0"/>
              </a:rPr>
              <a:t>Lớp</a:t>
            </a:r>
            <a:r>
              <a:rPr lang="en-US" sz="3192" b="1">
                <a:solidFill>
                  <a:srgbClr val="FF0000"/>
                </a:solidFill>
                <a:latin typeface="Times New Roman" panose="02020603050405020304" pitchFamily="18" charset="0"/>
                <a:cs typeface="Times New Roman" panose="02020603050405020304" pitchFamily="18" charset="0"/>
              </a:rPr>
              <a:t> 3</a:t>
            </a:r>
            <a:endParaRPr lang="en-US" sz="3192" b="1" dirty="0">
              <a:solidFill>
                <a:srgbClr val="FF0000"/>
              </a:solidFill>
              <a:latin typeface="Times New Roman" panose="02020603050405020304" pitchFamily="18" charset="0"/>
              <a:cs typeface="Times New Roman" panose="02020603050405020304" pitchFamily="18" charset="0"/>
            </a:endParaRPr>
          </a:p>
        </p:txBody>
      </p:sp>
      <p:pic>
        <p:nvPicPr>
          <p:cNvPr id="9" name="图片 1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5682458"/>
            <a:ext cx="12166693" cy="1353546"/>
          </a:xfrm>
          <a:prstGeom prst="rect">
            <a:avLst/>
          </a:prstGeom>
        </p:spPr>
      </p:pic>
      <p:pic>
        <p:nvPicPr>
          <p:cNvPr id="10" name="图片 9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911" y="5438881"/>
            <a:ext cx="4318061" cy="1353546"/>
          </a:xfrm>
          <a:prstGeom prst="rect">
            <a:avLst/>
          </a:prstGeom>
        </p:spPr>
      </p:pic>
      <p:pic>
        <p:nvPicPr>
          <p:cNvPr id="11" name="图片 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37597" y="3176620"/>
            <a:ext cx="2466479" cy="3615807"/>
          </a:xfrm>
          <a:prstGeom prst="rect">
            <a:avLst/>
          </a:prstGeom>
        </p:spPr>
      </p:pic>
      <p:sp>
        <p:nvSpPr>
          <p:cNvPr id="12" name="TextBox 11"/>
          <p:cNvSpPr txBox="1"/>
          <p:nvPr/>
        </p:nvSpPr>
        <p:spPr>
          <a:xfrm>
            <a:off x="1767277" y="4326280"/>
            <a:ext cx="8485474" cy="583558"/>
          </a:xfrm>
          <a:prstGeom prst="rect">
            <a:avLst/>
          </a:prstGeom>
          <a:noFill/>
        </p:spPr>
        <p:txBody>
          <a:bodyPr wrap="square">
            <a:spAutoFit/>
          </a:bodyPr>
          <a:lstStyle/>
          <a:p>
            <a:pPr algn="ctr" defTabSz="684068">
              <a:defRPr/>
            </a:pPr>
            <a:r>
              <a:rPr lang="en-US" sz="3192" b="1" dirty="0" err="1">
                <a:solidFill>
                  <a:srgbClr val="FF0000"/>
                </a:solidFill>
                <a:latin typeface="Times New Roman" panose="02020603050405020304" pitchFamily="18" charset="0"/>
                <a:cs typeface="Times New Roman" panose="02020603050405020304" pitchFamily="18" charset="0"/>
              </a:rPr>
              <a:t>Giáo</a:t>
            </a:r>
            <a:r>
              <a:rPr lang="en-US" sz="3192" b="1" dirty="0">
                <a:solidFill>
                  <a:srgbClr val="FF0000"/>
                </a:solidFill>
                <a:latin typeface="Times New Roman" panose="02020603050405020304" pitchFamily="18" charset="0"/>
                <a:cs typeface="Times New Roman" panose="02020603050405020304" pitchFamily="18" charset="0"/>
              </a:rPr>
              <a:t> </a:t>
            </a:r>
            <a:r>
              <a:rPr lang="en-US" sz="3192" b="1" dirty="0" err="1">
                <a:solidFill>
                  <a:srgbClr val="FF0000"/>
                </a:solidFill>
                <a:latin typeface="Times New Roman" panose="02020603050405020304" pitchFamily="18" charset="0"/>
                <a:cs typeface="Times New Roman" panose="02020603050405020304" pitchFamily="18" charset="0"/>
              </a:rPr>
              <a:t>viên</a:t>
            </a:r>
            <a:r>
              <a:rPr lang="en-US" sz="3192" b="1">
                <a:solidFill>
                  <a:srgbClr val="FF0000"/>
                </a:solidFill>
                <a:latin typeface="Times New Roman" panose="02020603050405020304" pitchFamily="18" charset="0"/>
                <a:cs typeface="Times New Roman" panose="02020603050405020304" pitchFamily="18" charset="0"/>
              </a:rPr>
              <a:t>: Phạm Thị Mai Hưng</a:t>
            </a:r>
            <a:endParaRPr lang="en-US" sz="3192"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1452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1539836" y="278546"/>
            <a:ext cx="4771023" cy="646331"/>
          </a:xfrm>
          <a:prstGeom prst="rect">
            <a:avLst/>
          </a:prstGeom>
          <a:noFill/>
          <a:ln>
            <a:noFill/>
          </a:ln>
        </p:spPr>
        <p:txBody>
          <a:bodyPr wrap="square" rtlCol="0">
            <a:spAutoFit/>
          </a:bodyPr>
          <a:lstStyle/>
          <a:p>
            <a:pPr algn="ctr"/>
            <a:r>
              <a:rPr lang="en-US" sz="3600" b="1">
                <a:solidFill>
                  <a:srgbClr val="0070C0"/>
                </a:solidFill>
              </a:rPr>
              <a:t>Giải nghĩa từ khó</a:t>
            </a:r>
          </a:p>
        </p:txBody>
      </p:sp>
      <p:sp>
        <p:nvSpPr>
          <p:cNvPr id="5" name="TextBox 4">
            <a:extLst>
              <a:ext uri="{FF2B5EF4-FFF2-40B4-BE49-F238E27FC236}">
                <a16:creationId xmlns:a16="http://schemas.microsoft.com/office/drawing/2014/main" id="{41FFBA65-88BF-79BE-B8D8-1B4B9E9A7A99}"/>
              </a:ext>
            </a:extLst>
          </p:cNvPr>
          <p:cNvSpPr txBox="1"/>
          <p:nvPr/>
        </p:nvSpPr>
        <p:spPr>
          <a:xfrm>
            <a:off x="719439" y="2042450"/>
            <a:ext cx="4771023" cy="923330"/>
          </a:xfrm>
          <a:prstGeom prst="rect">
            <a:avLst/>
          </a:prstGeom>
          <a:noFill/>
        </p:spPr>
        <p:txBody>
          <a:bodyPr wrap="square" rtlCol="0">
            <a:spAutoFit/>
          </a:bodyPr>
          <a:lstStyle/>
          <a:p>
            <a:pPr algn="just"/>
            <a:r>
              <a:rPr lang="en-US" sz="5400" dirty="0" err="1">
                <a:solidFill>
                  <a:srgbClr val="FF0000"/>
                </a:solidFill>
              </a:rPr>
              <a:t>Trùng</a:t>
            </a:r>
            <a:r>
              <a:rPr lang="en-US" sz="5400" dirty="0">
                <a:solidFill>
                  <a:srgbClr val="FF0000"/>
                </a:solidFill>
              </a:rPr>
              <a:t> </a:t>
            </a:r>
            <a:r>
              <a:rPr lang="en-US" sz="5400" dirty="0" err="1">
                <a:solidFill>
                  <a:srgbClr val="FF0000"/>
                </a:solidFill>
              </a:rPr>
              <a:t>điệp</a:t>
            </a:r>
            <a:r>
              <a:rPr lang="en-US" sz="5400" dirty="0">
                <a:solidFill>
                  <a:srgbClr val="0070C0"/>
                </a:solidFill>
              </a:rPr>
              <a:t>:   ?</a:t>
            </a:r>
          </a:p>
        </p:txBody>
      </p:sp>
      <p:sp>
        <p:nvSpPr>
          <p:cNvPr id="8" name="TextBox 7">
            <a:extLst>
              <a:ext uri="{FF2B5EF4-FFF2-40B4-BE49-F238E27FC236}">
                <a16:creationId xmlns:a16="http://schemas.microsoft.com/office/drawing/2014/main" id="{928DA8D7-FB54-E149-1E39-168EE46FFFDB}"/>
              </a:ext>
            </a:extLst>
          </p:cNvPr>
          <p:cNvSpPr txBox="1"/>
          <p:nvPr/>
        </p:nvSpPr>
        <p:spPr>
          <a:xfrm>
            <a:off x="719439" y="1837499"/>
            <a:ext cx="11182839" cy="1754326"/>
          </a:xfrm>
          <a:prstGeom prst="rect">
            <a:avLst/>
          </a:prstGeom>
          <a:solidFill>
            <a:schemeClr val="bg1"/>
          </a:solidFill>
        </p:spPr>
        <p:txBody>
          <a:bodyPr wrap="square" rtlCol="0">
            <a:spAutoFit/>
          </a:bodyPr>
          <a:lstStyle/>
          <a:p>
            <a:pPr algn="just"/>
            <a:r>
              <a:rPr lang="en-US" sz="5400" dirty="0" err="1">
                <a:solidFill>
                  <a:srgbClr val="FF0000"/>
                </a:solidFill>
              </a:rPr>
              <a:t>Trùng</a:t>
            </a:r>
            <a:r>
              <a:rPr lang="en-US" sz="5400" dirty="0">
                <a:solidFill>
                  <a:srgbClr val="FF0000"/>
                </a:solidFill>
              </a:rPr>
              <a:t> </a:t>
            </a:r>
            <a:r>
              <a:rPr lang="en-US" sz="5400" dirty="0" err="1">
                <a:solidFill>
                  <a:srgbClr val="FF0000"/>
                </a:solidFill>
              </a:rPr>
              <a:t>điệp</a:t>
            </a:r>
            <a:r>
              <a:rPr lang="en-US" sz="5400" dirty="0">
                <a:solidFill>
                  <a:srgbClr val="0070C0"/>
                </a:solidFill>
              </a:rPr>
              <a:t>: </a:t>
            </a:r>
            <a:r>
              <a:rPr lang="en-US" sz="5400" dirty="0" err="1">
                <a:solidFill>
                  <a:srgbClr val="0070C0"/>
                </a:solidFill>
              </a:rPr>
              <a:t>nối</a:t>
            </a:r>
            <a:r>
              <a:rPr lang="en-US" sz="5400" dirty="0">
                <a:solidFill>
                  <a:srgbClr val="0070C0"/>
                </a:solidFill>
              </a:rPr>
              <a:t> </a:t>
            </a:r>
            <a:r>
              <a:rPr lang="en-US" sz="5400" dirty="0" err="1">
                <a:solidFill>
                  <a:srgbClr val="0070C0"/>
                </a:solidFill>
              </a:rPr>
              <a:t>nhau</a:t>
            </a:r>
            <a:r>
              <a:rPr lang="en-US" sz="5400" dirty="0">
                <a:solidFill>
                  <a:srgbClr val="0070C0"/>
                </a:solidFill>
              </a:rPr>
              <a:t> </a:t>
            </a:r>
            <a:r>
              <a:rPr lang="en-US" sz="5400" dirty="0" err="1">
                <a:solidFill>
                  <a:srgbClr val="0070C0"/>
                </a:solidFill>
              </a:rPr>
              <a:t>liên</a:t>
            </a:r>
            <a:r>
              <a:rPr lang="en-US" sz="5400" dirty="0">
                <a:solidFill>
                  <a:srgbClr val="0070C0"/>
                </a:solidFill>
              </a:rPr>
              <a:t> </a:t>
            </a:r>
            <a:r>
              <a:rPr lang="en-US" sz="5400" dirty="0" err="1">
                <a:solidFill>
                  <a:srgbClr val="0070C0"/>
                </a:solidFill>
              </a:rPr>
              <a:t>tiếp</a:t>
            </a:r>
            <a:r>
              <a:rPr lang="en-US" sz="5400" dirty="0">
                <a:solidFill>
                  <a:srgbClr val="0070C0"/>
                </a:solidFill>
              </a:rPr>
              <a:t> </a:t>
            </a:r>
            <a:r>
              <a:rPr lang="en-US" sz="5400" dirty="0" err="1">
                <a:solidFill>
                  <a:srgbClr val="0070C0"/>
                </a:solidFill>
              </a:rPr>
              <a:t>như</a:t>
            </a:r>
            <a:r>
              <a:rPr lang="en-US" sz="5400" dirty="0">
                <a:solidFill>
                  <a:srgbClr val="0070C0"/>
                </a:solidFill>
              </a:rPr>
              <a:t> </a:t>
            </a:r>
            <a:r>
              <a:rPr lang="en-US" sz="5400" dirty="0" err="1">
                <a:solidFill>
                  <a:srgbClr val="0070C0"/>
                </a:solidFill>
              </a:rPr>
              <a:t>không</a:t>
            </a:r>
            <a:r>
              <a:rPr lang="en-US" sz="5400" dirty="0">
                <a:solidFill>
                  <a:srgbClr val="0070C0"/>
                </a:solidFill>
              </a:rPr>
              <a:t> bao </a:t>
            </a:r>
            <a:r>
              <a:rPr lang="en-US" sz="5400" dirty="0" err="1">
                <a:solidFill>
                  <a:srgbClr val="0070C0"/>
                </a:solidFill>
              </a:rPr>
              <a:t>giờ</a:t>
            </a:r>
            <a:r>
              <a:rPr lang="en-US" sz="5400" dirty="0">
                <a:solidFill>
                  <a:srgbClr val="0070C0"/>
                </a:solidFill>
              </a:rPr>
              <a:t> </a:t>
            </a:r>
            <a:r>
              <a:rPr lang="en-US" sz="5400" dirty="0" err="1">
                <a:solidFill>
                  <a:srgbClr val="0070C0"/>
                </a:solidFill>
              </a:rPr>
              <a:t>hết</a:t>
            </a:r>
            <a:r>
              <a:rPr lang="en-US" sz="5400" dirty="0">
                <a:solidFill>
                  <a:srgbClr val="0070C0"/>
                </a:solidFill>
              </a:rPr>
              <a:t>.</a:t>
            </a:r>
          </a:p>
        </p:txBody>
      </p:sp>
    </p:spTree>
    <p:extLst>
      <p:ext uri="{BB962C8B-B14F-4D97-AF65-F5344CB8AC3E}">
        <p14:creationId xmlns:p14="http://schemas.microsoft.com/office/powerpoint/2010/main" val="112776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hám phá vẻ đẹp tự nhiên của núi rừng Tây Bắc">
            <a:extLst>
              <a:ext uri="{FF2B5EF4-FFF2-40B4-BE49-F238E27FC236}">
                <a16:creationId xmlns:a16="http://schemas.microsoft.com/office/drawing/2014/main" id="{11DE873E-7CFD-D467-79B3-602073EBA2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12161838" cy="68405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31D20C3-3202-58D0-69CB-730EA44DA625}"/>
              </a:ext>
            </a:extLst>
          </p:cNvPr>
          <p:cNvSpPr txBox="1"/>
          <p:nvPr/>
        </p:nvSpPr>
        <p:spPr>
          <a:xfrm>
            <a:off x="761084" y="222459"/>
            <a:ext cx="5090420" cy="707886"/>
          </a:xfrm>
          <a:prstGeom prst="rect">
            <a:avLst/>
          </a:prstGeom>
          <a:solidFill>
            <a:schemeClr val="bg1"/>
          </a:solidFill>
          <a:ln>
            <a:noFill/>
          </a:ln>
          <a:effectLst>
            <a:softEdge rad="127000"/>
          </a:effectLst>
        </p:spPr>
        <p:txBody>
          <a:bodyPr wrap="square">
            <a:spAutoFit/>
          </a:bodyPr>
          <a:lstStyle/>
          <a:p>
            <a:pPr algn="ctr"/>
            <a:r>
              <a:rPr lang="en-US" sz="4000" dirty="0" err="1">
                <a:solidFill>
                  <a:srgbClr val="FF0000"/>
                </a:solidFill>
              </a:rPr>
              <a:t>Núi</a:t>
            </a:r>
            <a:r>
              <a:rPr lang="en-US" sz="4000" dirty="0">
                <a:solidFill>
                  <a:srgbClr val="FF0000"/>
                </a:solidFill>
              </a:rPr>
              <a:t> </a:t>
            </a:r>
            <a:r>
              <a:rPr lang="en-US" sz="4000" dirty="0" err="1">
                <a:solidFill>
                  <a:srgbClr val="FF0000"/>
                </a:solidFill>
              </a:rPr>
              <a:t>rừng</a:t>
            </a:r>
            <a:r>
              <a:rPr lang="en-US" sz="4000" dirty="0">
                <a:solidFill>
                  <a:srgbClr val="FF0000"/>
                </a:solidFill>
              </a:rPr>
              <a:t> </a:t>
            </a:r>
            <a:r>
              <a:rPr lang="en-US" sz="4000" dirty="0" err="1">
                <a:solidFill>
                  <a:srgbClr val="FF0000"/>
                </a:solidFill>
              </a:rPr>
              <a:t>trùng</a:t>
            </a:r>
            <a:r>
              <a:rPr lang="en-US" sz="4000" dirty="0">
                <a:solidFill>
                  <a:srgbClr val="FF0000"/>
                </a:solidFill>
              </a:rPr>
              <a:t> </a:t>
            </a:r>
            <a:r>
              <a:rPr lang="en-US" sz="4000" dirty="0" err="1">
                <a:solidFill>
                  <a:srgbClr val="FF0000"/>
                </a:solidFill>
              </a:rPr>
              <a:t>điệp</a:t>
            </a:r>
            <a:r>
              <a:rPr lang="en-US" sz="4000" dirty="0">
                <a:solidFill>
                  <a:srgbClr val="FF0000"/>
                </a:solidFill>
              </a:rPr>
              <a:t>.</a:t>
            </a:r>
            <a:endParaRPr lang="en-US" sz="3600" dirty="0">
              <a:solidFill>
                <a:srgbClr val="FF0000"/>
              </a:solidFill>
            </a:endParaRPr>
          </a:p>
        </p:txBody>
      </p:sp>
    </p:spTree>
    <p:extLst>
      <p:ext uri="{BB962C8B-B14F-4D97-AF65-F5344CB8AC3E}">
        <p14:creationId xmlns:p14="http://schemas.microsoft.com/office/powerpoint/2010/main" val="1912320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1539836" y="87422"/>
            <a:ext cx="4771023" cy="523220"/>
          </a:xfrm>
          <a:prstGeom prst="rect">
            <a:avLst/>
          </a:prstGeom>
          <a:noFill/>
          <a:ln>
            <a:noFill/>
          </a:ln>
        </p:spPr>
        <p:txBody>
          <a:bodyPr wrap="square" rtlCol="0">
            <a:spAutoFit/>
          </a:bodyPr>
          <a:lstStyle/>
          <a:p>
            <a:pPr algn="ctr"/>
            <a:r>
              <a:rPr lang="en-US" sz="2800" b="1">
                <a:solidFill>
                  <a:srgbClr val="0070C0"/>
                </a:solidFill>
              </a:rPr>
              <a:t>Lưu ý từ khó đọc</a:t>
            </a:r>
          </a:p>
        </p:txBody>
      </p:sp>
      <p:sp>
        <p:nvSpPr>
          <p:cNvPr id="5" name="TextBox 4">
            <a:extLst>
              <a:ext uri="{FF2B5EF4-FFF2-40B4-BE49-F238E27FC236}">
                <a16:creationId xmlns:a16="http://schemas.microsoft.com/office/drawing/2014/main" id="{41FFBA65-88BF-79BE-B8D8-1B4B9E9A7A99}"/>
              </a:ext>
            </a:extLst>
          </p:cNvPr>
          <p:cNvSpPr txBox="1"/>
          <p:nvPr/>
        </p:nvSpPr>
        <p:spPr>
          <a:xfrm>
            <a:off x="2113435" y="962230"/>
            <a:ext cx="4392293" cy="923330"/>
          </a:xfrm>
          <a:prstGeom prst="rect">
            <a:avLst/>
          </a:prstGeom>
          <a:noFill/>
        </p:spPr>
        <p:txBody>
          <a:bodyPr wrap="square" rtlCol="0">
            <a:spAutoFit/>
          </a:bodyPr>
          <a:lstStyle/>
          <a:p>
            <a:pPr algn="just"/>
            <a:r>
              <a:rPr lang="en-US" sz="5400">
                <a:solidFill>
                  <a:srgbClr val="0070C0"/>
                </a:solidFill>
              </a:rPr>
              <a:t>Trường Sơn</a:t>
            </a:r>
          </a:p>
        </p:txBody>
      </p:sp>
      <p:sp>
        <p:nvSpPr>
          <p:cNvPr id="6" name="TextBox 5">
            <a:extLst>
              <a:ext uri="{FF2B5EF4-FFF2-40B4-BE49-F238E27FC236}">
                <a16:creationId xmlns:a16="http://schemas.microsoft.com/office/drawing/2014/main" id="{A5C32103-5C91-26B6-058F-8B356DC3B7E6}"/>
              </a:ext>
            </a:extLst>
          </p:cNvPr>
          <p:cNvSpPr txBox="1"/>
          <p:nvPr/>
        </p:nvSpPr>
        <p:spPr>
          <a:xfrm>
            <a:off x="2113435" y="2133147"/>
            <a:ext cx="3370463" cy="923330"/>
          </a:xfrm>
          <a:prstGeom prst="rect">
            <a:avLst/>
          </a:prstGeom>
          <a:noFill/>
        </p:spPr>
        <p:txBody>
          <a:bodyPr wrap="square" rtlCol="0">
            <a:spAutoFit/>
          </a:bodyPr>
          <a:lstStyle/>
          <a:p>
            <a:pPr algn="just"/>
            <a:r>
              <a:rPr lang="en-US" sz="5400">
                <a:solidFill>
                  <a:srgbClr val="0070C0"/>
                </a:solidFill>
              </a:rPr>
              <a:t>trùng điệp</a:t>
            </a:r>
          </a:p>
        </p:txBody>
      </p:sp>
      <p:sp>
        <p:nvSpPr>
          <p:cNvPr id="7" name="TextBox 6">
            <a:extLst>
              <a:ext uri="{FF2B5EF4-FFF2-40B4-BE49-F238E27FC236}">
                <a16:creationId xmlns:a16="http://schemas.microsoft.com/office/drawing/2014/main" id="{32679FA2-914F-C4F6-7A0D-8A8940E32FF0}"/>
              </a:ext>
            </a:extLst>
          </p:cNvPr>
          <p:cNvSpPr txBox="1"/>
          <p:nvPr/>
        </p:nvSpPr>
        <p:spPr>
          <a:xfrm>
            <a:off x="2113435" y="3482262"/>
            <a:ext cx="3370463" cy="923330"/>
          </a:xfrm>
          <a:prstGeom prst="rect">
            <a:avLst/>
          </a:prstGeom>
          <a:noFill/>
        </p:spPr>
        <p:txBody>
          <a:bodyPr wrap="square" rtlCol="0">
            <a:spAutoFit/>
          </a:bodyPr>
          <a:lstStyle/>
          <a:p>
            <a:pPr algn="just"/>
            <a:r>
              <a:rPr lang="en-US" sz="5400">
                <a:solidFill>
                  <a:srgbClr val="0070C0"/>
                </a:solidFill>
              </a:rPr>
              <a:t>rừng</a:t>
            </a:r>
          </a:p>
        </p:txBody>
      </p:sp>
      <p:sp>
        <p:nvSpPr>
          <p:cNvPr id="8" name="TextBox 7">
            <a:extLst>
              <a:ext uri="{FF2B5EF4-FFF2-40B4-BE49-F238E27FC236}">
                <a16:creationId xmlns:a16="http://schemas.microsoft.com/office/drawing/2014/main" id="{928DA8D7-FB54-E149-1E39-168EE46FFFDB}"/>
              </a:ext>
            </a:extLst>
          </p:cNvPr>
          <p:cNvSpPr txBox="1"/>
          <p:nvPr/>
        </p:nvSpPr>
        <p:spPr>
          <a:xfrm>
            <a:off x="2113435" y="4653179"/>
            <a:ext cx="3370463" cy="923330"/>
          </a:xfrm>
          <a:prstGeom prst="rect">
            <a:avLst/>
          </a:prstGeom>
          <a:noFill/>
        </p:spPr>
        <p:txBody>
          <a:bodyPr wrap="square" rtlCol="0">
            <a:spAutoFit/>
          </a:bodyPr>
          <a:lstStyle/>
          <a:p>
            <a:pPr algn="just"/>
            <a:r>
              <a:rPr lang="en-US" sz="5400">
                <a:solidFill>
                  <a:srgbClr val="0070C0"/>
                </a:solidFill>
              </a:rPr>
              <a:t>chồi</a:t>
            </a:r>
          </a:p>
        </p:txBody>
      </p:sp>
      <p:sp>
        <p:nvSpPr>
          <p:cNvPr id="9" name="TextBox 8">
            <a:extLst>
              <a:ext uri="{FF2B5EF4-FFF2-40B4-BE49-F238E27FC236}">
                <a16:creationId xmlns:a16="http://schemas.microsoft.com/office/drawing/2014/main" id="{03823CA1-6FF5-FEB2-1972-B0CE10A1147A}"/>
              </a:ext>
            </a:extLst>
          </p:cNvPr>
          <p:cNvSpPr txBox="1"/>
          <p:nvPr/>
        </p:nvSpPr>
        <p:spPr>
          <a:xfrm>
            <a:off x="2113435" y="5729107"/>
            <a:ext cx="4392293" cy="923330"/>
          </a:xfrm>
          <a:prstGeom prst="rect">
            <a:avLst/>
          </a:prstGeom>
          <a:noFill/>
        </p:spPr>
        <p:txBody>
          <a:bodyPr wrap="square" rtlCol="0">
            <a:spAutoFit/>
          </a:bodyPr>
          <a:lstStyle/>
          <a:p>
            <a:pPr algn="just"/>
            <a:r>
              <a:rPr lang="en-US" sz="5400">
                <a:solidFill>
                  <a:srgbClr val="0070C0"/>
                </a:solidFill>
              </a:rPr>
              <a:t>mặt trời</a:t>
            </a:r>
          </a:p>
        </p:txBody>
      </p:sp>
      <p:sp>
        <p:nvSpPr>
          <p:cNvPr id="10" name="TextBox 9">
            <a:extLst>
              <a:ext uri="{FF2B5EF4-FFF2-40B4-BE49-F238E27FC236}">
                <a16:creationId xmlns:a16="http://schemas.microsoft.com/office/drawing/2014/main" id="{6B2809AE-B090-5972-373E-58CB7377075C}"/>
              </a:ext>
            </a:extLst>
          </p:cNvPr>
          <p:cNvSpPr txBox="1"/>
          <p:nvPr/>
        </p:nvSpPr>
        <p:spPr>
          <a:xfrm>
            <a:off x="7079137" y="993861"/>
            <a:ext cx="3370463" cy="923330"/>
          </a:xfrm>
          <a:prstGeom prst="rect">
            <a:avLst/>
          </a:prstGeom>
          <a:noFill/>
        </p:spPr>
        <p:txBody>
          <a:bodyPr wrap="square" rtlCol="0">
            <a:spAutoFit/>
          </a:bodyPr>
          <a:lstStyle/>
          <a:p>
            <a:pPr algn="just"/>
            <a:r>
              <a:rPr lang="en-US" sz="5400">
                <a:solidFill>
                  <a:srgbClr val="0070C0"/>
                </a:solidFill>
              </a:rPr>
              <a:t>vươn</a:t>
            </a:r>
          </a:p>
        </p:txBody>
      </p:sp>
      <p:sp>
        <p:nvSpPr>
          <p:cNvPr id="11" name="TextBox 10">
            <a:extLst>
              <a:ext uri="{FF2B5EF4-FFF2-40B4-BE49-F238E27FC236}">
                <a16:creationId xmlns:a16="http://schemas.microsoft.com/office/drawing/2014/main" id="{5AA7ABA5-8784-9C4A-E81B-D8D41AC8AFF5}"/>
              </a:ext>
            </a:extLst>
          </p:cNvPr>
          <p:cNvSpPr txBox="1"/>
          <p:nvPr/>
        </p:nvSpPr>
        <p:spPr>
          <a:xfrm>
            <a:off x="7079136" y="2342976"/>
            <a:ext cx="3370463" cy="923330"/>
          </a:xfrm>
          <a:prstGeom prst="rect">
            <a:avLst/>
          </a:prstGeom>
          <a:noFill/>
        </p:spPr>
        <p:txBody>
          <a:bodyPr wrap="square" rtlCol="0">
            <a:spAutoFit/>
          </a:bodyPr>
          <a:lstStyle/>
          <a:p>
            <a:pPr algn="just"/>
            <a:r>
              <a:rPr lang="en-US" sz="5400">
                <a:solidFill>
                  <a:srgbClr val="0070C0"/>
                </a:solidFill>
              </a:rPr>
              <a:t>nắng</a:t>
            </a:r>
          </a:p>
        </p:txBody>
      </p:sp>
      <p:sp>
        <p:nvSpPr>
          <p:cNvPr id="12" name="TextBox 11">
            <a:extLst>
              <a:ext uri="{FF2B5EF4-FFF2-40B4-BE49-F238E27FC236}">
                <a16:creationId xmlns:a16="http://schemas.microsoft.com/office/drawing/2014/main" id="{2221A243-062F-8C0C-9065-3D1478FE7CD7}"/>
              </a:ext>
            </a:extLst>
          </p:cNvPr>
          <p:cNvSpPr txBox="1"/>
          <p:nvPr/>
        </p:nvSpPr>
        <p:spPr>
          <a:xfrm>
            <a:off x="7079136" y="3513893"/>
            <a:ext cx="4167441" cy="923330"/>
          </a:xfrm>
          <a:prstGeom prst="rect">
            <a:avLst/>
          </a:prstGeom>
          <a:noFill/>
        </p:spPr>
        <p:txBody>
          <a:bodyPr wrap="square" rtlCol="0">
            <a:spAutoFit/>
          </a:bodyPr>
          <a:lstStyle/>
          <a:p>
            <a:pPr algn="just"/>
            <a:r>
              <a:rPr lang="en-US" sz="5400">
                <a:solidFill>
                  <a:srgbClr val="0070C0"/>
                </a:solidFill>
              </a:rPr>
              <a:t>thoăn thoắt</a:t>
            </a:r>
          </a:p>
        </p:txBody>
      </p:sp>
      <p:cxnSp>
        <p:nvCxnSpPr>
          <p:cNvPr id="14" name="Straight Connector 13">
            <a:extLst>
              <a:ext uri="{FF2B5EF4-FFF2-40B4-BE49-F238E27FC236}">
                <a16:creationId xmlns:a16="http://schemas.microsoft.com/office/drawing/2014/main" id="{83938573-A6B2-E0AB-637A-988D450DC714}"/>
              </a:ext>
            </a:extLst>
          </p:cNvPr>
          <p:cNvCxnSpPr/>
          <p:nvPr/>
        </p:nvCxnSpPr>
        <p:spPr>
          <a:xfrm>
            <a:off x="4070118" y="1886567"/>
            <a:ext cx="434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630FBBC-B06A-B0D4-303B-CF85ECCE41E8}"/>
              </a:ext>
            </a:extLst>
          </p:cNvPr>
          <p:cNvCxnSpPr>
            <a:cxnSpLocks/>
          </p:cNvCxnSpPr>
          <p:nvPr/>
        </p:nvCxnSpPr>
        <p:spPr>
          <a:xfrm>
            <a:off x="2140777" y="2926412"/>
            <a:ext cx="54684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5F6C46-10DF-5173-5FCE-17C6FEBFC5DF}"/>
              </a:ext>
            </a:extLst>
          </p:cNvPr>
          <p:cNvCxnSpPr>
            <a:cxnSpLocks/>
          </p:cNvCxnSpPr>
          <p:nvPr/>
        </p:nvCxnSpPr>
        <p:spPr>
          <a:xfrm>
            <a:off x="2070301" y="4268998"/>
            <a:ext cx="41553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3EE17BE-6BBC-0BA9-446C-F885EE0D3D61}"/>
              </a:ext>
            </a:extLst>
          </p:cNvPr>
          <p:cNvCxnSpPr/>
          <p:nvPr/>
        </p:nvCxnSpPr>
        <p:spPr>
          <a:xfrm>
            <a:off x="2222176" y="5469263"/>
            <a:ext cx="6364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A93DF87-547C-4564-16AB-14E01C944BB1}"/>
              </a:ext>
            </a:extLst>
          </p:cNvPr>
          <p:cNvCxnSpPr/>
          <p:nvPr/>
        </p:nvCxnSpPr>
        <p:spPr>
          <a:xfrm>
            <a:off x="3092076" y="6526112"/>
            <a:ext cx="3266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92EBE56-1648-6A7C-9A58-4889533E385C}"/>
              </a:ext>
            </a:extLst>
          </p:cNvPr>
          <p:cNvCxnSpPr/>
          <p:nvPr/>
        </p:nvCxnSpPr>
        <p:spPr>
          <a:xfrm>
            <a:off x="3576724" y="6532513"/>
            <a:ext cx="3592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034B369-CAAB-5640-E249-F226413BC1D8}"/>
              </a:ext>
            </a:extLst>
          </p:cNvPr>
          <p:cNvCxnSpPr/>
          <p:nvPr/>
        </p:nvCxnSpPr>
        <p:spPr>
          <a:xfrm>
            <a:off x="8391422" y="1804897"/>
            <a:ext cx="4781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F30C649-B7B7-006A-E362-CDE6CD334573}"/>
              </a:ext>
            </a:extLst>
          </p:cNvPr>
          <p:cNvCxnSpPr/>
          <p:nvPr/>
        </p:nvCxnSpPr>
        <p:spPr>
          <a:xfrm>
            <a:off x="8244349" y="3266306"/>
            <a:ext cx="4781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C623B8E-E50F-29D8-C4BA-9FA27E5659E5}"/>
              </a:ext>
            </a:extLst>
          </p:cNvPr>
          <p:cNvCxnSpPr/>
          <p:nvPr/>
        </p:nvCxnSpPr>
        <p:spPr>
          <a:xfrm>
            <a:off x="4687739" y="1765640"/>
            <a:ext cx="434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E273EA9-D207-9F6B-C56D-A3DD2062FBCA}"/>
              </a:ext>
            </a:extLst>
          </p:cNvPr>
          <p:cNvCxnSpPr>
            <a:cxnSpLocks/>
          </p:cNvCxnSpPr>
          <p:nvPr/>
        </p:nvCxnSpPr>
        <p:spPr>
          <a:xfrm>
            <a:off x="4271378" y="3008351"/>
            <a:ext cx="54684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CDAB322-3A39-7986-0657-6C2B4CD87BBF}"/>
              </a:ext>
            </a:extLst>
          </p:cNvPr>
          <p:cNvSpPr txBox="1"/>
          <p:nvPr/>
        </p:nvSpPr>
        <p:spPr>
          <a:xfrm>
            <a:off x="7079136" y="4684809"/>
            <a:ext cx="4167441" cy="923330"/>
          </a:xfrm>
          <a:prstGeom prst="rect">
            <a:avLst/>
          </a:prstGeom>
          <a:noFill/>
        </p:spPr>
        <p:txBody>
          <a:bodyPr wrap="square" rtlCol="0">
            <a:spAutoFit/>
          </a:bodyPr>
          <a:lstStyle/>
          <a:p>
            <a:pPr algn="just"/>
            <a:r>
              <a:rPr lang="en-US" sz="5400">
                <a:solidFill>
                  <a:srgbClr val="0070C0"/>
                </a:solidFill>
              </a:rPr>
              <a:t>tiếc nuối</a:t>
            </a:r>
          </a:p>
        </p:txBody>
      </p:sp>
      <p:cxnSp>
        <p:nvCxnSpPr>
          <p:cNvPr id="16" name="Straight Connector 15">
            <a:extLst>
              <a:ext uri="{FF2B5EF4-FFF2-40B4-BE49-F238E27FC236}">
                <a16:creationId xmlns:a16="http://schemas.microsoft.com/office/drawing/2014/main" id="{7707FCB4-DFEE-0E16-ADF4-FED791B71636}"/>
              </a:ext>
            </a:extLst>
          </p:cNvPr>
          <p:cNvCxnSpPr/>
          <p:nvPr/>
        </p:nvCxnSpPr>
        <p:spPr>
          <a:xfrm>
            <a:off x="8870678" y="5495064"/>
            <a:ext cx="6364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E3C1AE6-B9BD-E2A8-FD12-48C6149396CF}"/>
              </a:ext>
            </a:extLst>
          </p:cNvPr>
          <p:cNvSpPr txBox="1"/>
          <p:nvPr/>
        </p:nvSpPr>
        <p:spPr>
          <a:xfrm>
            <a:off x="7079136" y="5729107"/>
            <a:ext cx="4167441" cy="923330"/>
          </a:xfrm>
          <a:prstGeom prst="rect">
            <a:avLst/>
          </a:prstGeom>
          <a:noFill/>
        </p:spPr>
        <p:txBody>
          <a:bodyPr wrap="square" rtlCol="0">
            <a:spAutoFit/>
          </a:bodyPr>
          <a:lstStyle/>
          <a:p>
            <a:pPr algn="just"/>
            <a:r>
              <a:rPr lang="en-US" sz="5400">
                <a:solidFill>
                  <a:srgbClr val="0070C0"/>
                </a:solidFill>
              </a:rPr>
              <a:t>thuở xưa</a:t>
            </a:r>
          </a:p>
        </p:txBody>
      </p:sp>
      <p:cxnSp>
        <p:nvCxnSpPr>
          <p:cNvPr id="26" name="Straight Connector 25">
            <a:extLst>
              <a:ext uri="{FF2B5EF4-FFF2-40B4-BE49-F238E27FC236}">
                <a16:creationId xmlns:a16="http://schemas.microsoft.com/office/drawing/2014/main" id="{EFE648B5-CBEA-C550-2289-3025EFF449E6}"/>
              </a:ext>
            </a:extLst>
          </p:cNvPr>
          <p:cNvCxnSpPr/>
          <p:nvPr/>
        </p:nvCxnSpPr>
        <p:spPr>
          <a:xfrm>
            <a:off x="7754954" y="6539362"/>
            <a:ext cx="6364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10191A2-E2B2-C220-5D1A-980B489F8FD5}"/>
              </a:ext>
            </a:extLst>
          </p:cNvPr>
          <p:cNvCxnSpPr/>
          <p:nvPr/>
        </p:nvCxnSpPr>
        <p:spPr>
          <a:xfrm>
            <a:off x="8705425" y="6539362"/>
            <a:ext cx="4781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13CBF50C-7B92-4BB0-BE35-6B4BE062F45D}"/>
              </a:ext>
            </a:extLst>
          </p:cNvPr>
          <p:cNvSpPr/>
          <p:nvPr/>
        </p:nvSpPr>
        <p:spPr>
          <a:xfrm>
            <a:off x="5659821" y="6479628"/>
            <a:ext cx="2095133" cy="37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338C6B8-B883-450F-A54F-EBFF76AFA858}"/>
              </a:ext>
            </a:extLst>
          </p:cNvPr>
          <p:cNvSpPr/>
          <p:nvPr/>
        </p:nvSpPr>
        <p:spPr>
          <a:xfrm>
            <a:off x="9183612" y="6479628"/>
            <a:ext cx="1647298" cy="293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52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par>
                                <p:cTn id="63" presetID="10" presetClass="entr" presetSubtype="0"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500"/>
                                        <p:tgtEl>
                                          <p:spTgt spid="1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5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fade">
                                      <p:cBhvr>
                                        <p:cTn id="80" dur="500"/>
                                        <p:tgtEl>
                                          <p:spTgt spid="11"/>
                                        </p:tgtEl>
                                      </p:cBhvr>
                                    </p:animEffect>
                                  </p:childTnLst>
                                </p:cTn>
                              </p:par>
                              <p:par>
                                <p:cTn id="81" presetID="10" presetClass="entr" presetSubtype="0" fill="hold"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fade">
                                      <p:cBhvr>
                                        <p:cTn id="88" dur="500"/>
                                        <p:tgtEl>
                                          <p:spTgt spid="12"/>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3"/>
                                        </p:tgtEl>
                                        <p:attrNameLst>
                                          <p:attrName>style.visibility</p:attrName>
                                        </p:attrNameLst>
                                      </p:cBhvr>
                                      <p:to>
                                        <p:strVal val="visible"/>
                                      </p:to>
                                    </p:set>
                                    <p:animEffect transition="in" filter="fade">
                                      <p:cBhvr>
                                        <p:cTn id="93" dur="500"/>
                                        <p:tgtEl>
                                          <p:spTgt spid="13"/>
                                        </p:tgtEl>
                                      </p:cBhvr>
                                    </p:animEffect>
                                  </p:childTnLst>
                                </p:cTn>
                              </p:par>
                              <p:par>
                                <p:cTn id="94" presetID="10" presetClass="entr" presetSubtype="0" fill="hold" nodeType="with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fade">
                                      <p:cBhvr>
                                        <p:cTn id="96" dur="500"/>
                                        <p:tgtEl>
                                          <p:spTgt spid="16"/>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18"/>
                                        </p:tgtEl>
                                        <p:attrNameLst>
                                          <p:attrName>style.visibility</p:attrName>
                                        </p:attrNameLst>
                                      </p:cBhvr>
                                      <p:to>
                                        <p:strVal val="visible"/>
                                      </p:to>
                                    </p:set>
                                    <p:animEffect transition="in" filter="fade">
                                      <p:cBhvr>
                                        <p:cTn id="101" dur="500"/>
                                        <p:tgtEl>
                                          <p:spTgt spid="18"/>
                                        </p:tgtEl>
                                      </p:cBhvr>
                                    </p:animEffect>
                                  </p:childTnLst>
                                </p:cTn>
                              </p:par>
                              <p:par>
                                <p:cTn id="102" presetID="10" presetClass="entr" presetSubtype="0" fill="hold" nodeType="with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fade">
                                      <p:cBhvr>
                                        <p:cTn id="104" dur="500"/>
                                        <p:tgtEl>
                                          <p:spTgt spid="26"/>
                                        </p:tgtEl>
                                      </p:cBhvr>
                                    </p:animEffect>
                                  </p:childTnLst>
                                </p:cTn>
                              </p:par>
                              <p:par>
                                <p:cTn id="105" presetID="10" presetClass="entr" presetSubtype="0" fill="hold" nodeType="with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973123" y="247424"/>
            <a:ext cx="5998542" cy="646331"/>
          </a:xfrm>
          <a:prstGeom prst="rect">
            <a:avLst/>
          </a:prstGeom>
          <a:noFill/>
          <a:ln>
            <a:solidFill>
              <a:srgbClr val="0070C0"/>
            </a:solidFill>
          </a:ln>
        </p:spPr>
        <p:txBody>
          <a:bodyPr wrap="square" rtlCol="0">
            <a:spAutoFit/>
          </a:bodyPr>
          <a:lstStyle/>
          <a:p>
            <a:pPr algn="ctr"/>
            <a:r>
              <a:rPr lang="en-US" sz="3600" b="1">
                <a:solidFill>
                  <a:srgbClr val="0070C0"/>
                </a:solidFill>
              </a:rPr>
              <a:t>Lưu ý ngắt nhịp câu dài</a:t>
            </a:r>
          </a:p>
        </p:txBody>
      </p:sp>
      <p:sp>
        <p:nvSpPr>
          <p:cNvPr id="5" name="TextBox 4">
            <a:extLst>
              <a:ext uri="{FF2B5EF4-FFF2-40B4-BE49-F238E27FC236}">
                <a16:creationId xmlns:a16="http://schemas.microsoft.com/office/drawing/2014/main" id="{41FFBA65-88BF-79BE-B8D8-1B4B9E9A7A99}"/>
              </a:ext>
            </a:extLst>
          </p:cNvPr>
          <p:cNvSpPr txBox="1"/>
          <p:nvPr/>
        </p:nvSpPr>
        <p:spPr>
          <a:xfrm>
            <a:off x="973123" y="1943290"/>
            <a:ext cx="10584293" cy="3170099"/>
          </a:xfrm>
          <a:prstGeom prst="rect">
            <a:avLst/>
          </a:prstGeom>
          <a:noFill/>
        </p:spPr>
        <p:txBody>
          <a:bodyPr wrap="square" rtlCol="0">
            <a:spAutoFit/>
          </a:bodyPr>
          <a:lstStyle/>
          <a:p>
            <a:pPr algn="just"/>
            <a:r>
              <a:rPr lang="vi-VN" sz="4000" b="0" i="0">
                <a:solidFill>
                  <a:srgbClr val="0070C0"/>
                </a:solidFill>
                <a:effectLst/>
                <a:latin typeface="+mn-lt"/>
              </a:rPr>
              <a:t>Biết bao cảnh sắc như hiện ra trước mắt chúng tôi: bầy vượn tinh nghịch đánh đu trên cành cao, đàn hươu nai xinh đẹp và hiền lành rủ nhau ra suối, những vạt cỏ đẫm sương long lanh trong nắng.</a:t>
            </a:r>
            <a:endParaRPr lang="en-US" sz="4000">
              <a:solidFill>
                <a:srgbClr val="0070C0"/>
              </a:solidFill>
            </a:endParaRPr>
          </a:p>
        </p:txBody>
      </p:sp>
      <p:cxnSp>
        <p:nvCxnSpPr>
          <p:cNvPr id="14" name="Straight Connector 13">
            <a:extLst>
              <a:ext uri="{FF2B5EF4-FFF2-40B4-BE49-F238E27FC236}">
                <a16:creationId xmlns:a16="http://schemas.microsoft.com/office/drawing/2014/main" id="{83938573-A6B2-E0AB-637A-988D450DC714}"/>
              </a:ext>
            </a:extLst>
          </p:cNvPr>
          <p:cNvCxnSpPr>
            <a:cxnSpLocks/>
          </p:cNvCxnSpPr>
          <p:nvPr/>
        </p:nvCxnSpPr>
        <p:spPr>
          <a:xfrm flipH="1">
            <a:off x="3322810" y="2584975"/>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C0BE7F8-7920-2D64-A088-12A8EC659C60}"/>
              </a:ext>
            </a:extLst>
          </p:cNvPr>
          <p:cNvCxnSpPr>
            <a:cxnSpLocks/>
          </p:cNvCxnSpPr>
          <p:nvPr/>
        </p:nvCxnSpPr>
        <p:spPr>
          <a:xfrm flipH="1">
            <a:off x="3284144" y="3240289"/>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675F21-4E80-3577-F2FE-391D9B2F2AD0}"/>
              </a:ext>
            </a:extLst>
          </p:cNvPr>
          <p:cNvCxnSpPr>
            <a:cxnSpLocks/>
          </p:cNvCxnSpPr>
          <p:nvPr/>
        </p:nvCxnSpPr>
        <p:spPr>
          <a:xfrm flipH="1">
            <a:off x="11489650" y="323276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167E66E-7517-AF59-FFDD-4E40FF98D785}"/>
              </a:ext>
            </a:extLst>
          </p:cNvPr>
          <p:cNvCxnSpPr>
            <a:cxnSpLocks/>
          </p:cNvCxnSpPr>
          <p:nvPr/>
        </p:nvCxnSpPr>
        <p:spPr>
          <a:xfrm flipH="1">
            <a:off x="5043085" y="3823912"/>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0187740-9B5E-2F98-BE15-8AE513DD483F}"/>
              </a:ext>
            </a:extLst>
          </p:cNvPr>
          <p:cNvCxnSpPr>
            <a:cxnSpLocks/>
          </p:cNvCxnSpPr>
          <p:nvPr/>
        </p:nvCxnSpPr>
        <p:spPr>
          <a:xfrm flipH="1">
            <a:off x="11523533" y="3877504"/>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A03DCA31-65E1-BE5B-3AA6-B9D7882F3898}"/>
              </a:ext>
            </a:extLst>
          </p:cNvPr>
          <p:cNvGrpSpPr/>
          <p:nvPr/>
        </p:nvGrpSpPr>
        <p:grpSpPr>
          <a:xfrm>
            <a:off x="5947159" y="4471406"/>
            <a:ext cx="214596" cy="591146"/>
            <a:chOff x="5362265" y="2534436"/>
            <a:chExt cx="259662" cy="591146"/>
          </a:xfrm>
        </p:grpSpPr>
        <p:cxnSp>
          <p:nvCxnSpPr>
            <p:cNvPr id="38" name="Straight Connector 37">
              <a:extLst>
                <a:ext uri="{FF2B5EF4-FFF2-40B4-BE49-F238E27FC236}">
                  <a16:creationId xmlns:a16="http://schemas.microsoft.com/office/drawing/2014/main" id="{D4CA4116-B006-BFA4-ABBC-11EF62AFAD0C}"/>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53D7051-7320-F549-EF93-690F44905971}"/>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3018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noFill/>
          </a:ln>
        </p:spPr>
        <p:txBody>
          <a:bodyPr wrap="square" rtlCol="0">
            <a:spAutoFit/>
          </a:bodyPr>
          <a:lstStyle/>
          <a:p>
            <a:pPr algn="ctr"/>
            <a:r>
              <a:rPr lang="en-US" sz="3600" b="1">
                <a:solidFill>
                  <a:srgbClr val="0070C0"/>
                </a:solidFill>
              </a:rPr>
              <a:t>Cùng chia </a:t>
            </a:r>
            <a:r>
              <a:rPr lang="en-US" sz="3600" b="1" smtClean="0">
                <a:solidFill>
                  <a:srgbClr val="0070C0"/>
                </a:solidFill>
              </a:rPr>
              <a:t>đoạn </a:t>
            </a:r>
            <a:r>
              <a:rPr lang="en-US" sz="3600" b="1">
                <a:solidFill>
                  <a:srgbClr val="0070C0"/>
                </a:solidFill>
              </a:rPr>
              <a:t>bài đọc</a:t>
            </a: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180796"/>
            <a:ext cx="9170964" cy="523220"/>
          </a:xfrm>
          <a:prstGeom prst="rect">
            <a:avLst/>
          </a:prstGeom>
          <a:noFill/>
        </p:spPr>
        <p:txBody>
          <a:bodyPr wrap="square" rtlCol="0">
            <a:spAutoFit/>
          </a:bodyPr>
          <a:lstStyle/>
          <a:p>
            <a:pPr algn="ctr"/>
            <a:r>
              <a:rPr lang="en-US" sz="2800"/>
              <a:t>Học sinh làm việc nhóm đôi.</a:t>
            </a:r>
          </a:p>
        </p:txBody>
      </p:sp>
      <p:pic>
        <p:nvPicPr>
          <p:cNvPr id="2050" name="Picture 2" descr="Expo Recap: Education and Literacy 📚 | King County Employee Giving Program">
            <a:extLst>
              <a:ext uri="{FF2B5EF4-FFF2-40B4-BE49-F238E27FC236}">
                <a16:creationId xmlns:a16="http://schemas.microsoft.com/office/drawing/2014/main" id="{205FC177-FDD0-4D12-2F77-908AD1185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6525" y="998687"/>
            <a:ext cx="5502166" cy="5055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15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9B233D-E93B-44D3-F093-C8A5BA444A8B}"/>
              </a:ext>
            </a:extLst>
          </p:cNvPr>
          <p:cNvGrpSpPr/>
          <p:nvPr/>
        </p:nvGrpSpPr>
        <p:grpSpPr>
          <a:xfrm>
            <a:off x="239150" y="178090"/>
            <a:ext cx="11683537" cy="6617196"/>
            <a:chOff x="239150" y="210174"/>
            <a:chExt cx="11683537" cy="6617196"/>
          </a:xfrm>
          <a:solidFill>
            <a:srgbClr val="FFFFFF"/>
          </a:solidFill>
        </p:grpSpPr>
        <p:sp>
          <p:nvSpPr>
            <p:cNvPr id="3" name="TextBox 2">
              <a:extLst>
                <a:ext uri="{FF2B5EF4-FFF2-40B4-BE49-F238E27FC236}">
                  <a16:creationId xmlns:a16="http://schemas.microsoft.com/office/drawing/2014/main" id="{626A8F22-1C89-3280-77B6-248C406A379F}"/>
                </a:ext>
              </a:extLst>
            </p:cNvPr>
            <p:cNvSpPr txBox="1"/>
            <p:nvPr/>
          </p:nvSpPr>
          <p:spPr>
            <a:xfrm>
              <a:off x="239150" y="733394"/>
              <a:ext cx="11683537" cy="6093976"/>
            </a:xfrm>
            <a:prstGeom prst="rect">
              <a:avLst/>
            </a:prstGeom>
            <a:grpFill/>
          </p:spPr>
          <p:txBody>
            <a:bodyPr wrap="square" rtlCol="0">
              <a:spAutoFit/>
            </a:bodyPr>
            <a:lstStyle/>
            <a:p>
              <a:pPr algn="just"/>
              <a:r>
                <a:rPr lang="en-US" sz="2600" dirty="0">
                  <a:solidFill>
                    <a:srgbClr val="0070C0"/>
                  </a:solidFill>
                  <a:latin typeface="+mn-lt"/>
                </a:rPr>
                <a:t>      </a:t>
              </a:r>
              <a:r>
                <a:rPr lang="vi-VN" sz="2600" b="0" i="0" dirty="0">
                  <a:solidFill>
                    <a:srgbClr val="C00000"/>
                  </a:solidFill>
                  <a:effectLst/>
                  <a:latin typeface="+mn-lt"/>
                </a:rPr>
                <a:t>Làng tôi ở lưng Trường Sơn, giữa vùng núi non trùng điệp. Một lần, tôi và mấy đứa bạn được ông tôi cho đi thăm rừng. Đứa nào cũng vui.</a:t>
              </a:r>
            </a:p>
            <a:p>
              <a:pPr algn="just"/>
              <a:r>
                <a:rPr lang="en-US" sz="2600" b="0" i="0" dirty="0">
                  <a:solidFill>
                    <a:srgbClr val="C00000"/>
                  </a:solidFill>
                  <a:effectLst/>
                  <a:latin typeface="+mn-lt"/>
                </a:rPr>
                <a:t>      </a:t>
              </a:r>
              <a:r>
                <a:rPr lang="vi-VN" sz="2600" b="0" i="0" dirty="0">
                  <a:solidFill>
                    <a:srgbClr val="C00000"/>
                  </a:solidFill>
                  <a:effectLst/>
                  <a:latin typeface="+mn-lt"/>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algn="just"/>
              <a:r>
                <a:rPr lang="en-US" sz="2600" b="0" i="0" dirty="0">
                  <a:solidFill>
                    <a:srgbClr val="0070C0"/>
                  </a:solidFill>
                  <a:effectLst/>
                  <a:latin typeface="+mn-lt"/>
                </a:rPr>
                <a:t>      </a:t>
              </a:r>
              <a:r>
                <a:rPr lang="vi-VN" sz="2600" b="0" i="0" dirty="0">
                  <a:solidFill>
                    <a:srgbClr val="7030A0"/>
                  </a:solidFill>
                  <a:effectLst/>
                  <a:latin typeface="+mn-lt"/>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algn="just"/>
              <a:r>
                <a:rPr lang="vi-VN" sz="2600" b="0" i="0" dirty="0">
                  <a:solidFill>
                    <a:srgbClr val="0070C0"/>
                  </a:solidFill>
                  <a:effectLst/>
                  <a:latin typeface="+mn-lt"/>
                </a:rPr>
                <a:t> </a:t>
              </a:r>
              <a:r>
                <a:rPr lang="en-US" sz="2600" b="0" i="0" dirty="0">
                  <a:solidFill>
                    <a:srgbClr val="0070C0"/>
                  </a:solidFill>
                  <a:effectLst/>
                  <a:latin typeface="+mn-lt"/>
                </a:rPr>
                <a:t>    </a:t>
              </a:r>
              <a:r>
                <a:rPr lang="vi-VN" sz="2600" b="0" i="0" dirty="0">
                  <a:solidFill>
                    <a:srgbClr val="00B050"/>
                  </a:solidFill>
                  <a:effectLst/>
                  <a:latin typeface="+mn-lt"/>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lang="en-US" sz="2600" dirty="0">
                <a:solidFill>
                  <a:srgbClr val="00B050"/>
                </a:solidFill>
                <a:latin typeface="+mn-lt"/>
              </a:endParaRPr>
            </a:p>
            <a:p>
              <a:pPr algn="r"/>
              <a:r>
                <a:rPr lang="en-US" sz="2600" b="0" i="0" dirty="0">
                  <a:solidFill>
                    <a:srgbClr val="0070C0"/>
                  </a:solidFill>
                  <a:effectLst/>
                  <a:latin typeface="+mn-lt"/>
                </a:rPr>
                <a:t>(</a:t>
              </a:r>
              <a:r>
                <a:rPr lang="en-US" sz="2600" b="0" i="0" dirty="0" err="1">
                  <a:solidFill>
                    <a:srgbClr val="0070C0"/>
                  </a:solidFill>
                  <a:effectLst/>
                  <a:latin typeface="+mn-lt"/>
                </a:rPr>
                <a:t>Vũ</a:t>
              </a:r>
              <a:r>
                <a:rPr lang="en-US" sz="2600" dirty="0">
                  <a:solidFill>
                    <a:srgbClr val="0070C0"/>
                  </a:solidFill>
                  <a:latin typeface="+mn-lt"/>
                </a:rPr>
                <a:t> </a:t>
              </a:r>
              <a:r>
                <a:rPr lang="en-US" sz="2600" dirty="0" err="1">
                  <a:solidFill>
                    <a:srgbClr val="0070C0"/>
                  </a:solidFill>
                  <a:latin typeface="+mn-lt"/>
                </a:rPr>
                <a:t>Hùng</a:t>
              </a:r>
              <a:r>
                <a:rPr lang="en-US" sz="2600" dirty="0">
                  <a:solidFill>
                    <a:srgbClr val="0070C0"/>
                  </a:solidFill>
                  <a:latin typeface="+mn-lt"/>
                </a:rPr>
                <a:t>)</a:t>
              </a:r>
              <a:endParaRPr lang="vi-VN" sz="2600" b="0" i="0" dirty="0">
                <a:solidFill>
                  <a:srgbClr val="0070C0"/>
                </a:solidFill>
                <a:effectLst/>
                <a:latin typeface="+mn-lt"/>
              </a:endParaRPr>
            </a:p>
          </p:txBody>
        </p:sp>
        <p:sp>
          <p:nvSpPr>
            <p:cNvPr id="8" name="TextBox 7">
              <a:extLst>
                <a:ext uri="{FF2B5EF4-FFF2-40B4-BE49-F238E27FC236}">
                  <a16:creationId xmlns:a16="http://schemas.microsoft.com/office/drawing/2014/main" id="{D12738BB-E464-3F2E-A1B6-75104DA75A94}"/>
                </a:ext>
              </a:extLst>
            </p:cNvPr>
            <p:cNvSpPr txBox="1"/>
            <p:nvPr/>
          </p:nvSpPr>
          <p:spPr>
            <a:xfrm>
              <a:off x="239150" y="210174"/>
              <a:ext cx="11683537" cy="523220"/>
            </a:xfrm>
            <a:prstGeom prst="rect">
              <a:avLst/>
            </a:prstGeom>
            <a:grpFill/>
          </p:spPr>
          <p:txBody>
            <a:bodyPr wrap="square" rtlCol="0">
              <a:spAutoFit/>
            </a:bodyPr>
            <a:lstStyle/>
            <a:p>
              <a:pPr algn="ctr"/>
              <a:r>
                <a:rPr lang="en-US" sz="2800" b="1">
                  <a:latin typeface="+mn-lt"/>
                </a:rPr>
                <a:t>CÁNH RỪNG TRONG NẮNG</a:t>
              </a:r>
              <a:endParaRPr lang="vi-VN" sz="2800" b="1" i="0">
                <a:solidFill>
                  <a:srgbClr val="000000"/>
                </a:solidFill>
                <a:effectLst/>
                <a:latin typeface="+mn-lt"/>
              </a:endParaRPr>
            </a:p>
          </p:txBody>
        </p:sp>
      </p:grpSp>
    </p:spTree>
    <p:extLst>
      <p:ext uri="{BB962C8B-B14F-4D97-AF65-F5344CB8AC3E}">
        <p14:creationId xmlns:p14="http://schemas.microsoft.com/office/powerpoint/2010/main" val="1282138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652897" y="147398"/>
            <a:ext cx="6911703" cy="646331"/>
          </a:xfrm>
          <a:prstGeom prst="rect">
            <a:avLst/>
          </a:prstGeom>
          <a:noFill/>
          <a:ln>
            <a:noFill/>
          </a:ln>
        </p:spPr>
        <p:txBody>
          <a:bodyPr wrap="square" rtlCol="0">
            <a:spAutoFit/>
          </a:bodyPr>
          <a:lstStyle/>
          <a:p>
            <a:pPr algn="ctr"/>
            <a:r>
              <a:rPr lang="en-US" sz="3600" b="1" dirty="0" err="1">
                <a:solidFill>
                  <a:srgbClr val="0070C0"/>
                </a:solidFill>
              </a:rPr>
              <a:t>Đọc</a:t>
            </a:r>
            <a:r>
              <a:rPr lang="en-US" sz="3600" b="1" dirty="0">
                <a:solidFill>
                  <a:srgbClr val="0070C0"/>
                </a:solidFill>
              </a:rPr>
              <a:t> </a:t>
            </a:r>
            <a:r>
              <a:rPr lang="en-US" sz="3600" b="1" dirty="0" err="1">
                <a:solidFill>
                  <a:srgbClr val="0070C0"/>
                </a:solidFill>
              </a:rPr>
              <a:t>nối</a:t>
            </a:r>
            <a:r>
              <a:rPr lang="en-US" sz="3600" b="1" dirty="0">
                <a:solidFill>
                  <a:srgbClr val="0070C0"/>
                </a:solidFill>
              </a:rPr>
              <a:t> </a:t>
            </a:r>
            <a:r>
              <a:rPr lang="en-US" sz="3600" b="1" dirty="0" err="1">
                <a:solidFill>
                  <a:srgbClr val="0070C0"/>
                </a:solidFill>
              </a:rPr>
              <a:t>tiếp</a:t>
            </a:r>
            <a:r>
              <a:rPr lang="en-US" sz="3600" b="1" dirty="0">
                <a:solidFill>
                  <a:srgbClr val="0070C0"/>
                </a:solidFill>
              </a:rPr>
              <a:t> </a:t>
            </a:r>
            <a:r>
              <a:rPr lang="en-US" sz="3600" b="1" dirty="0" err="1">
                <a:solidFill>
                  <a:srgbClr val="0070C0"/>
                </a:solidFill>
              </a:rPr>
              <a:t>theo</a:t>
            </a:r>
            <a:r>
              <a:rPr lang="en-US" sz="3600" b="1" dirty="0">
                <a:solidFill>
                  <a:srgbClr val="0070C0"/>
                </a:solidFill>
              </a:rPr>
              <a:t> </a:t>
            </a:r>
            <a:r>
              <a:rPr lang="en-US" sz="3600" b="1" dirty="0" err="1">
                <a:solidFill>
                  <a:srgbClr val="0070C0"/>
                </a:solidFill>
              </a:rPr>
              <a:t>nhóm</a:t>
            </a:r>
            <a:endParaRPr lang="en-US" sz="3600" b="1" dirty="0">
              <a:solidFill>
                <a:srgbClr val="0070C0"/>
              </a:solidFill>
            </a:endParaRP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401520"/>
            <a:ext cx="9170964" cy="523220"/>
          </a:xfrm>
          <a:prstGeom prst="rect">
            <a:avLst/>
          </a:prstGeom>
          <a:noFill/>
        </p:spPr>
        <p:txBody>
          <a:bodyPr wrap="square" rtlCol="0">
            <a:spAutoFit/>
          </a:bodyPr>
          <a:lstStyle/>
          <a:p>
            <a:pPr algn="ctr"/>
            <a:r>
              <a:rPr lang="en-US" sz="2800"/>
              <a:t>Học sinh làm việc nhóm 3, đọc nối tiếp 1 hoặc 2 lần.</a:t>
            </a:r>
          </a:p>
        </p:txBody>
      </p:sp>
      <p:pic>
        <p:nvPicPr>
          <p:cNvPr id="3074" name="Picture 2" descr="Rubrics | Teacher Sandra">
            <a:extLst>
              <a:ext uri="{FF2B5EF4-FFF2-40B4-BE49-F238E27FC236}">
                <a16:creationId xmlns:a16="http://schemas.microsoft.com/office/drawing/2014/main" id="{6F06AC14-0DC1-0A2E-0441-C8CA27FA7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9421" y="1213946"/>
            <a:ext cx="7299434" cy="4561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253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noFill/>
          </a:ln>
        </p:spPr>
        <p:txBody>
          <a:bodyPr wrap="square" rtlCol="0">
            <a:spAutoFit/>
          </a:bodyPr>
          <a:lstStyle/>
          <a:p>
            <a:pPr algn="ctr"/>
            <a:r>
              <a:rPr lang="en-US" sz="3600" b="1">
                <a:solidFill>
                  <a:srgbClr val="0070C0"/>
                </a:solidFill>
              </a:rPr>
              <a:t>Đọc thầm cá nhân</a:t>
            </a: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338456"/>
            <a:ext cx="9170964" cy="523220"/>
          </a:xfrm>
          <a:prstGeom prst="rect">
            <a:avLst/>
          </a:prstGeom>
          <a:noFill/>
        </p:spPr>
        <p:txBody>
          <a:bodyPr wrap="square" rtlCol="0">
            <a:spAutoFit/>
          </a:bodyPr>
          <a:lstStyle/>
          <a:p>
            <a:pPr algn="ctr"/>
            <a:r>
              <a:rPr lang="en-US" sz="2800" dirty="0" err="1"/>
              <a:t>Học</a:t>
            </a:r>
            <a:r>
              <a:rPr lang="en-US" sz="2800" dirty="0"/>
              <a:t> </a:t>
            </a:r>
            <a:r>
              <a:rPr lang="en-US" sz="2800" dirty="0" err="1"/>
              <a:t>sinh</a:t>
            </a:r>
            <a:r>
              <a:rPr lang="en-US" sz="2800" dirty="0"/>
              <a:t> </a:t>
            </a:r>
            <a:r>
              <a:rPr lang="en-US" sz="2800" dirty="0" err="1"/>
              <a:t>đọc</a:t>
            </a:r>
            <a:r>
              <a:rPr lang="en-US" sz="2800" dirty="0"/>
              <a:t> </a:t>
            </a:r>
            <a:r>
              <a:rPr lang="en-US" sz="2800" dirty="0" err="1"/>
              <a:t>thầm</a:t>
            </a:r>
            <a:r>
              <a:rPr lang="en-US" sz="2800" dirty="0"/>
              <a:t> (</a:t>
            </a:r>
            <a:r>
              <a:rPr lang="en-US" sz="2800" dirty="0" err="1"/>
              <a:t>đọc</a:t>
            </a:r>
            <a:r>
              <a:rPr lang="en-US" sz="2800" dirty="0"/>
              <a:t> </a:t>
            </a:r>
            <a:r>
              <a:rPr lang="en-US" sz="2800" dirty="0" err="1"/>
              <a:t>bằng</a:t>
            </a:r>
            <a:r>
              <a:rPr lang="en-US" sz="2800" dirty="0"/>
              <a:t> </a:t>
            </a:r>
            <a:r>
              <a:rPr lang="en-US" sz="2800" dirty="0" err="1"/>
              <a:t>mắt</a:t>
            </a:r>
            <a:r>
              <a:rPr lang="en-US" sz="2800" dirty="0"/>
              <a:t>) </a:t>
            </a:r>
            <a:r>
              <a:rPr lang="en-US" sz="2800" dirty="0" err="1"/>
              <a:t>toàn</a:t>
            </a:r>
            <a:r>
              <a:rPr lang="en-US" sz="2800" dirty="0"/>
              <a:t> </a:t>
            </a:r>
            <a:r>
              <a:rPr lang="en-US" sz="2800" dirty="0" err="1"/>
              <a:t>bài</a:t>
            </a:r>
            <a:r>
              <a:rPr lang="en-US" sz="2800" dirty="0"/>
              <a:t>.</a:t>
            </a:r>
          </a:p>
        </p:txBody>
      </p:sp>
      <p:pic>
        <p:nvPicPr>
          <p:cNvPr id="1026"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2290" y="998686"/>
            <a:ext cx="5502165" cy="4958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9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763259" y="352355"/>
            <a:ext cx="6911703" cy="646331"/>
          </a:xfrm>
          <a:prstGeom prst="rect">
            <a:avLst/>
          </a:prstGeom>
          <a:noFill/>
          <a:ln>
            <a:noFill/>
          </a:ln>
        </p:spPr>
        <p:txBody>
          <a:bodyPr wrap="square" rtlCol="0">
            <a:spAutoFit/>
          </a:bodyPr>
          <a:lstStyle/>
          <a:p>
            <a:pPr algn="ctr"/>
            <a:r>
              <a:rPr lang="en-US" sz="3600" b="1">
                <a:solidFill>
                  <a:srgbClr val="0070C0"/>
                </a:solidFill>
              </a:rPr>
              <a:t>Đọc nối tiếp trước lớp</a:t>
            </a:r>
          </a:p>
        </p:txBody>
      </p:sp>
      <p:sp>
        <p:nvSpPr>
          <p:cNvPr id="9" name="TextBox 8">
            <a:extLst>
              <a:ext uri="{FF2B5EF4-FFF2-40B4-BE49-F238E27FC236}">
                <a16:creationId xmlns:a16="http://schemas.microsoft.com/office/drawing/2014/main" id="{A8289B9F-5E31-17D2-7035-CC84DB1BB28A}"/>
              </a:ext>
            </a:extLst>
          </p:cNvPr>
          <p:cNvSpPr txBox="1"/>
          <p:nvPr/>
        </p:nvSpPr>
        <p:spPr>
          <a:xfrm>
            <a:off x="1495437" y="6306924"/>
            <a:ext cx="9170964" cy="523220"/>
          </a:xfrm>
          <a:prstGeom prst="rect">
            <a:avLst/>
          </a:prstGeom>
          <a:noFill/>
        </p:spPr>
        <p:txBody>
          <a:bodyPr wrap="square" rtlCol="0">
            <a:spAutoFit/>
          </a:bodyPr>
          <a:lstStyle/>
          <a:p>
            <a:pPr algn="ctr"/>
            <a:r>
              <a:rPr lang="en-US" sz="2800" dirty="0"/>
              <a:t>3 </a:t>
            </a:r>
            <a:r>
              <a:rPr lang="en-US" sz="2800" dirty="0" err="1"/>
              <a:t>học</a:t>
            </a:r>
            <a:r>
              <a:rPr lang="en-US" sz="2800" dirty="0"/>
              <a:t> </a:t>
            </a:r>
            <a:r>
              <a:rPr lang="en-US" sz="2800" dirty="0" err="1"/>
              <a:t>sinh</a:t>
            </a:r>
            <a:r>
              <a:rPr lang="en-US" sz="2800" dirty="0"/>
              <a:t> </a:t>
            </a:r>
            <a:r>
              <a:rPr lang="en-US" sz="2800" dirty="0" err="1"/>
              <a:t>đọc</a:t>
            </a:r>
            <a:r>
              <a:rPr lang="en-US" sz="2800" dirty="0"/>
              <a:t> </a:t>
            </a:r>
            <a:r>
              <a:rPr lang="en-US" sz="2800" dirty="0" err="1"/>
              <a:t>nối</a:t>
            </a:r>
            <a:r>
              <a:rPr lang="en-US" sz="2800" dirty="0"/>
              <a:t> </a:t>
            </a:r>
            <a:r>
              <a:rPr lang="en-US" sz="2800" dirty="0" err="1"/>
              <a:t>tiếp</a:t>
            </a:r>
            <a:r>
              <a:rPr lang="en-US" sz="2800" dirty="0"/>
              <a:t> </a:t>
            </a:r>
            <a:r>
              <a:rPr lang="en-US" sz="2800" dirty="0" err="1"/>
              <a:t>trước</a:t>
            </a:r>
            <a:r>
              <a:rPr lang="en-US" sz="2800" dirty="0"/>
              <a:t> </a:t>
            </a:r>
            <a:r>
              <a:rPr lang="en-US" sz="2800" dirty="0" err="1"/>
              <a:t>lớp</a:t>
            </a:r>
            <a:r>
              <a:rPr lang="en-US" sz="2800" dirty="0"/>
              <a:t>.</a:t>
            </a:r>
          </a:p>
        </p:txBody>
      </p:sp>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150" y="1403131"/>
            <a:ext cx="3102811" cy="44616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3483" y="1403131"/>
            <a:ext cx="3048524" cy="44616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4375" y="1403132"/>
            <a:ext cx="3102811" cy="4461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924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622709" y="2595363"/>
            <a:ext cx="10916419" cy="1446550"/>
          </a:xfrm>
          <a:prstGeom prst="rect">
            <a:avLst/>
          </a:prstGeom>
          <a:noFill/>
        </p:spPr>
        <p:txBody>
          <a:bodyPr wrap="square" rtlCol="0">
            <a:spAutoFit/>
          </a:bodyPr>
          <a:lstStyle/>
          <a:p>
            <a:pPr algn="ctr"/>
            <a:r>
              <a:rPr lang="en-US" sz="8800" b="1" dirty="0">
                <a:solidFill>
                  <a:srgbClr val="0070C0"/>
                </a:solidFill>
              </a:rPr>
              <a:t>TRẢ LỜI CÂU HỎI</a:t>
            </a:r>
          </a:p>
        </p:txBody>
      </p:sp>
      <p:sp>
        <p:nvSpPr>
          <p:cNvPr id="2" name="Rectangle 1">
            <a:extLst>
              <a:ext uri="{FF2B5EF4-FFF2-40B4-BE49-F238E27FC236}">
                <a16:creationId xmlns:a16="http://schemas.microsoft.com/office/drawing/2014/main" id="{B175181A-405A-4560-9EBF-40C55990F535}"/>
              </a:ext>
            </a:extLst>
          </p:cNvPr>
          <p:cNvSpPr/>
          <p:nvPr/>
        </p:nvSpPr>
        <p:spPr>
          <a:xfrm>
            <a:off x="5659821" y="6306207"/>
            <a:ext cx="5123793" cy="551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996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558655" y="2635850"/>
            <a:ext cx="5049308" cy="4222150"/>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276994" y="1702681"/>
            <a:ext cx="9664262" cy="1032621"/>
          </a:xfrm>
          <a:prstGeom prst="rect">
            <a:avLst/>
          </a:prstGeom>
        </p:spPr>
        <p:txBody>
          <a:bodyPr spcFirstLastPara="1" wrap="square" lIns="121598" tIns="121598" rIns="121598" bIns="121598" anchor="b" anchorCtr="0">
            <a:noAutofit/>
          </a:bodyPr>
          <a:lstStyle/>
          <a:p>
            <a:pPr>
              <a:lnSpc>
                <a:spcPct val="130000"/>
              </a:lnSpc>
            </a:pPr>
            <a:r>
              <a:rPr lang="en-US" sz="4000" b="1" dirty="0">
                <a:solidFill>
                  <a:srgbClr val="0070C0"/>
                </a:solidFill>
                <a:latin typeface="+mj-lt"/>
              </a:rPr>
              <a:t>TIẾNG VIỆT 3</a:t>
            </a:r>
            <a:br>
              <a:rPr lang="en-US" sz="4000" b="1" dirty="0">
                <a:solidFill>
                  <a:srgbClr val="0070C0"/>
                </a:solidFill>
                <a:latin typeface="+mj-lt"/>
              </a:rPr>
            </a:br>
            <a:r>
              <a:rPr lang="en-US" sz="4000" b="1" dirty="0" err="1">
                <a:solidFill>
                  <a:srgbClr val="0070C0"/>
                </a:solidFill>
                <a:latin typeface="+mj-lt"/>
              </a:rPr>
              <a:t>Bài</a:t>
            </a:r>
            <a:r>
              <a:rPr lang="en-US" sz="4000" b="1" dirty="0">
                <a:solidFill>
                  <a:srgbClr val="0070C0"/>
                </a:solidFill>
                <a:latin typeface="+mj-lt"/>
              </a:rPr>
              <a:t> 3: CÁNH RỪNG TRONG NẮNG (</a:t>
            </a:r>
            <a:r>
              <a:rPr lang="en-US" sz="4000" b="1" err="1">
                <a:solidFill>
                  <a:srgbClr val="0070C0"/>
                </a:solidFill>
                <a:latin typeface="+mj-lt"/>
              </a:rPr>
              <a:t>Tiết</a:t>
            </a:r>
            <a:r>
              <a:rPr lang="en-US" sz="4000" b="1">
                <a:solidFill>
                  <a:srgbClr val="0070C0"/>
                </a:solidFill>
                <a:latin typeface="+mj-lt"/>
              </a:rPr>
              <a:t> </a:t>
            </a:r>
            <a:r>
              <a:rPr lang="en-US" sz="4000" b="1" smtClean="0">
                <a:solidFill>
                  <a:srgbClr val="0070C0"/>
                </a:solidFill>
                <a:latin typeface="+mj-lt"/>
              </a:rPr>
              <a:t>1)</a:t>
            </a:r>
            <a:endParaRPr sz="4000" b="1" dirty="0">
              <a:solidFill>
                <a:srgbClr val="0070C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59465" y="-149681"/>
            <a:ext cx="2323671" cy="2145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07"/>
        <p:cNvGrpSpPr/>
        <p:nvPr/>
      </p:nvGrpSpPr>
      <p:grpSpPr>
        <a:xfrm>
          <a:off x="0" y="0"/>
          <a:ext cx="0" cy="0"/>
          <a:chOff x="0" y="0"/>
          <a:chExt cx="0" cy="0"/>
        </a:xfrm>
      </p:grpSpPr>
      <p:grpSp>
        <p:nvGrpSpPr>
          <p:cNvPr id="2" name="Group 1">
            <a:extLst>
              <a:ext uri="{FF2B5EF4-FFF2-40B4-BE49-F238E27FC236}">
                <a16:creationId xmlns:a16="http://schemas.microsoft.com/office/drawing/2014/main" id="{8DA50768-A1F9-4230-B327-2F214D552A97}"/>
              </a:ext>
            </a:extLst>
          </p:cNvPr>
          <p:cNvGrpSpPr/>
          <p:nvPr/>
        </p:nvGrpSpPr>
        <p:grpSpPr>
          <a:xfrm>
            <a:off x="1" y="0"/>
            <a:ext cx="12161838" cy="6858000"/>
            <a:chOff x="239150" y="210174"/>
            <a:chExt cx="11683537" cy="6617196"/>
          </a:xfrm>
          <a:solidFill>
            <a:srgbClr val="FFFFFF"/>
          </a:solidFill>
        </p:grpSpPr>
        <p:sp>
          <p:nvSpPr>
            <p:cNvPr id="3" name="TextBox 2">
              <a:extLst>
                <a:ext uri="{FF2B5EF4-FFF2-40B4-BE49-F238E27FC236}">
                  <a16:creationId xmlns:a16="http://schemas.microsoft.com/office/drawing/2014/main" id="{D1DE6821-2D5F-8AF4-84B1-66BF1EDAFE06}"/>
                </a:ext>
              </a:extLst>
            </p:cNvPr>
            <p:cNvSpPr txBox="1"/>
            <p:nvPr/>
          </p:nvSpPr>
          <p:spPr>
            <a:xfrm>
              <a:off x="239150" y="733394"/>
              <a:ext cx="11683537" cy="6093976"/>
            </a:xfrm>
            <a:prstGeom prst="rect">
              <a:avLst/>
            </a:prstGeom>
            <a:grpFill/>
          </p:spPr>
          <p:txBody>
            <a:bodyPr wrap="square" rtlCol="0">
              <a:spAutoFit/>
            </a:bodyPr>
            <a:lstStyle/>
            <a:p>
              <a:pPr algn="just"/>
              <a:r>
                <a:rPr lang="en-US" sz="2600" dirty="0">
                  <a:solidFill>
                    <a:srgbClr val="0070C0"/>
                  </a:solidFill>
                  <a:latin typeface="+mn-lt"/>
                </a:rPr>
                <a:t>     </a:t>
              </a:r>
              <a:r>
                <a:rPr lang="en-US" sz="2600" dirty="0">
                  <a:solidFill>
                    <a:srgbClr val="C00000"/>
                  </a:solidFill>
                  <a:latin typeface="+mn-lt"/>
                </a:rPr>
                <a:t> </a:t>
              </a:r>
              <a:r>
                <a:rPr lang="vi-VN" sz="2600" b="0" i="0" dirty="0">
                  <a:solidFill>
                    <a:srgbClr val="C00000"/>
                  </a:solidFill>
                  <a:effectLst/>
                  <a:latin typeface="+mn-lt"/>
                </a:rPr>
                <a:t>Làng tôi ở lưng Trường Sơn, giữa vùng núi non trùng điệp. Một lần, tôi và mấy đứa bạn được ông tôi cho đi thăm rừng. Đứa nào cũng vui.</a:t>
              </a:r>
            </a:p>
            <a:p>
              <a:pPr algn="just"/>
              <a:r>
                <a:rPr lang="en-US" sz="2600" b="0" i="0" dirty="0">
                  <a:solidFill>
                    <a:srgbClr val="C00000"/>
                  </a:solidFill>
                  <a:effectLst/>
                  <a:latin typeface="+mn-lt"/>
                </a:rPr>
                <a:t>      </a:t>
              </a:r>
              <a:r>
                <a:rPr lang="vi-VN" sz="2600" b="0" i="0" dirty="0">
                  <a:solidFill>
                    <a:srgbClr val="C00000"/>
                  </a:solidFill>
                  <a:effectLst/>
                  <a:latin typeface="+mn-lt"/>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algn="just"/>
              <a:r>
                <a:rPr lang="en-US" sz="2600" b="0" i="0" dirty="0">
                  <a:solidFill>
                    <a:srgbClr val="7030A0"/>
                  </a:solidFill>
                  <a:effectLst/>
                  <a:latin typeface="+mn-lt"/>
                </a:rPr>
                <a:t>      </a:t>
              </a:r>
              <a:r>
                <a:rPr lang="vi-VN" sz="2600" b="0" i="0" dirty="0">
                  <a:solidFill>
                    <a:srgbClr val="7030A0"/>
                  </a:solidFill>
                  <a:effectLst/>
                  <a:latin typeface="+mn-lt"/>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algn="just"/>
              <a:r>
                <a:rPr lang="vi-VN" sz="2600" b="0" i="0" dirty="0">
                  <a:solidFill>
                    <a:srgbClr val="0070C0"/>
                  </a:solidFill>
                  <a:effectLst/>
                  <a:latin typeface="+mn-lt"/>
                </a:rPr>
                <a:t> </a:t>
              </a:r>
              <a:r>
                <a:rPr lang="en-US" sz="2600" b="0" i="0" dirty="0">
                  <a:solidFill>
                    <a:srgbClr val="0070C0"/>
                  </a:solidFill>
                  <a:effectLst/>
                  <a:latin typeface="+mn-lt"/>
                </a:rPr>
                <a:t>    </a:t>
              </a:r>
              <a:r>
                <a:rPr lang="vi-VN" sz="2600" b="0" i="0" dirty="0">
                  <a:solidFill>
                    <a:srgbClr val="00B050"/>
                  </a:solidFill>
                  <a:effectLst/>
                  <a:latin typeface="+mn-lt"/>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lang="en-US" sz="2600" dirty="0">
                <a:solidFill>
                  <a:srgbClr val="00B050"/>
                </a:solidFill>
                <a:latin typeface="+mn-lt"/>
              </a:endParaRPr>
            </a:p>
            <a:p>
              <a:pPr algn="r"/>
              <a:r>
                <a:rPr lang="en-US" sz="2600" b="0" i="0" dirty="0">
                  <a:solidFill>
                    <a:srgbClr val="0070C0"/>
                  </a:solidFill>
                  <a:effectLst/>
                  <a:latin typeface="+mn-lt"/>
                </a:rPr>
                <a:t>(</a:t>
              </a:r>
              <a:r>
                <a:rPr lang="en-US" sz="2600" b="0" i="0" dirty="0" err="1">
                  <a:solidFill>
                    <a:srgbClr val="0070C0"/>
                  </a:solidFill>
                  <a:effectLst/>
                  <a:latin typeface="+mn-lt"/>
                </a:rPr>
                <a:t>Vũ</a:t>
              </a:r>
              <a:r>
                <a:rPr lang="en-US" sz="2600" dirty="0">
                  <a:solidFill>
                    <a:srgbClr val="0070C0"/>
                  </a:solidFill>
                  <a:latin typeface="+mn-lt"/>
                </a:rPr>
                <a:t> </a:t>
              </a:r>
              <a:r>
                <a:rPr lang="en-US" sz="2600" dirty="0" err="1">
                  <a:solidFill>
                    <a:srgbClr val="0070C0"/>
                  </a:solidFill>
                  <a:latin typeface="+mn-lt"/>
                </a:rPr>
                <a:t>Hùng</a:t>
              </a:r>
              <a:r>
                <a:rPr lang="en-US" sz="2600" dirty="0">
                  <a:solidFill>
                    <a:srgbClr val="0070C0"/>
                  </a:solidFill>
                  <a:latin typeface="+mn-lt"/>
                </a:rPr>
                <a:t>)</a:t>
              </a:r>
              <a:endParaRPr lang="vi-VN" sz="2600" b="0" i="0" dirty="0">
                <a:solidFill>
                  <a:srgbClr val="0070C0"/>
                </a:solidFill>
                <a:effectLst/>
                <a:latin typeface="+mn-lt"/>
              </a:endParaRPr>
            </a:p>
          </p:txBody>
        </p:sp>
        <p:sp>
          <p:nvSpPr>
            <p:cNvPr id="4" name="TextBox 3">
              <a:extLst>
                <a:ext uri="{FF2B5EF4-FFF2-40B4-BE49-F238E27FC236}">
                  <a16:creationId xmlns:a16="http://schemas.microsoft.com/office/drawing/2014/main" id="{C124D746-62D2-05AC-B76F-4CBFD4C13BE6}"/>
                </a:ext>
              </a:extLst>
            </p:cNvPr>
            <p:cNvSpPr txBox="1"/>
            <p:nvPr/>
          </p:nvSpPr>
          <p:spPr>
            <a:xfrm>
              <a:off x="239150" y="210174"/>
              <a:ext cx="11683537" cy="523220"/>
            </a:xfrm>
            <a:prstGeom prst="rect">
              <a:avLst/>
            </a:prstGeom>
            <a:grpFill/>
          </p:spPr>
          <p:txBody>
            <a:bodyPr wrap="square" rtlCol="0">
              <a:spAutoFit/>
            </a:bodyPr>
            <a:lstStyle/>
            <a:p>
              <a:pPr algn="ctr"/>
              <a:r>
                <a:rPr lang="en-US" sz="2800" b="1">
                  <a:latin typeface="+mn-lt"/>
                </a:rPr>
                <a:t>CÁNH RỪNG TRONG NẮNG</a:t>
              </a:r>
              <a:endParaRPr lang="vi-VN" sz="2800" b="1" i="0">
                <a:solidFill>
                  <a:srgbClr val="000000"/>
                </a:solidFill>
                <a:effectLst/>
                <a:latin typeface="+mn-lt"/>
              </a:endParaRPr>
            </a:p>
          </p:txBody>
        </p:sp>
      </p:grpSp>
    </p:spTree>
    <p:extLst>
      <p:ext uri="{BB962C8B-B14F-4D97-AF65-F5344CB8AC3E}">
        <p14:creationId xmlns:p14="http://schemas.microsoft.com/office/powerpoint/2010/main" val="4058125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542184" y="1276064"/>
            <a:ext cx="11131366" cy="1200329"/>
          </a:xfrm>
          <a:prstGeom prst="rect">
            <a:avLst/>
          </a:prstGeom>
          <a:noFill/>
          <a:ln>
            <a:solidFill>
              <a:srgbClr val="0070C0"/>
            </a:solidFill>
          </a:ln>
        </p:spPr>
        <p:txBody>
          <a:bodyPr wrap="square" rtlCol="0">
            <a:spAutoFit/>
          </a:bodyPr>
          <a:lstStyle/>
          <a:p>
            <a:pPr algn="just"/>
            <a:r>
              <a:rPr lang="en-US" sz="3600">
                <a:solidFill>
                  <a:srgbClr val="FF0000"/>
                </a:solidFill>
              </a:rPr>
              <a:t>1</a:t>
            </a:r>
            <a:r>
              <a:rPr lang="en-US" sz="3600">
                <a:solidFill>
                  <a:srgbClr val="0070C0"/>
                </a:solidFill>
              </a:rPr>
              <a:t>. Khi đi trong rừng, các bạn nhỏ nghe thấy những âm thanh gì?</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5710628" y="2543850"/>
            <a:ext cx="794479" cy="65956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B68F46E6-DE82-373E-46B6-7A6B42B2BF4D}"/>
              </a:ext>
            </a:extLst>
          </p:cNvPr>
          <p:cNvSpPr txBox="1"/>
          <p:nvPr/>
        </p:nvSpPr>
        <p:spPr>
          <a:xfrm>
            <a:off x="515236" y="3318171"/>
            <a:ext cx="11131366" cy="2585323"/>
          </a:xfrm>
          <a:prstGeom prst="rect">
            <a:avLst/>
          </a:prstGeom>
          <a:noFill/>
          <a:ln>
            <a:solidFill>
              <a:srgbClr val="0070C0"/>
            </a:solidFill>
          </a:ln>
        </p:spPr>
        <p:txBody>
          <a:bodyPr wrap="square" rtlCol="0">
            <a:spAutoFit/>
          </a:bodyPr>
          <a:lstStyle/>
          <a:p>
            <a:pPr algn="just"/>
            <a:r>
              <a:rPr lang="en-US" sz="5400">
                <a:solidFill>
                  <a:srgbClr val="002060"/>
                </a:solidFill>
              </a:rPr>
              <a:t>	Đi trong rừng, các bạn nhỏ nghe rất rõ tiếng suối róc rách và tiếng chim hót.</a:t>
            </a:r>
            <a:endParaRPr lang="en-US" sz="5400">
              <a:solidFill>
                <a:srgbClr val="002060"/>
              </a:solidFill>
              <a:latin typeface="+mj-lt"/>
            </a:endParaRPr>
          </a:p>
        </p:txBody>
      </p:sp>
      <p:sp>
        <p:nvSpPr>
          <p:cNvPr id="3" name="TextBox 2">
            <a:extLst>
              <a:ext uri="{FF2B5EF4-FFF2-40B4-BE49-F238E27FC236}">
                <a16:creationId xmlns:a16="http://schemas.microsoft.com/office/drawing/2014/main" id="{53715B51-2634-18DC-EECA-E0DFD8BB8B95}"/>
              </a:ext>
            </a:extLst>
          </p:cNvPr>
          <p:cNvSpPr txBox="1"/>
          <p:nvPr/>
        </p:nvSpPr>
        <p:spPr>
          <a:xfrm>
            <a:off x="1495437" y="6401520"/>
            <a:ext cx="9170964" cy="523220"/>
          </a:xfrm>
          <a:prstGeom prst="rect">
            <a:avLst/>
          </a:prstGeom>
          <a:noFill/>
        </p:spPr>
        <p:txBody>
          <a:bodyPr wrap="square" rtlCol="0">
            <a:spAutoFit/>
          </a:bodyPr>
          <a:lstStyle/>
          <a:p>
            <a:pPr algn="ctr"/>
            <a:r>
              <a:rPr lang="en-US" sz="2800" dirty="0"/>
              <a:t>HS </a:t>
            </a:r>
            <a:r>
              <a:rPr lang="en-US" sz="2800" dirty="0" err="1"/>
              <a:t>đọc</a:t>
            </a:r>
            <a:r>
              <a:rPr lang="en-US" sz="2800" dirty="0"/>
              <a:t> </a:t>
            </a:r>
            <a:r>
              <a:rPr lang="en-US" sz="2800" dirty="0" err="1"/>
              <a:t>thầm</a:t>
            </a:r>
            <a:r>
              <a:rPr lang="en-US" sz="2800" dirty="0"/>
              <a:t> </a:t>
            </a:r>
            <a:r>
              <a:rPr lang="en-US" sz="2800" dirty="0" err="1"/>
              <a:t>đoạn</a:t>
            </a:r>
            <a:r>
              <a:rPr lang="en-US" sz="2800" dirty="0"/>
              <a:t> 1, 2</a:t>
            </a:r>
          </a:p>
        </p:txBody>
      </p:sp>
      <p:sp>
        <p:nvSpPr>
          <p:cNvPr id="2" name="Rectangle 1">
            <a:extLst>
              <a:ext uri="{FF2B5EF4-FFF2-40B4-BE49-F238E27FC236}">
                <a16:creationId xmlns:a16="http://schemas.microsoft.com/office/drawing/2014/main" id="{A87BD6DB-DF00-4E67-8F8F-1A7A71E80299}"/>
              </a:ext>
            </a:extLst>
          </p:cNvPr>
          <p:cNvSpPr/>
          <p:nvPr/>
        </p:nvSpPr>
        <p:spPr>
          <a:xfrm>
            <a:off x="7914290" y="6401521"/>
            <a:ext cx="2900855" cy="456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542183" y="1581786"/>
            <a:ext cx="11473353" cy="646331"/>
          </a:xfrm>
          <a:prstGeom prst="rect">
            <a:avLst/>
          </a:prstGeom>
          <a:noFill/>
          <a:ln>
            <a:solidFill>
              <a:srgbClr val="0070C0"/>
            </a:solidFill>
          </a:ln>
        </p:spPr>
        <p:txBody>
          <a:bodyPr wrap="square" rtlCol="0">
            <a:spAutoFit/>
          </a:bodyPr>
          <a:lstStyle/>
          <a:p>
            <a:pPr algn="just"/>
            <a:r>
              <a:rPr lang="en-US" sz="3600">
                <a:solidFill>
                  <a:srgbClr val="FF0000"/>
                </a:solidFill>
              </a:rPr>
              <a:t>2</a:t>
            </a:r>
            <a:r>
              <a:rPr lang="en-US" sz="3600">
                <a:solidFill>
                  <a:srgbClr val="0070C0"/>
                </a:solidFill>
              </a:rPr>
              <a:t>. Cây cối và con vật trong rừng được tả như thế nào?</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5679096" y="2307360"/>
            <a:ext cx="794479" cy="65956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B68F46E6-DE82-373E-46B6-7A6B42B2BF4D}"/>
              </a:ext>
            </a:extLst>
          </p:cNvPr>
          <p:cNvSpPr txBox="1"/>
          <p:nvPr/>
        </p:nvSpPr>
        <p:spPr>
          <a:xfrm>
            <a:off x="515236" y="3065915"/>
            <a:ext cx="11131366" cy="2862322"/>
          </a:xfrm>
          <a:prstGeom prst="rect">
            <a:avLst/>
          </a:prstGeom>
          <a:noFill/>
          <a:ln>
            <a:solidFill>
              <a:srgbClr val="0070C0"/>
            </a:solidFill>
          </a:ln>
        </p:spPr>
        <p:txBody>
          <a:bodyPr wrap="square" rtlCol="0">
            <a:spAutoFit/>
          </a:bodyPr>
          <a:lstStyle/>
          <a:p>
            <a:pPr algn="just"/>
            <a:r>
              <a:rPr lang="en-US" sz="3600">
                <a:solidFill>
                  <a:srgbClr val="002060"/>
                </a:solidFill>
              </a:rPr>
              <a:t>	 </a:t>
            </a:r>
            <a:r>
              <a:rPr lang="vi-VN" sz="3600">
                <a:solidFill>
                  <a:srgbClr val="0070C0"/>
                </a:solidFill>
              </a:rPr>
              <a:t>Cây cối vươn ngọn lên cao tít đón nắng. Nhiều cây thân thẳng tắp, tán là tròn xoe. Những con sóc nâu cong đuôi nhảy thoăn thoắt qua các cành cây. Thấy có người đi tới, chúng dừng cả lại, nhìn ngơ ngác.</a:t>
            </a:r>
            <a:endParaRPr lang="en-US" sz="3600">
              <a:solidFill>
                <a:srgbClr val="002060"/>
              </a:solidFill>
              <a:latin typeface="+mj-lt"/>
            </a:endParaRPr>
          </a:p>
        </p:txBody>
      </p:sp>
      <p:sp>
        <p:nvSpPr>
          <p:cNvPr id="3" name="TextBox 2">
            <a:extLst>
              <a:ext uri="{FF2B5EF4-FFF2-40B4-BE49-F238E27FC236}">
                <a16:creationId xmlns:a16="http://schemas.microsoft.com/office/drawing/2014/main" id="{12971577-E895-2629-999A-9A5DED324506}"/>
              </a:ext>
            </a:extLst>
          </p:cNvPr>
          <p:cNvSpPr txBox="1"/>
          <p:nvPr/>
        </p:nvSpPr>
        <p:spPr>
          <a:xfrm>
            <a:off x="1495437" y="6338456"/>
            <a:ext cx="9170964" cy="523220"/>
          </a:xfrm>
          <a:prstGeom prst="rect">
            <a:avLst/>
          </a:prstGeom>
          <a:noFill/>
        </p:spPr>
        <p:txBody>
          <a:bodyPr wrap="square" rtlCol="0">
            <a:spAutoFit/>
          </a:bodyPr>
          <a:lstStyle/>
          <a:p>
            <a:pPr algn="ctr"/>
            <a:r>
              <a:rPr lang="en-US" sz="2800"/>
              <a:t>HS đọc thầm đoạn 3</a:t>
            </a:r>
          </a:p>
        </p:txBody>
      </p:sp>
      <p:sp>
        <p:nvSpPr>
          <p:cNvPr id="2" name="Rectangle 1">
            <a:extLst>
              <a:ext uri="{FF2B5EF4-FFF2-40B4-BE49-F238E27FC236}">
                <a16:creationId xmlns:a16="http://schemas.microsoft.com/office/drawing/2014/main" id="{71F94364-B26B-4FB9-9124-C221D7CD4A63}"/>
              </a:ext>
            </a:extLst>
          </p:cNvPr>
          <p:cNvSpPr/>
          <p:nvPr/>
        </p:nvSpPr>
        <p:spPr>
          <a:xfrm>
            <a:off x="7756634" y="6338456"/>
            <a:ext cx="3026980" cy="519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660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1191002" y="691895"/>
            <a:ext cx="9671444" cy="1200329"/>
          </a:xfrm>
          <a:prstGeom prst="rect">
            <a:avLst/>
          </a:prstGeom>
          <a:noFill/>
          <a:ln>
            <a:solidFill>
              <a:srgbClr val="0070C0"/>
            </a:solidFill>
          </a:ln>
        </p:spPr>
        <p:txBody>
          <a:bodyPr wrap="square" rtlCol="0">
            <a:spAutoFit/>
          </a:bodyPr>
          <a:lstStyle/>
          <a:p>
            <a:pPr algn="just"/>
            <a:r>
              <a:rPr lang="en-US" sz="3600">
                <a:solidFill>
                  <a:srgbClr val="FF0000"/>
                </a:solidFill>
              </a:rPr>
              <a:t>3</a:t>
            </a:r>
            <a:r>
              <a:rPr lang="en-US" sz="3600">
                <a:solidFill>
                  <a:srgbClr val="0070C0"/>
                </a:solidFill>
              </a:rPr>
              <a:t>. Trên đường về, ông đã kể những gì cho các bạn nhỏ?</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5710628" y="1960510"/>
            <a:ext cx="794479" cy="65956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B68F46E6-DE82-373E-46B6-7A6B42B2BF4D}"/>
              </a:ext>
            </a:extLst>
          </p:cNvPr>
          <p:cNvSpPr txBox="1"/>
          <p:nvPr/>
        </p:nvSpPr>
        <p:spPr>
          <a:xfrm>
            <a:off x="546768" y="2750600"/>
            <a:ext cx="11131366" cy="3416320"/>
          </a:xfrm>
          <a:prstGeom prst="rect">
            <a:avLst/>
          </a:prstGeom>
          <a:noFill/>
          <a:ln>
            <a:solidFill>
              <a:srgbClr val="0070C0"/>
            </a:solidFill>
          </a:ln>
        </p:spPr>
        <p:txBody>
          <a:bodyPr wrap="square" rtlCol="0">
            <a:spAutoFit/>
          </a:bodyPr>
          <a:lstStyle/>
          <a:p>
            <a:pPr algn="just"/>
            <a:r>
              <a:rPr lang="en-US" sz="3600" dirty="0">
                <a:solidFill>
                  <a:srgbClr val="002060"/>
                </a:solidFill>
              </a:rPr>
              <a:t>	 </a:t>
            </a:r>
            <a:r>
              <a:rPr lang="vi-VN" sz="3600" dirty="0">
                <a:solidFill>
                  <a:srgbClr val="0070C0"/>
                </a:solidFill>
              </a:rPr>
              <a:t>Trên đường, ông kể </a:t>
            </a:r>
            <a:r>
              <a:rPr lang="en-US" sz="3600" dirty="0" err="1">
                <a:solidFill>
                  <a:srgbClr val="0070C0"/>
                </a:solidFill>
              </a:rPr>
              <a:t>cho</a:t>
            </a:r>
            <a:r>
              <a:rPr lang="en-US" sz="3600" dirty="0">
                <a:solidFill>
                  <a:srgbClr val="0070C0"/>
                </a:solidFill>
              </a:rPr>
              <a:t> </a:t>
            </a:r>
            <a:r>
              <a:rPr lang="en-US" sz="3600" dirty="0" err="1">
                <a:solidFill>
                  <a:srgbClr val="0070C0"/>
                </a:solidFill>
              </a:rPr>
              <a:t>các</a:t>
            </a:r>
            <a:r>
              <a:rPr lang="en-US" sz="3600" dirty="0">
                <a:solidFill>
                  <a:srgbClr val="0070C0"/>
                </a:solidFill>
              </a:rPr>
              <a:t> </a:t>
            </a:r>
            <a:r>
              <a:rPr lang="en-US" sz="3600" dirty="0" err="1">
                <a:solidFill>
                  <a:srgbClr val="0070C0"/>
                </a:solidFill>
              </a:rPr>
              <a:t>bạn</a:t>
            </a:r>
            <a:r>
              <a:rPr lang="en-US" sz="3600" dirty="0">
                <a:solidFill>
                  <a:srgbClr val="0070C0"/>
                </a:solidFill>
              </a:rPr>
              <a:t> </a:t>
            </a:r>
            <a:r>
              <a:rPr lang="en-US" sz="3600" dirty="0" err="1">
                <a:solidFill>
                  <a:srgbClr val="0070C0"/>
                </a:solidFill>
              </a:rPr>
              <a:t>nhỏ</a:t>
            </a:r>
            <a:r>
              <a:rPr lang="en-US" sz="3600" dirty="0">
                <a:solidFill>
                  <a:srgbClr val="0070C0"/>
                </a:solidFill>
              </a:rPr>
              <a:t> </a:t>
            </a:r>
            <a:r>
              <a:rPr lang="en-US" sz="3600" dirty="0" err="1">
                <a:solidFill>
                  <a:srgbClr val="0070C0"/>
                </a:solidFill>
              </a:rPr>
              <a:t>nghe</a:t>
            </a:r>
            <a:r>
              <a:rPr lang="en-US" sz="3600" dirty="0">
                <a:solidFill>
                  <a:srgbClr val="0070C0"/>
                </a:solidFill>
              </a:rPr>
              <a:t> </a:t>
            </a:r>
            <a:r>
              <a:rPr lang="vi-VN" sz="3600" dirty="0">
                <a:solidFill>
                  <a:srgbClr val="0070C0"/>
                </a:solidFill>
              </a:rPr>
              <a:t>về những cánh rừng thuở xưa. </a:t>
            </a:r>
            <a:r>
              <a:rPr lang="en-US" sz="3600" dirty="0" err="1">
                <a:solidFill>
                  <a:srgbClr val="0070C0"/>
                </a:solidFill>
              </a:rPr>
              <a:t>Trong</a:t>
            </a:r>
            <a:r>
              <a:rPr lang="en-US" sz="3600" dirty="0">
                <a:solidFill>
                  <a:srgbClr val="0070C0"/>
                </a:solidFill>
              </a:rPr>
              <a:t> </a:t>
            </a:r>
            <a:r>
              <a:rPr lang="en-US" sz="3600" dirty="0" err="1">
                <a:solidFill>
                  <a:srgbClr val="0070C0"/>
                </a:solidFill>
              </a:rPr>
              <a:t>rừng</a:t>
            </a:r>
            <a:r>
              <a:rPr lang="en-US" sz="3600" dirty="0">
                <a:solidFill>
                  <a:srgbClr val="0070C0"/>
                </a:solidFill>
              </a:rPr>
              <a:t> </a:t>
            </a:r>
            <a:r>
              <a:rPr lang="en-US" sz="3600" dirty="0" err="1">
                <a:solidFill>
                  <a:srgbClr val="0070C0"/>
                </a:solidFill>
              </a:rPr>
              <a:t>ấy</a:t>
            </a:r>
            <a:r>
              <a:rPr lang="en-US" sz="3600" dirty="0">
                <a:solidFill>
                  <a:srgbClr val="0070C0"/>
                </a:solidFill>
              </a:rPr>
              <a:t> </a:t>
            </a:r>
            <a:r>
              <a:rPr lang="en-US" sz="3600" dirty="0" err="1">
                <a:solidFill>
                  <a:srgbClr val="0070C0"/>
                </a:solidFill>
              </a:rPr>
              <a:t>có</a:t>
            </a:r>
            <a:r>
              <a:rPr lang="en-US" sz="3600" dirty="0">
                <a:solidFill>
                  <a:srgbClr val="0070C0"/>
                </a:solidFill>
              </a:rPr>
              <a:t> </a:t>
            </a:r>
            <a:r>
              <a:rPr lang="en-US" sz="3600" dirty="0" err="1">
                <a:solidFill>
                  <a:srgbClr val="0070C0"/>
                </a:solidFill>
              </a:rPr>
              <a:t>rất</a:t>
            </a:r>
            <a:r>
              <a:rPr lang="en-US" sz="3600" dirty="0">
                <a:solidFill>
                  <a:srgbClr val="0070C0"/>
                </a:solidFill>
              </a:rPr>
              <a:t> </a:t>
            </a:r>
            <a:r>
              <a:rPr lang="en-US" sz="3600" dirty="0" err="1">
                <a:solidFill>
                  <a:srgbClr val="0070C0"/>
                </a:solidFill>
              </a:rPr>
              <a:t>nhiều</a:t>
            </a:r>
            <a:r>
              <a:rPr lang="en-US" sz="3600" dirty="0">
                <a:solidFill>
                  <a:srgbClr val="0070C0"/>
                </a:solidFill>
              </a:rPr>
              <a:t> </a:t>
            </a:r>
            <a:r>
              <a:rPr lang="en-US" sz="3600" dirty="0" err="1">
                <a:solidFill>
                  <a:srgbClr val="0070C0"/>
                </a:solidFill>
              </a:rPr>
              <a:t>muông</a:t>
            </a:r>
            <a:r>
              <a:rPr lang="en-US" sz="3600" dirty="0">
                <a:solidFill>
                  <a:srgbClr val="0070C0"/>
                </a:solidFill>
              </a:rPr>
              <a:t> </a:t>
            </a:r>
            <a:r>
              <a:rPr lang="en-US" sz="3600" dirty="0" err="1">
                <a:solidFill>
                  <a:srgbClr val="0070C0"/>
                </a:solidFill>
              </a:rPr>
              <a:t>thú</a:t>
            </a:r>
            <a:r>
              <a:rPr lang="en-US" sz="3600" dirty="0">
                <a:solidFill>
                  <a:srgbClr val="0070C0"/>
                </a:solidFill>
              </a:rPr>
              <a:t>:</a:t>
            </a:r>
            <a:r>
              <a:rPr lang="vi-VN" sz="3600" dirty="0">
                <a:solidFill>
                  <a:srgbClr val="0070C0"/>
                </a:solidFill>
              </a:rPr>
              <a:t> bầy vượn tinh nghịch đánh đu trên cành cao, đàn hươu nai xinh đẹp và hiền lành rủ nhau ra suối, những vạt cỏ đẫm sương long lanh trong nắng.</a:t>
            </a:r>
            <a:endParaRPr lang="en-US" sz="3600" dirty="0">
              <a:solidFill>
                <a:srgbClr val="0070C0"/>
              </a:solidFill>
            </a:endParaRPr>
          </a:p>
        </p:txBody>
      </p:sp>
      <p:sp>
        <p:nvSpPr>
          <p:cNvPr id="3" name="TextBox 2">
            <a:extLst>
              <a:ext uri="{FF2B5EF4-FFF2-40B4-BE49-F238E27FC236}">
                <a16:creationId xmlns:a16="http://schemas.microsoft.com/office/drawing/2014/main" id="{12971577-E895-2629-999A-9A5DED324506}"/>
              </a:ext>
            </a:extLst>
          </p:cNvPr>
          <p:cNvSpPr txBox="1"/>
          <p:nvPr/>
        </p:nvSpPr>
        <p:spPr>
          <a:xfrm>
            <a:off x="1495437" y="6354222"/>
            <a:ext cx="9170964" cy="523220"/>
          </a:xfrm>
          <a:prstGeom prst="rect">
            <a:avLst/>
          </a:prstGeom>
          <a:noFill/>
        </p:spPr>
        <p:txBody>
          <a:bodyPr wrap="square" rtlCol="0">
            <a:spAutoFit/>
          </a:bodyPr>
          <a:lstStyle/>
          <a:p>
            <a:pPr algn="ctr"/>
            <a:r>
              <a:rPr lang="en-US" sz="2800" dirty="0"/>
              <a:t>HS </a:t>
            </a:r>
            <a:r>
              <a:rPr lang="en-US" sz="2800" dirty="0" err="1"/>
              <a:t>đọc</a:t>
            </a:r>
            <a:r>
              <a:rPr lang="en-US" sz="2800" dirty="0"/>
              <a:t> </a:t>
            </a:r>
            <a:r>
              <a:rPr lang="en-US" sz="2800" dirty="0" err="1"/>
              <a:t>thầm</a:t>
            </a:r>
            <a:r>
              <a:rPr lang="en-US" sz="2800" dirty="0"/>
              <a:t> </a:t>
            </a:r>
            <a:r>
              <a:rPr lang="en-US" sz="2800" dirty="0" err="1"/>
              <a:t>đoạn</a:t>
            </a:r>
            <a:r>
              <a:rPr lang="en-US" sz="2800" dirty="0"/>
              <a:t> 4</a:t>
            </a:r>
          </a:p>
        </p:txBody>
      </p:sp>
      <p:sp>
        <p:nvSpPr>
          <p:cNvPr id="2" name="Rectangle 1">
            <a:extLst>
              <a:ext uri="{FF2B5EF4-FFF2-40B4-BE49-F238E27FC236}">
                <a16:creationId xmlns:a16="http://schemas.microsoft.com/office/drawing/2014/main" id="{113D5F3A-F8D2-4A49-B161-5DC6814D7EEE}"/>
              </a:ext>
            </a:extLst>
          </p:cNvPr>
          <p:cNvSpPr/>
          <p:nvPr/>
        </p:nvSpPr>
        <p:spPr>
          <a:xfrm>
            <a:off x="7740869" y="6354222"/>
            <a:ext cx="3121577" cy="503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245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1064881" y="644604"/>
            <a:ext cx="9829096" cy="1200329"/>
          </a:xfrm>
          <a:prstGeom prst="rect">
            <a:avLst/>
          </a:prstGeom>
          <a:noFill/>
          <a:ln>
            <a:solidFill>
              <a:srgbClr val="0070C0"/>
            </a:solidFill>
          </a:ln>
        </p:spPr>
        <p:txBody>
          <a:bodyPr wrap="square" rtlCol="0">
            <a:spAutoFit/>
          </a:bodyPr>
          <a:lstStyle/>
          <a:p>
            <a:pPr algn="just"/>
            <a:r>
              <a:rPr lang="en-US" sz="3600">
                <a:solidFill>
                  <a:srgbClr val="FF0000"/>
                </a:solidFill>
              </a:rPr>
              <a:t>4</a:t>
            </a:r>
            <a:r>
              <a:rPr lang="en-US" sz="3600">
                <a:solidFill>
                  <a:srgbClr val="0070C0"/>
                </a:solidFill>
              </a:rPr>
              <a:t>. Theo em, các bạn nhỏ có thấy thú vị với chuyến đi thăm rừng cùng ông không? Vì sao?</a:t>
            </a:r>
          </a:p>
        </p:txBody>
      </p:sp>
      <p:pic>
        <p:nvPicPr>
          <p:cNvPr id="4" name="Picture 3">
            <a:extLst>
              <a:ext uri="{FF2B5EF4-FFF2-40B4-BE49-F238E27FC236}">
                <a16:creationId xmlns:a16="http://schemas.microsoft.com/office/drawing/2014/main" id="{8B2BB125-2A3F-CEED-5A15-8C7459951D48}"/>
              </a:ext>
            </a:extLst>
          </p:cNvPr>
          <p:cNvPicPr>
            <a:picLocks noChangeAspect="1"/>
          </p:cNvPicPr>
          <p:nvPr/>
        </p:nvPicPr>
        <p:blipFill>
          <a:blip r:embed="rId4"/>
          <a:stretch>
            <a:fillRect/>
          </a:stretch>
        </p:blipFill>
        <p:spPr>
          <a:xfrm>
            <a:off x="4209393" y="1951461"/>
            <a:ext cx="3736427" cy="4261935"/>
          </a:xfrm>
          <a:prstGeom prst="rect">
            <a:avLst/>
          </a:prstGeom>
        </p:spPr>
      </p:pic>
      <p:sp>
        <p:nvSpPr>
          <p:cNvPr id="2" name="Rectangle 1">
            <a:extLst>
              <a:ext uri="{FF2B5EF4-FFF2-40B4-BE49-F238E27FC236}">
                <a16:creationId xmlns:a16="http://schemas.microsoft.com/office/drawing/2014/main" id="{038EC3AF-3F65-41CB-B5DC-BB66A537B4D7}"/>
              </a:ext>
            </a:extLst>
          </p:cNvPr>
          <p:cNvSpPr/>
          <p:nvPr/>
        </p:nvSpPr>
        <p:spPr>
          <a:xfrm>
            <a:off x="5628290" y="6213396"/>
            <a:ext cx="5123793" cy="644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0908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3E328-2255-B6A6-925E-967E26EAD13D}"/>
              </a:ext>
            </a:extLst>
          </p:cNvPr>
          <p:cNvSpPr>
            <a:spLocks noGrp="1"/>
          </p:cNvSpPr>
          <p:nvPr>
            <p:ph type="title"/>
          </p:nvPr>
        </p:nvSpPr>
        <p:spPr>
          <a:xfrm>
            <a:off x="2305873" y="377083"/>
            <a:ext cx="7612321" cy="747200"/>
          </a:xfrm>
        </p:spPr>
        <p:txBody>
          <a:bodyPr/>
          <a:lstStyle/>
          <a:p>
            <a:pPr algn="ctr"/>
            <a:r>
              <a:rPr lang="en-US" b="1" dirty="0" err="1">
                <a:latin typeface="+mj-lt"/>
              </a:rPr>
              <a:t>Bài</a:t>
            </a:r>
            <a:r>
              <a:rPr lang="en-US" b="1" dirty="0">
                <a:latin typeface="+mj-lt"/>
              </a:rPr>
              <a:t> </a:t>
            </a:r>
            <a:r>
              <a:rPr lang="en-US" b="1" dirty="0" err="1">
                <a:latin typeface="+mj-lt"/>
              </a:rPr>
              <a:t>đọc</a:t>
            </a:r>
            <a:r>
              <a:rPr lang="en-US" b="1" dirty="0">
                <a:latin typeface="+mj-lt"/>
              </a:rPr>
              <a:t> </a:t>
            </a:r>
            <a:r>
              <a:rPr lang="en-US" b="1" dirty="0" err="1">
                <a:latin typeface="+mj-lt"/>
              </a:rPr>
              <a:t>giúp</a:t>
            </a:r>
            <a:r>
              <a:rPr lang="en-US" b="1" dirty="0">
                <a:latin typeface="+mj-lt"/>
              </a:rPr>
              <a:t> </a:t>
            </a:r>
            <a:r>
              <a:rPr lang="en-US" b="1" dirty="0" err="1">
                <a:latin typeface="+mj-lt"/>
              </a:rPr>
              <a:t>em</a:t>
            </a:r>
            <a:r>
              <a:rPr lang="en-US" b="1" dirty="0">
                <a:latin typeface="+mj-lt"/>
              </a:rPr>
              <a:t>  </a:t>
            </a:r>
            <a:r>
              <a:rPr lang="en-US" b="1" dirty="0" err="1">
                <a:latin typeface="+mj-lt"/>
              </a:rPr>
              <a:t>hiểu</a:t>
            </a:r>
            <a:r>
              <a:rPr lang="en-US" b="1" dirty="0">
                <a:latin typeface="+mj-lt"/>
              </a:rPr>
              <a:t> </a:t>
            </a:r>
            <a:r>
              <a:rPr lang="en-US" b="1" dirty="0" err="1">
                <a:latin typeface="+mj-lt"/>
              </a:rPr>
              <a:t>thêm</a:t>
            </a:r>
            <a:r>
              <a:rPr lang="en-US" b="1" dirty="0">
                <a:latin typeface="+mj-lt"/>
              </a:rPr>
              <a:t> </a:t>
            </a:r>
            <a:r>
              <a:rPr lang="en-US" b="1" dirty="0" err="1">
                <a:latin typeface="+mj-lt"/>
              </a:rPr>
              <a:t>những</a:t>
            </a:r>
            <a:r>
              <a:rPr lang="en-US" b="1" dirty="0">
                <a:latin typeface="+mj-lt"/>
              </a:rPr>
              <a:t> </a:t>
            </a:r>
            <a:r>
              <a:rPr lang="en-US" b="1" dirty="0" err="1">
                <a:latin typeface="+mj-lt"/>
              </a:rPr>
              <a:t>gì</a:t>
            </a:r>
            <a:r>
              <a:rPr lang="en-US" b="1" dirty="0">
                <a:latin typeface="+mj-lt"/>
              </a:rPr>
              <a:t>?</a:t>
            </a:r>
          </a:p>
        </p:txBody>
      </p:sp>
      <p:sp>
        <p:nvSpPr>
          <p:cNvPr id="3" name="Text Placeholder 2">
            <a:extLst>
              <a:ext uri="{FF2B5EF4-FFF2-40B4-BE49-F238E27FC236}">
                <a16:creationId xmlns:a16="http://schemas.microsoft.com/office/drawing/2014/main" id="{8AD9D09D-054A-8211-393B-6CBE88D5885E}"/>
              </a:ext>
            </a:extLst>
          </p:cNvPr>
          <p:cNvSpPr txBox="1">
            <a:spLocks/>
          </p:cNvSpPr>
          <p:nvPr/>
        </p:nvSpPr>
        <p:spPr>
          <a:xfrm>
            <a:off x="567559" y="1502661"/>
            <a:ext cx="11004331" cy="4849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marL="774192" indent="-571500" algn="just">
              <a:spcBef>
                <a:spcPts val="600"/>
              </a:spcBef>
              <a:spcAft>
                <a:spcPts val="600"/>
              </a:spcAft>
              <a:buFont typeface="Wingdings" panose="05000000000000000000" pitchFamily="2" charset="2"/>
              <a:buChar char="§"/>
            </a:pPr>
            <a:r>
              <a:rPr lang="en-US" sz="4000" dirty="0" err="1">
                <a:solidFill>
                  <a:srgbClr val="C00000"/>
                </a:solidFill>
                <a:latin typeface="+mj-lt"/>
              </a:rPr>
              <a:t>Rừng</a:t>
            </a:r>
            <a:r>
              <a:rPr lang="en-US" sz="4000" dirty="0">
                <a:solidFill>
                  <a:srgbClr val="C00000"/>
                </a:solidFill>
                <a:latin typeface="+mj-lt"/>
              </a:rPr>
              <a:t> </a:t>
            </a:r>
            <a:r>
              <a:rPr lang="en-US" sz="4000" dirty="0" err="1">
                <a:solidFill>
                  <a:srgbClr val="C00000"/>
                </a:solidFill>
                <a:latin typeface="+mj-lt"/>
              </a:rPr>
              <a:t>là</a:t>
            </a:r>
            <a:r>
              <a:rPr lang="en-US" sz="4000" dirty="0">
                <a:solidFill>
                  <a:srgbClr val="C00000"/>
                </a:solidFill>
                <a:latin typeface="+mj-lt"/>
              </a:rPr>
              <a:t> </a:t>
            </a:r>
            <a:r>
              <a:rPr lang="en-US" sz="4000" dirty="0" err="1">
                <a:solidFill>
                  <a:srgbClr val="C00000"/>
                </a:solidFill>
                <a:latin typeface="+mj-lt"/>
              </a:rPr>
              <a:t>tài</a:t>
            </a:r>
            <a:r>
              <a:rPr lang="en-US" sz="4000" dirty="0">
                <a:solidFill>
                  <a:srgbClr val="C00000"/>
                </a:solidFill>
                <a:latin typeface="+mj-lt"/>
              </a:rPr>
              <a:t> </a:t>
            </a:r>
            <a:r>
              <a:rPr lang="en-US" sz="4000" dirty="0" err="1">
                <a:solidFill>
                  <a:srgbClr val="C00000"/>
                </a:solidFill>
                <a:latin typeface="+mj-lt"/>
              </a:rPr>
              <a:t>nguyên</a:t>
            </a:r>
            <a:r>
              <a:rPr lang="en-US" sz="4000" dirty="0">
                <a:solidFill>
                  <a:srgbClr val="C00000"/>
                </a:solidFill>
                <a:latin typeface="+mj-lt"/>
              </a:rPr>
              <a:t> </a:t>
            </a:r>
            <a:r>
              <a:rPr lang="en-US" sz="4000" dirty="0" err="1">
                <a:solidFill>
                  <a:srgbClr val="C00000"/>
                </a:solidFill>
                <a:latin typeface="+mj-lt"/>
              </a:rPr>
              <a:t>quý</a:t>
            </a:r>
            <a:r>
              <a:rPr lang="en-US" sz="4000" dirty="0">
                <a:solidFill>
                  <a:srgbClr val="C00000"/>
                </a:solidFill>
                <a:latin typeface="+mj-lt"/>
              </a:rPr>
              <a:t> </a:t>
            </a:r>
            <a:r>
              <a:rPr lang="en-US" sz="4000" dirty="0" err="1">
                <a:solidFill>
                  <a:srgbClr val="C00000"/>
                </a:solidFill>
                <a:latin typeface="+mj-lt"/>
              </a:rPr>
              <a:t>giá</a:t>
            </a:r>
            <a:r>
              <a:rPr lang="en-US" sz="4000" dirty="0">
                <a:solidFill>
                  <a:srgbClr val="C00000"/>
                </a:solidFill>
                <a:latin typeface="+mj-lt"/>
              </a:rPr>
              <a:t> </a:t>
            </a:r>
            <a:r>
              <a:rPr lang="en-US" sz="4000" dirty="0" err="1">
                <a:solidFill>
                  <a:srgbClr val="C00000"/>
                </a:solidFill>
                <a:latin typeface="+mj-lt"/>
              </a:rPr>
              <a:t>của</a:t>
            </a:r>
            <a:r>
              <a:rPr lang="en-US" sz="4000" dirty="0">
                <a:solidFill>
                  <a:srgbClr val="C00000"/>
                </a:solidFill>
                <a:latin typeface="+mj-lt"/>
              </a:rPr>
              <a:t> con </a:t>
            </a:r>
            <a:r>
              <a:rPr lang="en-US" sz="4000" dirty="0" err="1">
                <a:solidFill>
                  <a:srgbClr val="C00000"/>
                </a:solidFill>
                <a:latin typeface="+mj-lt"/>
              </a:rPr>
              <a:t>người</a:t>
            </a:r>
            <a:r>
              <a:rPr lang="en-US" sz="4000" dirty="0">
                <a:solidFill>
                  <a:srgbClr val="C00000"/>
                </a:solidFill>
                <a:latin typeface="+mj-lt"/>
              </a:rPr>
              <a:t>.</a:t>
            </a:r>
          </a:p>
          <a:p>
            <a:pPr marL="774192" indent="-571500" algn="just">
              <a:spcBef>
                <a:spcPts val="600"/>
              </a:spcBef>
              <a:spcAft>
                <a:spcPts val="600"/>
              </a:spcAft>
              <a:buFont typeface="Wingdings" panose="05000000000000000000" pitchFamily="2" charset="2"/>
              <a:buChar char="§"/>
            </a:pPr>
            <a:r>
              <a:rPr lang="en-US" sz="4000" dirty="0" err="1">
                <a:solidFill>
                  <a:srgbClr val="7030A0"/>
                </a:solidFill>
                <a:latin typeface="+mj-lt"/>
              </a:rPr>
              <a:t>Sự</a:t>
            </a:r>
            <a:r>
              <a:rPr lang="en-US" sz="4000" dirty="0">
                <a:solidFill>
                  <a:srgbClr val="7030A0"/>
                </a:solidFill>
                <a:latin typeface="+mj-lt"/>
              </a:rPr>
              <a:t> </a:t>
            </a:r>
            <a:r>
              <a:rPr lang="en-US" sz="4000" dirty="0" err="1">
                <a:solidFill>
                  <a:srgbClr val="7030A0"/>
                </a:solidFill>
                <a:latin typeface="+mj-lt"/>
              </a:rPr>
              <a:t>thay</a:t>
            </a:r>
            <a:r>
              <a:rPr lang="en-US" sz="4000" dirty="0">
                <a:solidFill>
                  <a:srgbClr val="7030A0"/>
                </a:solidFill>
                <a:latin typeface="+mj-lt"/>
              </a:rPr>
              <a:t> </a:t>
            </a:r>
            <a:r>
              <a:rPr lang="en-US" sz="4000" dirty="0" err="1">
                <a:solidFill>
                  <a:srgbClr val="7030A0"/>
                </a:solidFill>
                <a:latin typeface="+mj-lt"/>
              </a:rPr>
              <a:t>đổi</a:t>
            </a:r>
            <a:r>
              <a:rPr lang="en-US" sz="4000" dirty="0">
                <a:solidFill>
                  <a:srgbClr val="7030A0"/>
                </a:solidFill>
                <a:latin typeface="+mj-lt"/>
              </a:rPr>
              <a:t> </a:t>
            </a:r>
            <a:r>
              <a:rPr lang="en-US" sz="4000" dirty="0" err="1">
                <a:solidFill>
                  <a:srgbClr val="7030A0"/>
                </a:solidFill>
                <a:latin typeface="+mj-lt"/>
              </a:rPr>
              <a:t>theo</a:t>
            </a:r>
            <a:r>
              <a:rPr lang="en-US" sz="4000" dirty="0">
                <a:solidFill>
                  <a:srgbClr val="7030A0"/>
                </a:solidFill>
                <a:latin typeface="+mj-lt"/>
              </a:rPr>
              <a:t> </a:t>
            </a:r>
            <a:r>
              <a:rPr lang="en-US" sz="4000" dirty="0" err="1">
                <a:solidFill>
                  <a:srgbClr val="7030A0"/>
                </a:solidFill>
                <a:latin typeface="+mj-lt"/>
              </a:rPr>
              <a:t>chiều</a:t>
            </a:r>
            <a:r>
              <a:rPr lang="en-US" sz="4000" dirty="0">
                <a:solidFill>
                  <a:srgbClr val="7030A0"/>
                </a:solidFill>
                <a:latin typeface="+mj-lt"/>
              </a:rPr>
              <a:t> </a:t>
            </a:r>
            <a:r>
              <a:rPr lang="en-US" sz="4000" dirty="0" err="1">
                <a:solidFill>
                  <a:srgbClr val="7030A0"/>
                </a:solidFill>
                <a:latin typeface="+mj-lt"/>
              </a:rPr>
              <a:t>hướng</a:t>
            </a:r>
            <a:r>
              <a:rPr lang="en-US" sz="4000" dirty="0">
                <a:solidFill>
                  <a:srgbClr val="7030A0"/>
                </a:solidFill>
                <a:latin typeface="+mj-lt"/>
              </a:rPr>
              <a:t> </a:t>
            </a:r>
            <a:r>
              <a:rPr lang="en-US" sz="4000" dirty="0" err="1">
                <a:solidFill>
                  <a:srgbClr val="7030A0"/>
                </a:solidFill>
                <a:latin typeface="+mj-lt"/>
              </a:rPr>
              <a:t>xấu</a:t>
            </a:r>
            <a:r>
              <a:rPr lang="en-US" sz="4000" dirty="0">
                <a:solidFill>
                  <a:srgbClr val="7030A0"/>
                </a:solidFill>
                <a:latin typeface="+mj-lt"/>
              </a:rPr>
              <a:t> </a:t>
            </a:r>
            <a:r>
              <a:rPr lang="en-US" sz="4000" dirty="0" err="1">
                <a:solidFill>
                  <a:srgbClr val="7030A0"/>
                </a:solidFill>
                <a:latin typeface="+mj-lt"/>
              </a:rPr>
              <a:t>đi</a:t>
            </a:r>
            <a:r>
              <a:rPr lang="en-US" sz="4000" dirty="0">
                <a:solidFill>
                  <a:srgbClr val="7030A0"/>
                </a:solidFill>
                <a:latin typeface="+mj-lt"/>
              </a:rPr>
              <a:t> </a:t>
            </a:r>
            <a:r>
              <a:rPr lang="en-US" sz="4000" dirty="0" err="1">
                <a:solidFill>
                  <a:srgbClr val="7030A0"/>
                </a:solidFill>
                <a:latin typeface="+mj-lt"/>
              </a:rPr>
              <a:t>của</a:t>
            </a:r>
            <a:r>
              <a:rPr lang="en-US" sz="4000" dirty="0">
                <a:solidFill>
                  <a:srgbClr val="7030A0"/>
                </a:solidFill>
                <a:latin typeface="+mj-lt"/>
              </a:rPr>
              <a:t> </a:t>
            </a:r>
            <a:r>
              <a:rPr lang="en-US" sz="4000" dirty="0" err="1">
                <a:solidFill>
                  <a:srgbClr val="7030A0"/>
                </a:solidFill>
                <a:latin typeface="+mj-lt"/>
              </a:rPr>
              <a:t>rừng</a:t>
            </a:r>
            <a:r>
              <a:rPr lang="en-US" sz="4000" dirty="0">
                <a:solidFill>
                  <a:srgbClr val="7030A0"/>
                </a:solidFill>
                <a:latin typeface="+mj-lt"/>
              </a:rPr>
              <a:t> do </a:t>
            </a:r>
            <a:r>
              <a:rPr lang="en-US" sz="4000" dirty="0" err="1">
                <a:solidFill>
                  <a:srgbClr val="7030A0"/>
                </a:solidFill>
                <a:latin typeface="+mj-lt"/>
              </a:rPr>
              <a:t>nhiều</a:t>
            </a:r>
            <a:r>
              <a:rPr lang="en-US" sz="4000" dirty="0">
                <a:solidFill>
                  <a:srgbClr val="7030A0"/>
                </a:solidFill>
                <a:latin typeface="+mj-lt"/>
              </a:rPr>
              <a:t> </a:t>
            </a:r>
            <a:r>
              <a:rPr lang="en-US" sz="4000" dirty="0" err="1">
                <a:solidFill>
                  <a:srgbClr val="7030A0"/>
                </a:solidFill>
                <a:latin typeface="+mj-lt"/>
              </a:rPr>
              <a:t>nguyên</a:t>
            </a:r>
            <a:r>
              <a:rPr lang="en-US" sz="4000" dirty="0">
                <a:solidFill>
                  <a:srgbClr val="7030A0"/>
                </a:solidFill>
                <a:latin typeface="+mj-lt"/>
              </a:rPr>
              <a:t> </a:t>
            </a:r>
            <a:r>
              <a:rPr lang="en-US" sz="4000" dirty="0" err="1">
                <a:solidFill>
                  <a:srgbClr val="7030A0"/>
                </a:solidFill>
                <a:latin typeface="+mj-lt"/>
              </a:rPr>
              <a:t>nhân</a:t>
            </a:r>
            <a:r>
              <a:rPr lang="en-US" sz="4000" dirty="0">
                <a:solidFill>
                  <a:srgbClr val="7030A0"/>
                </a:solidFill>
                <a:latin typeface="+mj-lt"/>
              </a:rPr>
              <a:t>, </a:t>
            </a:r>
            <a:r>
              <a:rPr lang="en-US" sz="4000" dirty="0" err="1">
                <a:solidFill>
                  <a:srgbClr val="7030A0"/>
                </a:solidFill>
                <a:latin typeface="+mj-lt"/>
              </a:rPr>
              <a:t>trong</a:t>
            </a:r>
            <a:r>
              <a:rPr lang="en-US" sz="4000" dirty="0">
                <a:solidFill>
                  <a:srgbClr val="7030A0"/>
                </a:solidFill>
                <a:latin typeface="+mj-lt"/>
              </a:rPr>
              <a:t> </a:t>
            </a:r>
            <a:r>
              <a:rPr lang="en-US" sz="4000" dirty="0" err="1">
                <a:solidFill>
                  <a:srgbClr val="7030A0"/>
                </a:solidFill>
                <a:latin typeface="+mj-lt"/>
              </a:rPr>
              <a:t>đó</a:t>
            </a:r>
            <a:r>
              <a:rPr lang="en-US" sz="4000" dirty="0">
                <a:solidFill>
                  <a:srgbClr val="7030A0"/>
                </a:solidFill>
                <a:latin typeface="+mj-lt"/>
              </a:rPr>
              <a:t> </a:t>
            </a:r>
            <a:r>
              <a:rPr lang="en-US" sz="4000" dirty="0" err="1">
                <a:solidFill>
                  <a:srgbClr val="7030A0"/>
                </a:solidFill>
                <a:latin typeface="+mj-lt"/>
              </a:rPr>
              <a:t>có</a:t>
            </a:r>
            <a:r>
              <a:rPr lang="en-US" sz="4000" dirty="0">
                <a:solidFill>
                  <a:srgbClr val="7030A0"/>
                </a:solidFill>
                <a:latin typeface="+mj-lt"/>
              </a:rPr>
              <a:t> con </a:t>
            </a:r>
            <a:r>
              <a:rPr lang="en-US" sz="4000" dirty="0" err="1">
                <a:solidFill>
                  <a:srgbClr val="7030A0"/>
                </a:solidFill>
                <a:latin typeface="+mj-lt"/>
              </a:rPr>
              <a:t>người</a:t>
            </a:r>
            <a:r>
              <a:rPr lang="en-US" sz="4000" dirty="0">
                <a:solidFill>
                  <a:srgbClr val="7030A0"/>
                </a:solidFill>
                <a:latin typeface="+mj-lt"/>
              </a:rPr>
              <a:t> </a:t>
            </a:r>
            <a:r>
              <a:rPr lang="en-US" sz="4000" dirty="0" err="1">
                <a:solidFill>
                  <a:srgbClr val="7030A0"/>
                </a:solidFill>
                <a:latin typeface="+mj-lt"/>
              </a:rPr>
              <a:t>tác</a:t>
            </a:r>
            <a:r>
              <a:rPr lang="en-US" sz="4000" dirty="0">
                <a:solidFill>
                  <a:srgbClr val="7030A0"/>
                </a:solidFill>
                <a:latin typeface="+mj-lt"/>
              </a:rPr>
              <a:t> </a:t>
            </a:r>
            <a:r>
              <a:rPr lang="en-US" sz="4000" dirty="0" err="1">
                <a:solidFill>
                  <a:srgbClr val="7030A0"/>
                </a:solidFill>
                <a:latin typeface="+mj-lt"/>
              </a:rPr>
              <a:t>động</a:t>
            </a:r>
            <a:r>
              <a:rPr lang="en-US" sz="4000" dirty="0">
                <a:solidFill>
                  <a:srgbClr val="7030A0"/>
                </a:solidFill>
                <a:latin typeface="+mj-lt"/>
              </a:rPr>
              <a:t>.</a:t>
            </a:r>
          </a:p>
          <a:p>
            <a:pPr marL="774192" indent="-571500" algn="just">
              <a:spcBef>
                <a:spcPts val="600"/>
              </a:spcBef>
              <a:spcAft>
                <a:spcPts val="600"/>
              </a:spcAft>
              <a:buFont typeface="Wingdings" panose="05000000000000000000" pitchFamily="2" charset="2"/>
              <a:buChar char="§"/>
            </a:pPr>
            <a:r>
              <a:rPr lang="en-US" sz="4000" dirty="0">
                <a:solidFill>
                  <a:srgbClr val="00B050"/>
                </a:solidFill>
                <a:latin typeface="+mj-lt"/>
              </a:rPr>
              <a:t>Con </a:t>
            </a:r>
            <a:r>
              <a:rPr lang="en-US" sz="4000" dirty="0" err="1">
                <a:solidFill>
                  <a:srgbClr val="00B050"/>
                </a:solidFill>
                <a:latin typeface="+mj-lt"/>
              </a:rPr>
              <a:t>người</a:t>
            </a:r>
            <a:r>
              <a:rPr lang="en-US" sz="4000" dirty="0">
                <a:solidFill>
                  <a:srgbClr val="00B050"/>
                </a:solidFill>
                <a:latin typeface="+mj-lt"/>
              </a:rPr>
              <a:t> </a:t>
            </a:r>
            <a:r>
              <a:rPr lang="en-US" sz="4000" dirty="0" err="1">
                <a:solidFill>
                  <a:srgbClr val="00B050"/>
                </a:solidFill>
                <a:latin typeface="+mj-lt"/>
              </a:rPr>
              <a:t>cần</a:t>
            </a:r>
            <a:r>
              <a:rPr lang="en-US" sz="4000" dirty="0">
                <a:solidFill>
                  <a:srgbClr val="00B050"/>
                </a:solidFill>
                <a:latin typeface="+mj-lt"/>
              </a:rPr>
              <a:t> </a:t>
            </a:r>
            <a:r>
              <a:rPr lang="en-US" sz="4000" dirty="0" err="1">
                <a:solidFill>
                  <a:srgbClr val="00B050"/>
                </a:solidFill>
                <a:latin typeface="+mj-lt"/>
              </a:rPr>
              <a:t>chung</a:t>
            </a:r>
            <a:r>
              <a:rPr lang="en-US" sz="4000" dirty="0">
                <a:solidFill>
                  <a:srgbClr val="00B050"/>
                </a:solidFill>
                <a:latin typeface="+mj-lt"/>
              </a:rPr>
              <a:t> </a:t>
            </a:r>
            <a:r>
              <a:rPr lang="en-US" sz="4000" dirty="0" err="1">
                <a:solidFill>
                  <a:srgbClr val="00B050"/>
                </a:solidFill>
                <a:latin typeface="+mj-lt"/>
              </a:rPr>
              <a:t>tay</a:t>
            </a:r>
            <a:r>
              <a:rPr lang="en-US" sz="4000" dirty="0">
                <a:solidFill>
                  <a:srgbClr val="00B050"/>
                </a:solidFill>
                <a:latin typeface="+mj-lt"/>
              </a:rPr>
              <a:t> </a:t>
            </a:r>
            <a:r>
              <a:rPr lang="en-US" sz="4000" dirty="0" err="1">
                <a:solidFill>
                  <a:srgbClr val="00B050"/>
                </a:solidFill>
                <a:latin typeface="+mj-lt"/>
              </a:rPr>
              <a:t>bảo</a:t>
            </a:r>
            <a:r>
              <a:rPr lang="en-US" sz="4000" dirty="0">
                <a:solidFill>
                  <a:srgbClr val="00B050"/>
                </a:solidFill>
                <a:latin typeface="+mj-lt"/>
              </a:rPr>
              <a:t> </a:t>
            </a:r>
            <a:r>
              <a:rPr lang="en-US" sz="4000" dirty="0" err="1">
                <a:solidFill>
                  <a:srgbClr val="00B050"/>
                </a:solidFill>
                <a:latin typeface="+mj-lt"/>
              </a:rPr>
              <a:t>vệ</a:t>
            </a:r>
            <a:r>
              <a:rPr lang="en-US" sz="4000" dirty="0">
                <a:solidFill>
                  <a:srgbClr val="00B050"/>
                </a:solidFill>
                <a:latin typeface="+mj-lt"/>
              </a:rPr>
              <a:t> </a:t>
            </a:r>
            <a:r>
              <a:rPr lang="en-US" sz="4000" dirty="0" err="1">
                <a:solidFill>
                  <a:srgbClr val="00B050"/>
                </a:solidFill>
                <a:latin typeface="+mj-lt"/>
              </a:rPr>
              <a:t>rừng</a:t>
            </a:r>
            <a:r>
              <a:rPr lang="en-US" sz="4000" dirty="0">
                <a:solidFill>
                  <a:srgbClr val="00B050"/>
                </a:solidFill>
                <a:latin typeface="+mj-lt"/>
              </a:rPr>
              <a:t>, </a:t>
            </a:r>
            <a:r>
              <a:rPr lang="en-US" sz="4000" dirty="0" err="1">
                <a:solidFill>
                  <a:srgbClr val="00B050"/>
                </a:solidFill>
                <a:latin typeface="+mj-lt"/>
              </a:rPr>
              <a:t>bảo</a:t>
            </a:r>
            <a:r>
              <a:rPr lang="en-US" sz="4000" dirty="0">
                <a:solidFill>
                  <a:srgbClr val="00B050"/>
                </a:solidFill>
                <a:latin typeface="+mj-lt"/>
              </a:rPr>
              <a:t> </a:t>
            </a:r>
            <a:r>
              <a:rPr lang="en-US" sz="4000" dirty="0" err="1">
                <a:solidFill>
                  <a:srgbClr val="00B050"/>
                </a:solidFill>
                <a:latin typeface="+mj-lt"/>
              </a:rPr>
              <a:t>vệ</a:t>
            </a:r>
            <a:r>
              <a:rPr lang="en-US" sz="4000" dirty="0">
                <a:solidFill>
                  <a:srgbClr val="00B050"/>
                </a:solidFill>
                <a:latin typeface="+mj-lt"/>
              </a:rPr>
              <a:t> </a:t>
            </a:r>
            <a:r>
              <a:rPr lang="en-US" sz="4000" dirty="0" err="1">
                <a:solidFill>
                  <a:srgbClr val="00B050"/>
                </a:solidFill>
                <a:latin typeface="+mj-lt"/>
              </a:rPr>
              <a:t>các</a:t>
            </a:r>
            <a:r>
              <a:rPr lang="en-US" sz="4000" dirty="0">
                <a:solidFill>
                  <a:srgbClr val="00B050"/>
                </a:solidFill>
                <a:latin typeface="+mj-lt"/>
              </a:rPr>
              <a:t> </a:t>
            </a:r>
            <a:r>
              <a:rPr lang="en-US" sz="4000" dirty="0" err="1">
                <a:solidFill>
                  <a:srgbClr val="00B050"/>
                </a:solidFill>
                <a:latin typeface="+mj-lt"/>
              </a:rPr>
              <a:t>thực</a:t>
            </a:r>
            <a:r>
              <a:rPr lang="en-US" sz="4000" dirty="0">
                <a:solidFill>
                  <a:srgbClr val="00B050"/>
                </a:solidFill>
                <a:latin typeface="+mj-lt"/>
              </a:rPr>
              <a:t> </a:t>
            </a:r>
            <a:r>
              <a:rPr lang="en-US" sz="4000" dirty="0" err="1">
                <a:solidFill>
                  <a:srgbClr val="00B050"/>
                </a:solidFill>
                <a:latin typeface="+mj-lt"/>
              </a:rPr>
              <a:t>vật</a:t>
            </a:r>
            <a:r>
              <a:rPr lang="en-US" sz="4000" dirty="0">
                <a:solidFill>
                  <a:srgbClr val="00B050"/>
                </a:solidFill>
                <a:latin typeface="+mj-lt"/>
              </a:rPr>
              <a:t>, </a:t>
            </a:r>
            <a:r>
              <a:rPr lang="en-US" sz="4000" dirty="0" err="1">
                <a:solidFill>
                  <a:srgbClr val="00B050"/>
                </a:solidFill>
                <a:latin typeface="+mj-lt"/>
              </a:rPr>
              <a:t>động</a:t>
            </a:r>
            <a:r>
              <a:rPr lang="en-US" sz="4000" dirty="0">
                <a:solidFill>
                  <a:srgbClr val="00B050"/>
                </a:solidFill>
                <a:latin typeface="+mj-lt"/>
              </a:rPr>
              <a:t> </a:t>
            </a:r>
            <a:r>
              <a:rPr lang="en-US" sz="4000" dirty="0" err="1">
                <a:solidFill>
                  <a:srgbClr val="00B050"/>
                </a:solidFill>
                <a:latin typeface="+mj-lt"/>
              </a:rPr>
              <a:t>vật</a:t>
            </a:r>
            <a:r>
              <a:rPr lang="en-US" sz="4000" dirty="0">
                <a:solidFill>
                  <a:srgbClr val="00B050"/>
                </a:solidFill>
                <a:latin typeface="+mj-lt"/>
              </a:rPr>
              <a:t> </a:t>
            </a:r>
            <a:r>
              <a:rPr lang="en-US" sz="4000" dirty="0" err="1">
                <a:solidFill>
                  <a:srgbClr val="00B050"/>
                </a:solidFill>
                <a:latin typeface="+mj-lt"/>
              </a:rPr>
              <a:t>sinh</a:t>
            </a:r>
            <a:r>
              <a:rPr lang="en-US" sz="4000" dirty="0">
                <a:solidFill>
                  <a:srgbClr val="00B050"/>
                </a:solidFill>
                <a:latin typeface="+mj-lt"/>
              </a:rPr>
              <a:t> </a:t>
            </a:r>
            <a:r>
              <a:rPr lang="en-US" sz="4000" dirty="0" err="1">
                <a:solidFill>
                  <a:srgbClr val="00B050"/>
                </a:solidFill>
                <a:latin typeface="+mj-lt"/>
              </a:rPr>
              <a:t>sống</a:t>
            </a:r>
            <a:r>
              <a:rPr lang="en-US" sz="4000" dirty="0">
                <a:solidFill>
                  <a:srgbClr val="00B050"/>
                </a:solidFill>
                <a:latin typeface="+mj-lt"/>
              </a:rPr>
              <a:t> </a:t>
            </a:r>
            <a:r>
              <a:rPr lang="en-US" sz="4000" dirty="0" err="1">
                <a:solidFill>
                  <a:srgbClr val="00B050"/>
                </a:solidFill>
                <a:latin typeface="+mj-lt"/>
              </a:rPr>
              <a:t>trong</a:t>
            </a:r>
            <a:r>
              <a:rPr lang="en-US" sz="4000" dirty="0">
                <a:solidFill>
                  <a:srgbClr val="00B050"/>
                </a:solidFill>
                <a:latin typeface="+mj-lt"/>
              </a:rPr>
              <a:t> </a:t>
            </a:r>
            <a:r>
              <a:rPr lang="en-US" sz="4000" dirty="0" err="1">
                <a:solidFill>
                  <a:srgbClr val="00B050"/>
                </a:solidFill>
                <a:latin typeface="+mj-lt"/>
              </a:rPr>
              <a:t>rừng</a:t>
            </a:r>
            <a:r>
              <a:rPr lang="en-US" sz="4000" dirty="0">
                <a:solidFill>
                  <a:srgbClr val="00B050"/>
                </a:solidFill>
                <a:latin typeface="+mj-lt"/>
              </a:rPr>
              <a:t> </a:t>
            </a:r>
            <a:r>
              <a:rPr lang="en-US" sz="4000" dirty="0" err="1">
                <a:solidFill>
                  <a:srgbClr val="00B050"/>
                </a:solidFill>
                <a:latin typeface="+mj-lt"/>
              </a:rPr>
              <a:t>bằng</a:t>
            </a:r>
            <a:r>
              <a:rPr lang="en-US" sz="4000" dirty="0">
                <a:solidFill>
                  <a:srgbClr val="00B050"/>
                </a:solidFill>
                <a:latin typeface="+mj-lt"/>
              </a:rPr>
              <a:t> </a:t>
            </a:r>
            <a:r>
              <a:rPr lang="en-US" sz="4000" dirty="0" err="1">
                <a:solidFill>
                  <a:srgbClr val="00B050"/>
                </a:solidFill>
                <a:latin typeface="+mj-lt"/>
              </a:rPr>
              <a:t>nhiều</a:t>
            </a:r>
            <a:r>
              <a:rPr lang="en-US" sz="4000" dirty="0">
                <a:solidFill>
                  <a:srgbClr val="00B050"/>
                </a:solidFill>
                <a:latin typeface="+mj-lt"/>
              </a:rPr>
              <a:t> </a:t>
            </a:r>
            <a:r>
              <a:rPr lang="en-US" sz="4000" dirty="0" err="1">
                <a:solidFill>
                  <a:srgbClr val="00B050"/>
                </a:solidFill>
                <a:latin typeface="+mj-lt"/>
              </a:rPr>
              <a:t>cách</a:t>
            </a:r>
            <a:r>
              <a:rPr lang="en-US" sz="4000" dirty="0">
                <a:solidFill>
                  <a:srgbClr val="00B050"/>
                </a:solidFill>
                <a:latin typeface="+mj-lt"/>
              </a:rPr>
              <a:t>.</a:t>
            </a:r>
          </a:p>
        </p:txBody>
      </p:sp>
    </p:spTree>
    <p:extLst>
      <p:ext uri="{BB962C8B-B14F-4D97-AF65-F5344CB8AC3E}">
        <p14:creationId xmlns:p14="http://schemas.microsoft.com/office/powerpoint/2010/main" val="207020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747718" y="1101775"/>
            <a:ext cx="10666401" cy="1015663"/>
          </a:xfrm>
          <a:prstGeom prst="rect">
            <a:avLst/>
          </a:prstGeom>
          <a:noFill/>
        </p:spPr>
        <p:txBody>
          <a:bodyPr wrap="square" rtlCol="0">
            <a:spAutoFit/>
          </a:bodyPr>
          <a:lstStyle/>
          <a:p>
            <a:pPr algn="ctr"/>
            <a:r>
              <a:rPr lang="en-US" sz="6000" b="1" dirty="0">
                <a:solidFill>
                  <a:srgbClr val="0070C0"/>
                </a:solidFill>
              </a:rPr>
              <a:t>LẮNG NGHE ĐỌC DIỄN CẢM</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4682359" y="2239341"/>
            <a:ext cx="2790495" cy="3704259"/>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495437" y="6338456"/>
            <a:ext cx="9170964" cy="461665"/>
          </a:xfrm>
          <a:prstGeom prst="rect">
            <a:avLst/>
          </a:prstGeom>
          <a:noFill/>
        </p:spPr>
        <p:txBody>
          <a:bodyPr wrap="square" rtlCol="0">
            <a:spAutoFit/>
          </a:bodyPr>
          <a:lstStyle/>
          <a:p>
            <a:pPr algn="ctr"/>
            <a:r>
              <a:rPr lang="en-US" sz="2400" dirty="0" err="1"/>
              <a:t>Học</a:t>
            </a:r>
            <a:r>
              <a:rPr lang="en-US" sz="2400" dirty="0"/>
              <a:t> </a:t>
            </a:r>
            <a:r>
              <a:rPr lang="en-US" sz="2400" dirty="0" err="1"/>
              <a:t>sinh</a:t>
            </a:r>
            <a:r>
              <a:rPr lang="en-US" sz="2400" dirty="0"/>
              <a:t> </a:t>
            </a:r>
            <a:r>
              <a:rPr lang="en-US" sz="2400" dirty="0" err="1"/>
              <a:t>nghe</a:t>
            </a:r>
            <a:r>
              <a:rPr lang="en-US" sz="2400" dirty="0"/>
              <a:t> </a:t>
            </a:r>
            <a:r>
              <a:rPr lang="en-US" sz="2400" dirty="0" err="1"/>
              <a:t>giáo</a:t>
            </a:r>
            <a:r>
              <a:rPr lang="en-US" sz="2400" dirty="0"/>
              <a:t> </a:t>
            </a:r>
            <a:r>
              <a:rPr lang="en-US" sz="2400" dirty="0" err="1"/>
              <a:t>viên</a:t>
            </a:r>
            <a:r>
              <a:rPr lang="en-US" sz="2400" dirty="0"/>
              <a:t> </a:t>
            </a:r>
            <a:r>
              <a:rPr lang="en-US" sz="2400" dirty="0" err="1"/>
              <a:t>hoặc</a:t>
            </a:r>
            <a:r>
              <a:rPr lang="en-US" sz="2400" dirty="0"/>
              <a:t> </a:t>
            </a:r>
            <a:r>
              <a:rPr lang="en-US" sz="2400" dirty="0" err="1"/>
              <a:t>một</a:t>
            </a:r>
            <a:r>
              <a:rPr lang="en-US" sz="2400" dirty="0"/>
              <a:t> </a:t>
            </a:r>
            <a:r>
              <a:rPr lang="en-US" sz="2400" dirty="0" err="1"/>
              <a:t>bạn</a:t>
            </a:r>
            <a:r>
              <a:rPr lang="en-US" sz="2400" dirty="0"/>
              <a:t> </a:t>
            </a:r>
            <a:r>
              <a:rPr lang="en-US" sz="2400" dirty="0" err="1"/>
              <a:t>trong</a:t>
            </a:r>
            <a:r>
              <a:rPr lang="en-US" sz="2400" dirty="0"/>
              <a:t> </a:t>
            </a:r>
            <a:r>
              <a:rPr lang="en-US" sz="2400" dirty="0" err="1"/>
              <a:t>lớp</a:t>
            </a:r>
            <a:r>
              <a:rPr lang="en-US" sz="2400" dirty="0"/>
              <a:t> </a:t>
            </a:r>
            <a:r>
              <a:rPr lang="en-US" sz="2400" dirty="0" err="1"/>
              <a:t>đọc</a:t>
            </a:r>
            <a:r>
              <a:rPr lang="en-US" sz="2400" dirty="0"/>
              <a:t> </a:t>
            </a:r>
            <a:r>
              <a:rPr lang="en-US" sz="2400" dirty="0" err="1"/>
              <a:t>diễn</a:t>
            </a:r>
            <a:r>
              <a:rPr lang="en-US" sz="2400" dirty="0"/>
              <a:t> </a:t>
            </a:r>
            <a:r>
              <a:rPr lang="en-US" sz="2400" dirty="0" err="1"/>
              <a:t>cảm</a:t>
            </a:r>
            <a:r>
              <a:rPr lang="en-US" sz="2400" dirty="0"/>
              <a:t>.</a:t>
            </a:r>
          </a:p>
        </p:txBody>
      </p:sp>
    </p:spTree>
    <p:extLst>
      <p:ext uri="{BB962C8B-B14F-4D97-AF65-F5344CB8AC3E}">
        <p14:creationId xmlns:p14="http://schemas.microsoft.com/office/powerpoint/2010/main" val="2222687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747718" y="873267"/>
            <a:ext cx="10666401" cy="1569660"/>
          </a:xfrm>
          <a:prstGeom prst="rect">
            <a:avLst/>
          </a:prstGeom>
          <a:noFill/>
        </p:spPr>
        <p:txBody>
          <a:bodyPr wrap="square" rtlCol="0">
            <a:spAutoFit/>
          </a:bodyPr>
          <a:lstStyle/>
          <a:p>
            <a:pPr algn="ctr"/>
            <a:r>
              <a:rPr lang="en-US" sz="4800" b="1">
                <a:solidFill>
                  <a:srgbClr val="0070C0"/>
                </a:solidFill>
              </a:rPr>
              <a:t>LẮNG NGHE CÁC BẠN </a:t>
            </a:r>
          </a:p>
          <a:p>
            <a:pPr algn="ctr"/>
            <a:r>
              <a:rPr lang="en-US" sz="4800" b="1">
                <a:solidFill>
                  <a:srgbClr val="0070C0"/>
                </a:solidFill>
              </a:rPr>
              <a:t>ĐỌC NỐI TIẾP</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4713891" y="2464194"/>
            <a:ext cx="2743200" cy="3520539"/>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495437" y="6354222"/>
            <a:ext cx="9170964" cy="461665"/>
          </a:xfrm>
          <a:prstGeom prst="rect">
            <a:avLst/>
          </a:prstGeom>
          <a:noFill/>
        </p:spPr>
        <p:txBody>
          <a:bodyPr wrap="square" rtlCol="0">
            <a:spAutoFit/>
          </a:bodyPr>
          <a:lstStyle/>
          <a:p>
            <a:pPr algn="ctr"/>
            <a:r>
              <a:rPr lang="en-US" sz="2400"/>
              <a:t>Học sinh các bạn đọc nối tiếp, theo dõi và đọc thầm toàn bài.</a:t>
            </a:r>
          </a:p>
        </p:txBody>
      </p:sp>
    </p:spTree>
    <p:extLst>
      <p:ext uri="{BB962C8B-B14F-4D97-AF65-F5344CB8AC3E}">
        <p14:creationId xmlns:p14="http://schemas.microsoft.com/office/powerpoint/2010/main" val="2745302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2DE954D-B07E-0AD5-4C26-73086ABB419D}"/>
              </a:ext>
            </a:extLst>
          </p:cNvPr>
          <p:cNvSpPr txBox="1"/>
          <p:nvPr/>
        </p:nvSpPr>
        <p:spPr>
          <a:xfrm>
            <a:off x="1495437" y="262503"/>
            <a:ext cx="9170964" cy="2800767"/>
          </a:xfrm>
          <a:prstGeom prst="rect">
            <a:avLst/>
          </a:prstGeom>
          <a:noFill/>
        </p:spPr>
        <p:txBody>
          <a:bodyPr wrap="square" rtlCol="0">
            <a:spAutoFit/>
          </a:bodyPr>
          <a:lstStyle/>
          <a:p>
            <a:pPr algn="ctr"/>
            <a:r>
              <a:rPr lang="en-US" sz="4400" b="1" dirty="0" err="1">
                <a:solidFill>
                  <a:srgbClr val="0070C0"/>
                </a:solidFill>
              </a:rPr>
              <a:t>Thử</a:t>
            </a:r>
            <a:r>
              <a:rPr lang="en-US" sz="4400" b="1" dirty="0">
                <a:solidFill>
                  <a:srgbClr val="0070C0"/>
                </a:solidFill>
              </a:rPr>
              <a:t> </a:t>
            </a:r>
            <a:r>
              <a:rPr lang="en-US" sz="4400" b="1" dirty="0" err="1">
                <a:solidFill>
                  <a:srgbClr val="0070C0"/>
                </a:solidFill>
              </a:rPr>
              <a:t>tài</a:t>
            </a:r>
            <a:r>
              <a:rPr lang="en-US" sz="4400" b="1" dirty="0">
                <a:solidFill>
                  <a:srgbClr val="0070C0"/>
                </a:solidFill>
              </a:rPr>
              <a:t> </a:t>
            </a:r>
            <a:r>
              <a:rPr lang="en-US" sz="4400" b="1" dirty="0" err="1">
                <a:solidFill>
                  <a:srgbClr val="0070C0"/>
                </a:solidFill>
              </a:rPr>
              <a:t>các</a:t>
            </a:r>
            <a:r>
              <a:rPr lang="en-US" sz="4400" b="1" dirty="0">
                <a:solidFill>
                  <a:srgbClr val="0070C0"/>
                </a:solidFill>
              </a:rPr>
              <a:t> </a:t>
            </a:r>
            <a:r>
              <a:rPr lang="en-US" sz="4400" b="1" dirty="0" err="1">
                <a:solidFill>
                  <a:srgbClr val="0070C0"/>
                </a:solidFill>
              </a:rPr>
              <a:t>bạn</a:t>
            </a:r>
            <a:r>
              <a:rPr lang="en-US" sz="4400" b="1" dirty="0">
                <a:solidFill>
                  <a:srgbClr val="0070C0"/>
                </a:solidFill>
              </a:rPr>
              <a:t>: </a:t>
            </a:r>
          </a:p>
          <a:p>
            <a:pPr algn="ctr"/>
            <a:r>
              <a:rPr lang="en-US" sz="4400" b="1" dirty="0" err="1">
                <a:solidFill>
                  <a:srgbClr val="0070C0"/>
                </a:solidFill>
              </a:rPr>
              <a:t>Cùng</a:t>
            </a:r>
            <a:r>
              <a:rPr lang="en-US" sz="4400" b="1" dirty="0">
                <a:solidFill>
                  <a:srgbClr val="0070C0"/>
                </a:solidFill>
              </a:rPr>
              <a:t> </a:t>
            </a:r>
            <a:r>
              <a:rPr lang="en-US" sz="4400" b="1" dirty="0" err="1">
                <a:solidFill>
                  <a:srgbClr val="0070C0"/>
                </a:solidFill>
              </a:rPr>
              <a:t>đọc</a:t>
            </a:r>
            <a:r>
              <a:rPr lang="en-US" sz="4400" b="1" dirty="0">
                <a:solidFill>
                  <a:srgbClr val="0070C0"/>
                </a:solidFill>
              </a:rPr>
              <a:t> </a:t>
            </a:r>
            <a:r>
              <a:rPr lang="en-US" sz="4400" b="1" dirty="0" err="1">
                <a:solidFill>
                  <a:srgbClr val="0070C0"/>
                </a:solidFill>
              </a:rPr>
              <a:t>thuộc</a:t>
            </a:r>
            <a:r>
              <a:rPr lang="en-US" sz="4400" b="1" dirty="0">
                <a:solidFill>
                  <a:srgbClr val="0070C0"/>
                </a:solidFill>
              </a:rPr>
              <a:t> </a:t>
            </a:r>
          </a:p>
          <a:p>
            <a:pPr algn="ctr"/>
            <a:r>
              <a:rPr lang="en-US" sz="4400" b="1" dirty="0">
                <a:solidFill>
                  <a:srgbClr val="0070C0"/>
                </a:solidFill>
              </a:rPr>
              <a:t>3 </a:t>
            </a:r>
            <a:r>
              <a:rPr lang="en-US" sz="4400" b="1" dirty="0" err="1">
                <a:solidFill>
                  <a:srgbClr val="0070C0"/>
                </a:solidFill>
              </a:rPr>
              <a:t>khổ</a:t>
            </a:r>
            <a:r>
              <a:rPr lang="en-US" sz="4400" b="1" dirty="0">
                <a:solidFill>
                  <a:srgbClr val="0070C0"/>
                </a:solidFill>
              </a:rPr>
              <a:t> </a:t>
            </a:r>
            <a:r>
              <a:rPr lang="en-US" sz="4400" b="1" dirty="0" err="1">
                <a:solidFill>
                  <a:srgbClr val="0070C0"/>
                </a:solidFill>
              </a:rPr>
              <a:t>thơ</a:t>
            </a:r>
            <a:r>
              <a:rPr lang="en-US" sz="4400" b="1" dirty="0">
                <a:solidFill>
                  <a:srgbClr val="0070C0"/>
                </a:solidFill>
              </a:rPr>
              <a:t> </a:t>
            </a:r>
            <a:r>
              <a:rPr lang="en-US" sz="4400" b="1" dirty="0" err="1">
                <a:solidFill>
                  <a:srgbClr val="0070C0"/>
                </a:solidFill>
              </a:rPr>
              <a:t>bất</a:t>
            </a:r>
            <a:r>
              <a:rPr lang="en-US" sz="4400" b="1" dirty="0">
                <a:solidFill>
                  <a:srgbClr val="0070C0"/>
                </a:solidFill>
              </a:rPr>
              <a:t> </a:t>
            </a:r>
            <a:r>
              <a:rPr lang="en-US" sz="4400" b="1" dirty="0" err="1">
                <a:solidFill>
                  <a:srgbClr val="0070C0"/>
                </a:solidFill>
              </a:rPr>
              <a:t>kì</a:t>
            </a:r>
            <a:r>
              <a:rPr lang="en-US" sz="4400" b="1" dirty="0">
                <a:solidFill>
                  <a:srgbClr val="0070C0"/>
                </a:solidFill>
              </a:rPr>
              <a:t> </a:t>
            </a:r>
            <a:r>
              <a:rPr lang="en-US" sz="4400" b="1" dirty="0" err="1">
                <a:solidFill>
                  <a:srgbClr val="0070C0"/>
                </a:solidFill>
              </a:rPr>
              <a:t>của</a:t>
            </a:r>
            <a:r>
              <a:rPr lang="en-US" sz="4400" b="1" dirty="0">
                <a:solidFill>
                  <a:srgbClr val="0070C0"/>
                </a:solidFill>
              </a:rPr>
              <a:t> </a:t>
            </a:r>
            <a:r>
              <a:rPr lang="en-US" sz="4400" b="1" dirty="0" err="1">
                <a:solidFill>
                  <a:srgbClr val="0070C0"/>
                </a:solidFill>
              </a:rPr>
              <a:t>bài</a:t>
            </a:r>
            <a:r>
              <a:rPr lang="en-US" sz="4400" b="1" dirty="0">
                <a:solidFill>
                  <a:srgbClr val="0070C0"/>
                </a:solidFill>
              </a:rPr>
              <a:t> </a:t>
            </a:r>
            <a:r>
              <a:rPr lang="en-US" sz="4400" b="1" dirty="0" err="1">
                <a:solidFill>
                  <a:srgbClr val="0070C0"/>
                </a:solidFill>
              </a:rPr>
              <a:t>thơ</a:t>
            </a:r>
            <a:r>
              <a:rPr lang="en-US" sz="4400" b="1" dirty="0">
                <a:solidFill>
                  <a:srgbClr val="0070C0"/>
                </a:solidFill>
              </a:rPr>
              <a:t> </a:t>
            </a:r>
          </a:p>
          <a:p>
            <a:pPr algn="ctr"/>
            <a:r>
              <a:rPr lang="en-US" sz="4400" b="1" dirty="0">
                <a:solidFill>
                  <a:srgbClr val="FF0000"/>
                </a:solidFill>
              </a:rPr>
              <a:t>VỀ THĂM QUÊ</a:t>
            </a:r>
          </a:p>
        </p:txBody>
      </p:sp>
      <p:pic>
        <p:nvPicPr>
          <p:cNvPr id="3" name="Picture 2">
            <a:extLst>
              <a:ext uri="{FF2B5EF4-FFF2-40B4-BE49-F238E27FC236}">
                <a16:creationId xmlns:a16="http://schemas.microsoft.com/office/drawing/2014/main" id="{7AC6917C-67FC-784B-E36D-B1EE5B1A7E19}"/>
              </a:ext>
            </a:extLst>
          </p:cNvPr>
          <p:cNvPicPr>
            <a:picLocks noChangeAspect="1"/>
          </p:cNvPicPr>
          <p:nvPr/>
        </p:nvPicPr>
        <p:blipFill>
          <a:blip r:embed="rId3"/>
          <a:stretch>
            <a:fillRect/>
          </a:stretch>
        </p:blipFill>
        <p:spPr>
          <a:xfrm>
            <a:off x="3799490" y="3208278"/>
            <a:ext cx="4556234" cy="3626694"/>
          </a:xfrm>
          <a:prstGeom prst="rect">
            <a:avLst/>
          </a:prstGeom>
        </p:spPr>
      </p:pic>
    </p:spTree>
    <p:extLst>
      <p:ext uri="{BB962C8B-B14F-4D97-AF65-F5344CB8AC3E}">
        <p14:creationId xmlns:p14="http://schemas.microsoft.com/office/powerpoint/2010/main" val="654152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94"/>
        <p:cNvGrpSpPr/>
        <p:nvPr/>
      </p:nvGrpSpPr>
      <p:grpSpPr>
        <a:xfrm>
          <a:off x="0" y="0"/>
          <a:ext cx="0" cy="0"/>
          <a:chOff x="0" y="0"/>
          <a:chExt cx="0" cy="0"/>
        </a:xfrm>
      </p:grpSpPr>
      <p:pic>
        <p:nvPicPr>
          <p:cNvPr id="1026" name="Picture 2" descr="cartoon sun clipart transparent - Clipart World">
            <a:extLst>
              <a:ext uri="{FF2B5EF4-FFF2-40B4-BE49-F238E27FC236}">
                <a16:creationId xmlns:a16="http://schemas.microsoft.com/office/drawing/2014/main" id="{AA441302-FEB7-8603-D91A-0B8347CA5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863" y="-18770"/>
            <a:ext cx="1907254" cy="1724793"/>
          </a:xfrm>
          <a:prstGeom prst="rect">
            <a:avLst/>
          </a:prstGeom>
          <a:noFill/>
          <a:extLst>
            <a:ext uri="{909E8E84-426E-40DD-AFC4-6F175D3DCCD1}">
              <a14:hiddenFill xmlns:a14="http://schemas.microsoft.com/office/drawing/2010/main">
                <a:solidFill>
                  <a:srgbClr val="FFFFFF"/>
                </a:solidFill>
              </a14:hiddenFill>
            </a:ext>
          </a:extLst>
        </p:spPr>
      </p:pic>
      <p:sp>
        <p:nvSpPr>
          <p:cNvPr id="8197" name="Google Shape;8197;p39"/>
          <p:cNvSpPr/>
          <p:nvPr/>
        </p:nvSpPr>
        <p:spPr>
          <a:xfrm>
            <a:off x="6907671" y="3777248"/>
            <a:ext cx="1322218" cy="1107219"/>
          </a:xfrm>
          <a:custGeom>
            <a:avLst/>
            <a:gdLst/>
            <a:ahLst/>
            <a:cxnLst/>
            <a:rect l="l" t="t" r="r" b="b"/>
            <a:pathLst>
              <a:path w="17847" h="14945" extrusionOk="0">
                <a:moveTo>
                  <a:pt x="8907" y="0"/>
                </a:moveTo>
                <a:cubicBezTo>
                  <a:pt x="3970" y="0"/>
                  <a:pt x="1" y="3369"/>
                  <a:pt x="1" y="7472"/>
                </a:cubicBezTo>
                <a:cubicBezTo>
                  <a:pt x="1" y="11609"/>
                  <a:pt x="3970" y="14944"/>
                  <a:pt x="8907" y="14944"/>
                </a:cubicBezTo>
                <a:cubicBezTo>
                  <a:pt x="13844" y="14944"/>
                  <a:pt x="17847" y="11609"/>
                  <a:pt x="17847" y="7472"/>
                </a:cubicBezTo>
                <a:cubicBezTo>
                  <a:pt x="17847" y="3369"/>
                  <a:pt x="13844" y="0"/>
                  <a:pt x="8907" y="0"/>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198" name="Google Shape;8198;p39"/>
          <p:cNvSpPr/>
          <p:nvPr/>
        </p:nvSpPr>
        <p:spPr>
          <a:xfrm>
            <a:off x="8301543" y="3559732"/>
            <a:ext cx="1322218" cy="1104775"/>
          </a:xfrm>
          <a:custGeom>
            <a:avLst/>
            <a:gdLst/>
            <a:ahLst/>
            <a:cxnLst/>
            <a:rect l="l" t="t" r="r" b="b"/>
            <a:pathLst>
              <a:path w="17847" h="14912" extrusionOk="0">
                <a:moveTo>
                  <a:pt x="8940" y="1"/>
                </a:moveTo>
                <a:cubicBezTo>
                  <a:pt x="4003" y="1"/>
                  <a:pt x="0" y="3337"/>
                  <a:pt x="0" y="7473"/>
                </a:cubicBezTo>
                <a:cubicBezTo>
                  <a:pt x="0" y="11576"/>
                  <a:pt x="4003" y="14912"/>
                  <a:pt x="8940" y="14912"/>
                </a:cubicBezTo>
                <a:cubicBezTo>
                  <a:pt x="13844" y="14912"/>
                  <a:pt x="17846" y="11576"/>
                  <a:pt x="17846" y="7473"/>
                </a:cubicBezTo>
                <a:cubicBezTo>
                  <a:pt x="17846" y="3337"/>
                  <a:pt x="13844" y="1"/>
                  <a:pt x="8940" y="1"/>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199" name="Google Shape;8199;p39"/>
          <p:cNvSpPr/>
          <p:nvPr/>
        </p:nvSpPr>
        <p:spPr>
          <a:xfrm>
            <a:off x="8916910" y="4964555"/>
            <a:ext cx="3103992" cy="1961212"/>
          </a:xfrm>
          <a:custGeom>
            <a:avLst/>
            <a:gdLst/>
            <a:ahLst/>
            <a:cxnLst/>
            <a:rect l="l" t="t" r="r" b="b"/>
            <a:pathLst>
              <a:path w="41897" h="26472" extrusionOk="0">
                <a:moveTo>
                  <a:pt x="29065" y="0"/>
                </a:moveTo>
                <a:cubicBezTo>
                  <a:pt x="28144" y="0"/>
                  <a:pt x="27203" y="82"/>
                  <a:pt x="26252" y="253"/>
                </a:cubicBezTo>
                <a:cubicBezTo>
                  <a:pt x="20281" y="1320"/>
                  <a:pt x="15845" y="5556"/>
                  <a:pt x="15244" y="10293"/>
                </a:cubicBezTo>
                <a:cubicBezTo>
                  <a:pt x="15096" y="10289"/>
                  <a:pt x="14947" y="10287"/>
                  <a:pt x="14797" y="10287"/>
                </a:cubicBezTo>
                <a:cubicBezTo>
                  <a:pt x="13763" y="10287"/>
                  <a:pt x="12686" y="10385"/>
                  <a:pt x="11609" y="10560"/>
                </a:cubicBezTo>
                <a:cubicBezTo>
                  <a:pt x="4837" y="11794"/>
                  <a:pt x="0" y="16631"/>
                  <a:pt x="868" y="21401"/>
                </a:cubicBezTo>
                <a:cubicBezTo>
                  <a:pt x="1234" y="23536"/>
                  <a:pt x="2669" y="25271"/>
                  <a:pt x="4737" y="26471"/>
                </a:cubicBezTo>
                <a:lnTo>
                  <a:pt x="18980" y="26471"/>
                </a:lnTo>
                <a:cubicBezTo>
                  <a:pt x="21649" y="25170"/>
                  <a:pt x="23717" y="23269"/>
                  <a:pt x="24751" y="21134"/>
                </a:cubicBezTo>
                <a:cubicBezTo>
                  <a:pt x="25497" y="21256"/>
                  <a:pt x="26270" y="21315"/>
                  <a:pt x="27058" y="21315"/>
                </a:cubicBezTo>
                <a:cubicBezTo>
                  <a:pt x="27998" y="21315"/>
                  <a:pt x="28960" y="21231"/>
                  <a:pt x="29922" y="21068"/>
                </a:cubicBezTo>
                <a:cubicBezTo>
                  <a:pt x="36993" y="19800"/>
                  <a:pt x="41897" y="14129"/>
                  <a:pt x="40896" y="8358"/>
                </a:cubicBezTo>
                <a:cubicBezTo>
                  <a:pt x="40030" y="3392"/>
                  <a:pt x="34990" y="0"/>
                  <a:pt x="29065" y="0"/>
                </a:cubicBezTo>
                <a:close/>
              </a:path>
            </a:pathLst>
          </a:custGeom>
          <a:solidFill>
            <a:srgbClr val="2E614C"/>
          </a:solidFill>
          <a:ln>
            <a:noFill/>
          </a:ln>
        </p:spPr>
        <p:txBody>
          <a:bodyPr spcFirstLastPara="1" wrap="square" lIns="121598" tIns="121598" rIns="121598" bIns="121598" anchor="ctr" anchorCtr="0">
            <a:noAutofit/>
          </a:bodyPr>
          <a:lstStyle/>
          <a:p>
            <a:endParaRPr sz="2479"/>
          </a:p>
        </p:txBody>
      </p:sp>
      <p:sp>
        <p:nvSpPr>
          <p:cNvPr id="8200" name="Google Shape;8200;p39"/>
          <p:cNvSpPr/>
          <p:nvPr/>
        </p:nvSpPr>
        <p:spPr>
          <a:xfrm>
            <a:off x="9513680" y="5157475"/>
            <a:ext cx="750642" cy="599358"/>
          </a:xfrm>
          <a:custGeom>
            <a:avLst/>
            <a:gdLst/>
            <a:ahLst/>
            <a:cxnLst/>
            <a:rect l="l" t="t" r="r" b="b"/>
            <a:pathLst>
              <a:path w="10132" h="8090" extrusionOk="0">
                <a:moveTo>
                  <a:pt x="2198" y="0"/>
                </a:moveTo>
                <a:cubicBezTo>
                  <a:pt x="2128" y="0"/>
                  <a:pt x="2052" y="50"/>
                  <a:pt x="2019" y="150"/>
                </a:cubicBezTo>
                <a:cubicBezTo>
                  <a:pt x="1986" y="384"/>
                  <a:pt x="1952" y="651"/>
                  <a:pt x="1952" y="884"/>
                </a:cubicBezTo>
                <a:cubicBezTo>
                  <a:pt x="1952" y="984"/>
                  <a:pt x="1919" y="1084"/>
                  <a:pt x="1952" y="1151"/>
                </a:cubicBezTo>
                <a:cubicBezTo>
                  <a:pt x="1719" y="1051"/>
                  <a:pt x="1519" y="918"/>
                  <a:pt x="1285" y="818"/>
                </a:cubicBezTo>
                <a:cubicBezTo>
                  <a:pt x="1319" y="818"/>
                  <a:pt x="1319" y="784"/>
                  <a:pt x="1319" y="751"/>
                </a:cubicBezTo>
                <a:cubicBezTo>
                  <a:pt x="1252" y="517"/>
                  <a:pt x="1085" y="451"/>
                  <a:pt x="918" y="351"/>
                </a:cubicBezTo>
                <a:cubicBezTo>
                  <a:pt x="685" y="250"/>
                  <a:pt x="485" y="117"/>
                  <a:pt x="251" y="50"/>
                </a:cubicBezTo>
                <a:cubicBezTo>
                  <a:pt x="231" y="42"/>
                  <a:pt x="212" y="39"/>
                  <a:pt x="194" y="39"/>
                </a:cubicBezTo>
                <a:cubicBezTo>
                  <a:pt x="64" y="39"/>
                  <a:pt x="0" y="233"/>
                  <a:pt x="118" y="351"/>
                </a:cubicBezTo>
                <a:cubicBezTo>
                  <a:pt x="318" y="484"/>
                  <a:pt x="518" y="617"/>
                  <a:pt x="718" y="717"/>
                </a:cubicBezTo>
                <a:cubicBezTo>
                  <a:pt x="854" y="799"/>
                  <a:pt x="967" y="902"/>
                  <a:pt x="1113" y="902"/>
                </a:cubicBezTo>
                <a:cubicBezTo>
                  <a:pt x="1146" y="902"/>
                  <a:pt x="1181" y="897"/>
                  <a:pt x="1219" y="884"/>
                </a:cubicBezTo>
                <a:cubicBezTo>
                  <a:pt x="1252" y="884"/>
                  <a:pt x="1252" y="884"/>
                  <a:pt x="1252" y="851"/>
                </a:cubicBezTo>
                <a:cubicBezTo>
                  <a:pt x="1352" y="951"/>
                  <a:pt x="1519" y="1051"/>
                  <a:pt x="1686" y="1184"/>
                </a:cubicBezTo>
                <a:cubicBezTo>
                  <a:pt x="1419" y="1218"/>
                  <a:pt x="1185" y="1218"/>
                  <a:pt x="952" y="1285"/>
                </a:cubicBezTo>
                <a:cubicBezTo>
                  <a:pt x="752" y="1351"/>
                  <a:pt x="818" y="1618"/>
                  <a:pt x="985" y="1651"/>
                </a:cubicBezTo>
                <a:cubicBezTo>
                  <a:pt x="1063" y="1663"/>
                  <a:pt x="1144" y="1666"/>
                  <a:pt x="1227" y="1666"/>
                </a:cubicBezTo>
                <a:cubicBezTo>
                  <a:pt x="1393" y="1666"/>
                  <a:pt x="1563" y="1651"/>
                  <a:pt x="1719" y="1651"/>
                </a:cubicBezTo>
                <a:cubicBezTo>
                  <a:pt x="1886" y="1651"/>
                  <a:pt x="2019" y="1618"/>
                  <a:pt x="2153" y="1551"/>
                </a:cubicBezTo>
                <a:cubicBezTo>
                  <a:pt x="2386" y="1718"/>
                  <a:pt x="2620" y="1918"/>
                  <a:pt x="2886" y="2118"/>
                </a:cubicBezTo>
                <a:cubicBezTo>
                  <a:pt x="2586" y="2152"/>
                  <a:pt x="2286" y="2185"/>
                  <a:pt x="1986" y="2252"/>
                </a:cubicBezTo>
                <a:cubicBezTo>
                  <a:pt x="1752" y="2319"/>
                  <a:pt x="1819" y="2652"/>
                  <a:pt x="2052" y="2686"/>
                </a:cubicBezTo>
                <a:cubicBezTo>
                  <a:pt x="2203" y="2702"/>
                  <a:pt x="2353" y="2711"/>
                  <a:pt x="2503" y="2711"/>
                </a:cubicBezTo>
                <a:cubicBezTo>
                  <a:pt x="2653" y="2711"/>
                  <a:pt x="2803" y="2702"/>
                  <a:pt x="2953" y="2686"/>
                </a:cubicBezTo>
                <a:cubicBezTo>
                  <a:pt x="3153" y="2686"/>
                  <a:pt x="3320" y="2686"/>
                  <a:pt x="3453" y="2619"/>
                </a:cubicBezTo>
                <a:cubicBezTo>
                  <a:pt x="3720" y="2852"/>
                  <a:pt x="4021" y="3086"/>
                  <a:pt x="4321" y="3353"/>
                </a:cubicBezTo>
                <a:lnTo>
                  <a:pt x="4154" y="3353"/>
                </a:lnTo>
                <a:cubicBezTo>
                  <a:pt x="3754" y="3386"/>
                  <a:pt x="3387" y="3419"/>
                  <a:pt x="2986" y="3553"/>
                </a:cubicBezTo>
                <a:cubicBezTo>
                  <a:pt x="2686" y="3620"/>
                  <a:pt x="2786" y="4020"/>
                  <a:pt x="3053" y="4053"/>
                </a:cubicBezTo>
                <a:cubicBezTo>
                  <a:pt x="3253" y="4087"/>
                  <a:pt x="3445" y="4095"/>
                  <a:pt x="3637" y="4095"/>
                </a:cubicBezTo>
                <a:cubicBezTo>
                  <a:pt x="3829" y="4095"/>
                  <a:pt x="4021" y="4087"/>
                  <a:pt x="4221" y="4087"/>
                </a:cubicBezTo>
                <a:cubicBezTo>
                  <a:pt x="4488" y="4053"/>
                  <a:pt x="4754" y="4053"/>
                  <a:pt x="4955" y="3886"/>
                </a:cubicBezTo>
                <a:cubicBezTo>
                  <a:pt x="5255" y="4153"/>
                  <a:pt x="5555" y="4420"/>
                  <a:pt x="5855" y="4720"/>
                </a:cubicBezTo>
                <a:lnTo>
                  <a:pt x="5688" y="4720"/>
                </a:lnTo>
                <a:cubicBezTo>
                  <a:pt x="5188" y="4754"/>
                  <a:pt x="4721" y="4820"/>
                  <a:pt x="4221" y="4954"/>
                </a:cubicBezTo>
                <a:cubicBezTo>
                  <a:pt x="3854" y="5054"/>
                  <a:pt x="3954" y="5554"/>
                  <a:pt x="4321" y="5621"/>
                </a:cubicBezTo>
                <a:cubicBezTo>
                  <a:pt x="4518" y="5649"/>
                  <a:pt x="4721" y="5660"/>
                  <a:pt x="4928" y="5660"/>
                </a:cubicBezTo>
                <a:cubicBezTo>
                  <a:pt x="5211" y="5660"/>
                  <a:pt x="5500" y="5640"/>
                  <a:pt x="5788" y="5621"/>
                </a:cubicBezTo>
                <a:cubicBezTo>
                  <a:pt x="6089" y="5621"/>
                  <a:pt x="6389" y="5621"/>
                  <a:pt x="6622" y="5454"/>
                </a:cubicBezTo>
                <a:cubicBezTo>
                  <a:pt x="6956" y="5788"/>
                  <a:pt x="7290" y="6121"/>
                  <a:pt x="7623" y="6455"/>
                </a:cubicBezTo>
                <a:cubicBezTo>
                  <a:pt x="7523" y="6455"/>
                  <a:pt x="7423" y="6455"/>
                  <a:pt x="7323" y="6488"/>
                </a:cubicBezTo>
                <a:cubicBezTo>
                  <a:pt x="6756" y="6522"/>
                  <a:pt x="6155" y="6588"/>
                  <a:pt x="5588" y="6722"/>
                </a:cubicBezTo>
                <a:cubicBezTo>
                  <a:pt x="5121" y="6855"/>
                  <a:pt x="5288" y="7456"/>
                  <a:pt x="5688" y="7522"/>
                </a:cubicBezTo>
                <a:cubicBezTo>
                  <a:pt x="5928" y="7551"/>
                  <a:pt x="6174" y="7561"/>
                  <a:pt x="6420" y="7561"/>
                </a:cubicBezTo>
                <a:cubicBezTo>
                  <a:pt x="6757" y="7561"/>
                  <a:pt x="7096" y="7542"/>
                  <a:pt x="7423" y="7522"/>
                </a:cubicBezTo>
                <a:cubicBezTo>
                  <a:pt x="7790" y="7522"/>
                  <a:pt x="8157" y="7522"/>
                  <a:pt x="8457" y="7322"/>
                </a:cubicBezTo>
                <a:cubicBezTo>
                  <a:pt x="8691" y="7589"/>
                  <a:pt x="8924" y="7823"/>
                  <a:pt x="9158" y="8089"/>
                </a:cubicBezTo>
                <a:cubicBezTo>
                  <a:pt x="9424" y="7956"/>
                  <a:pt x="9725" y="7823"/>
                  <a:pt x="9991" y="7723"/>
                </a:cubicBezTo>
                <a:cubicBezTo>
                  <a:pt x="9725" y="7456"/>
                  <a:pt x="9424" y="7155"/>
                  <a:pt x="9158" y="6855"/>
                </a:cubicBezTo>
                <a:cubicBezTo>
                  <a:pt x="9358" y="6622"/>
                  <a:pt x="9458" y="6322"/>
                  <a:pt x="9591" y="5955"/>
                </a:cubicBezTo>
                <a:cubicBezTo>
                  <a:pt x="9791" y="5421"/>
                  <a:pt x="9991" y="4854"/>
                  <a:pt x="10092" y="4287"/>
                </a:cubicBezTo>
                <a:cubicBezTo>
                  <a:pt x="10131" y="3989"/>
                  <a:pt x="9934" y="3833"/>
                  <a:pt x="9719" y="3833"/>
                </a:cubicBezTo>
                <a:cubicBezTo>
                  <a:pt x="9573" y="3833"/>
                  <a:pt x="9419" y="3905"/>
                  <a:pt x="9324" y="4053"/>
                </a:cubicBezTo>
                <a:cubicBezTo>
                  <a:pt x="9024" y="4554"/>
                  <a:pt x="8791" y="5087"/>
                  <a:pt x="8590" y="5621"/>
                </a:cubicBezTo>
                <a:cubicBezTo>
                  <a:pt x="8524" y="5788"/>
                  <a:pt x="8457" y="5955"/>
                  <a:pt x="8424" y="6155"/>
                </a:cubicBezTo>
                <a:cubicBezTo>
                  <a:pt x="8057" y="5788"/>
                  <a:pt x="7690" y="5454"/>
                  <a:pt x="7323" y="5121"/>
                </a:cubicBezTo>
                <a:cubicBezTo>
                  <a:pt x="7556" y="4887"/>
                  <a:pt x="7623" y="4554"/>
                  <a:pt x="7723" y="4220"/>
                </a:cubicBezTo>
                <a:cubicBezTo>
                  <a:pt x="7823" y="3720"/>
                  <a:pt x="7923" y="3219"/>
                  <a:pt x="7957" y="2719"/>
                </a:cubicBezTo>
                <a:cubicBezTo>
                  <a:pt x="7957" y="2501"/>
                  <a:pt x="7808" y="2391"/>
                  <a:pt x="7645" y="2391"/>
                </a:cubicBezTo>
                <a:cubicBezTo>
                  <a:pt x="7510" y="2391"/>
                  <a:pt x="7365" y="2467"/>
                  <a:pt x="7290" y="2619"/>
                </a:cubicBezTo>
                <a:cubicBezTo>
                  <a:pt x="7089" y="3053"/>
                  <a:pt x="6956" y="3520"/>
                  <a:pt x="6823" y="4020"/>
                </a:cubicBezTo>
                <a:cubicBezTo>
                  <a:pt x="6789" y="4220"/>
                  <a:pt x="6722" y="4387"/>
                  <a:pt x="6722" y="4587"/>
                </a:cubicBezTo>
                <a:cubicBezTo>
                  <a:pt x="6289" y="4220"/>
                  <a:pt x="5822" y="3853"/>
                  <a:pt x="5388" y="3486"/>
                </a:cubicBezTo>
                <a:cubicBezTo>
                  <a:pt x="5522" y="3319"/>
                  <a:pt x="5555" y="3086"/>
                  <a:pt x="5622" y="2852"/>
                </a:cubicBezTo>
                <a:cubicBezTo>
                  <a:pt x="5688" y="2485"/>
                  <a:pt x="5788" y="2085"/>
                  <a:pt x="5788" y="1685"/>
                </a:cubicBezTo>
                <a:cubicBezTo>
                  <a:pt x="5788" y="1503"/>
                  <a:pt x="5670" y="1421"/>
                  <a:pt x="5546" y="1421"/>
                </a:cubicBezTo>
                <a:cubicBezTo>
                  <a:pt x="5442" y="1421"/>
                  <a:pt x="5334" y="1478"/>
                  <a:pt x="5288" y="1585"/>
                </a:cubicBezTo>
                <a:cubicBezTo>
                  <a:pt x="5121" y="1952"/>
                  <a:pt x="5021" y="2319"/>
                  <a:pt x="4921" y="2719"/>
                </a:cubicBezTo>
                <a:cubicBezTo>
                  <a:pt x="4888" y="2819"/>
                  <a:pt x="4854" y="2952"/>
                  <a:pt x="4854" y="3053"/>
                </a:cubicBezTo>
                <a:cubicBezTo>
                  <a:pt x="4521" y="2786"/>
                  <a:pt x="4187" y="2552"/>
                  <a:pt x="3820" y="2319"/>
                </a:cubicBezTo>
                <a:cubicBezTo>
                  <a:pt x="3954" y="2152"/>
                  <a:pt x="3954" y="1952"/>
                  <a:pt x="3954" y="1718"/>
                </a:cubicBezTo>
                <a:cubicBezTo>
                  <a:pt x="3954" y="1418"/>
                  <a:pt x="3987" y="1118"/>
                  <a:pt x="3920" y="784"/>
                </a:cubicBezTo>
                <a:cubicBezTo>
                  <a:pt x="3904" y="672"/>
                  <a:pt x="3819" y="621"/>
                  <a:pt x="3731" y="621"/>
                </a:cubicBezTo>
                <a:cubicBezTo>
                  <a:pt x="3636" y="621"/>
                  <a:pt x="3538" y="680"/>
                  <a:pt x="3520" y="784"/>
                </a:cubicBezTo>
                <a:cubicBezTo>
                  <a:pt x="3420" y="1084"/>
                  <a:pt x="3420" y="1418"/>
                  <a:pt x="3387" y="1718"/>
                </a:cubicBezTo>
                <a:cubicBezTo>
                  <a:pt x="3387" y="1818"/>
                  <a:pt x="3387" y="1918"/>
                  <a:pt x="3387" y="2018"/>
                </a:cubicBezTo>
                <a:cubicBezTo>
                  <a:pt x="3020" y="1785"/>
                  <a:pt x="2686" y="1551"/>
                  <a:pt x="2319" y="1351"/>
                </a:cubicBezTo>
                <a:cubicBezTo>
                  <a:pt x="2353" y="1218"/>
                  <a:pt x="2386" y="951"/>
                  <a:pt x="2386" y="884"/>
                </a:cubicBezTo>
                <a:cubicBezTo>
                  <a:pt x="2419" y="651"/>
                  <a:pt x="2419" y="384"/>
                  <a:pt x="2353" y="150"/>
                </a:cubicBezTo>
                <a:cubicBezTo>
                  <a:pt x="2336" y="50"/>
                  <a:pt x="2269" y="0"/>
                  <a:pt x="2198" y="0"/>
                </a:cubicBezTo>
                <a:close/>
              </a:path>
            </a:pathLst>
          </a:custGeom>
          <a:solidFill>
            <a:srgbClr val="2E614C"/>
          </a:solidFill>
          <a:ln>
            <a:noFill/>
          </a:ln>
        </p:spPr>
        <p:txBody>
          <a:bodyPr spcFirstLastPara="1" wrap="square" lIns="121598" tIns="121598" rIns="121598" bIns="121598" anchor="ctr" anchorCtr="0">
            <a:noAutofit/>
          </a:bodyPr>
          <a:lstStyle/>
          <a:p>
            <a:endParaRPr sz="2479"/>
          </a:p>
        </p:txBody>
      </p:sp>
      <p:sp>
        <p:nvSpPr>
          <p:cNvPr id="8201" name="Google Shape;8201;p39"/>
          <p:cNvSpPr/>
          <p:nvPr/>
        </p:nvSpPr>
        <p:spPr>
          <a:xfrm>
            <a:off x="7577417" y="6517919"/>
            <a:ext cx="1613822" cy="405400"/>
          </a:xfrm>
          <a:custGeom>
            <a:avLst/>
            <a:gdLst/>
            <a:ahLst/>
            <a:cxnLst/>
            <a:rect l="l" t="t" r="r" b="b"/>
            <a:pathLst>
              <a:path w="21783" h="5472" extrusionOk="0">
                <a:moveTo>
                  <a:pt x="10875" y="0"/>
                </a:moveTo>
                <a:cubicBezTo>
                  <a:pt x="5304" y="0"/>
                  <a:pt x="735" y="2369"/>
                  <a:pt x="1" y="5471"/>
                </a:cubicBezTo>
                <a:lnTo>
                  <a:pt x="21783" y="5471"/>
                </a:lnTo>
                <a:cubicBezTo>
                  <a:pt x="21049" y="2369"/>
                  <a:pt x="16446" y="0"/>
                  <a:pt x="10875" y="0"/>
                </a:cubicBezTo>
                <a:close/>
              </a:path>
            </a:pathLst>
          </a:custGeom>
          <a:solidFill>
            <a:srgbClr val="2E614C"/>
          </a:solidFill>
          <a:ln>
            <a:noFill/>
          </a:ln>
        </p:spPr>
        <p:txBody>
          <a:bodyPr spcFirstLastPara="1" wrap="square" lIns="121598" tIns="121598" rIns="121598" bIns="121598" anchor="ctr" anchorCtr="0">
            <a:noAutofit/>
          </a:bodyPr>
          <a:lstStyle/>
          <a:p>
            <a:endParaRPr sz="2479"/>
          </a:p>
        </p:txBody>
      </p:sp>
      <p:sp>
        <p:nvSpPr>
          <p:cNvPr id="8202" name="Google Shape;8202;p39"/>
          <p:cNvSpPr/>
          <p:nvPr/>
        </p:nvSpPr>
        <p:spPr>
          <a:xfrm>
            <a:off x="6897816" y="3374443"/>
            <a:ext cx="1868381" cy="1391414"/>
          </a:xfrm>
          <a:custGeom>
            <a:avLst/>
            <a:gdLst/>
            <a:ahLst/>
            <a:cxnLst/>
            <a:rect l="l" t="t" r="r" b="b"/>
            <a:pathLst>
              <a:path w="25219" h="18781" extrusionOk="0">
                <a:moveTo>
                  <a:pt x="12609" y="0"/>
                </a:moveTo>
                <a:cubicBezTo>
                  <a:pt x="5638" y="0"/>
                  <a:pt x="0" y="4203"/>
                  <a:pt x="0" y="9373"/>
                </a:cubicBezTo>
                <a:cubicBezTo>
                  <a:pt x="0" y="14577"/>
                  <a:pt x="5638" y="18780"/>
                  <a:pt x="12609" y="18780"/>
                </a:cubicBezTo>
                <a:cubicBezTo>
                  <a:pt x="19548" y="18780"/>
                  <a:pt x="25218" y="14577"/>
                  <a:pt x="25218" y="9373"/>
                </a:cubicBezTo>
                <a:cubicBezTo>
                  <a:pt x="25218" y="4203"/>
                  <a:pt x="19548" y="0"/>
                  <a:pt x="12609" y="0"/>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03" name="Google Shape;8203;p39"/>
          <p:cNvSpPr/>
          <p:nvPr/>
        </p:nvSpPr>
        <p:spPr>
          <a:xfrm>
            <a:off x="6957159" y="3448529"/>
            <a:ext cx="1809039" cy="1166563"/>
          </a:xfrm>
          <a:custGeom>
            <a:avLst/>
            <a:gdLst/>
            <a:ahLst/>
            <a:cxnLst/>
            <a:rect l="l" t="t" r="r" b="b"/>
            <a:pathLst>
              <a:path w="24418" h="15746" extrusionOk="0">
                <a:moveTo>
                  <a:pt x="12209" y="1"/>
                </a:moveTo>
                <a:cubicBezTo>
                  <a:pt x="5471" y="1"/>
                  <a:pt x="0" y="3503"/>
                  <a:pt x="0" y="7873"/>
                </a:cubicBezTo>
                <a:cubicBezTo>
                  <a:pt x="0" y="12210"/>
                  <a:pt x="5471" y="15745"/>
                  <a:pt x="12209" y="15745"/>
                </a:cubicBezTo>
                <a:cubicBezTo>
                  <a:pt x="18947" y="15745"/>
                  <a:pt x="24417" y="12210"/>
                  <a:pt x="24417" y="7873"/>
                </a:cubicBezTo>
                <a:cubicBezTo>
                  <a:pt x="24417" y="3503"/>
                  <a:pt x="18947" y="1"/>
                  <a:pt x="12209" y="1"/>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04" name="Google Shape;8204;p39"/>
          <p:cNvSpPr/>
          <p:nvPr/>
        </p:nvSpPr>
        <p:spPr>
          <a:xfrm>
            <a:off x="7747965" y="2912293"/>
            <a:ext cx="1865862" cy="1391414"/>
          </a:xfrm>
          <a:custGeom>
            <a:avLst/>
            <a:gdLst/>
            <a:ahLst/>
            <a:cxnLst/>
            <a:rect l="l" t="t" r="r" b="b"/>
            <a:pathLst>
              <a:path w="25185" h="18781" extrusionOk="0">
                <a:moveTo>
                  <a:pt x="12609" y="0"/>
                </a:moveTo>
                <a:cubicBezTo>
                  <a:pt x="5638" y="0"/>
                  <a:pt x="0" y="4203"/>
                  <a:pt x="0" y="9374"/>
                </a:cubicBezTo>
                <a:cubicBezTo>
                  <a:pt x="0" y="14577"/>
                  <a:pt x="5638" y="18780"/>
                  <a:pt x="12609" y="18780"/>
                </a:cubicBezTo>
                <a:cubicBezTo>
                  <a:pt x="19548" y="18780"/>
                  <a:pt x="25185" y="14577"/>
                  <a:pt x="25185" y="9374"/>
                </a:cubicBezTo>
                <a:cubicBezTo>
                  <a:pt x="25185" y="4203"/>
                  <a:pt x="19548" y="0"/>
                  <a:pt x="12609" y="0"/>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05" name="Google Shape;8205;p39"/>
          <p:cNvSpPr/>
          <p:nvPr/>
        </p:nvSpPr>
        <p:spPr>
          <a:xfrm>
            <a:off x="8897128" y="3559732"/>
            <a:ext cx="716710" cy="724193"/>
          </a:xfrm>
          <a:custGeom>
            <a:avLst/>
            <a:gdLst/>
            <a:ahLst/>
            <a:cxnLst/>
            <a:rect l="l" t="t" r="r" b="b"/>
            <a:pathLst>
              <a:path w="9674" h="9775" extrusionOk="0">
                <a:moveTo>
                  <a:pt x="9641" y="1"/>
                </a:moveTo>
                <a:cubicBezTo>
                  <a:pt x="9641" y="268"/>
                  <a:pt x="9007" y="6405"/>
                  <a:pt x="0" y="9775"/>
                </a:cubicBezTo>
                <a:cubicBezTo>
                  <a:pt x="5538" y="8807"/>
                  <a:pt x="9674" y="5071"/>
                  <a:pt x="9674" y="635"/>
                </a:cubicBezTo>
                <a:cubicBezTo>
                  <a:pt x="9674" y="435"/>
                  <a:pt x="9674" y="234"/>
                  <a:pt x="9641" y="1"/>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06" name="Google Shape;8206;p39"/>
          <p:cNvSpPr/>
          <p:nvPr/>
        </p:nvSpPr>
        <p:spPr>
          <a:xfrm>
            <a:off x="7453839" y="5516719"/>
            <a:ext cx="778573" cy="587874"/>
          </a:xfrm>
          <a:custGeom>
            <a:avLst/>
            <a:gdLst/>
            <a:ahLst/>
            <a:cxnLst/>
            <a:rect l="l" t="t" r="r" b="b"/>
            <a:pathLst>
              <a:path w="10509" h="7935" extrusionOk="0">
                <a:moveTo>
                  <a:pt x="5905" y="0"/>
                </a:moveTo>
                <a:cubicBezTo>
                  <a:pt x="5299" y="0"/>
                  <a:pt x="4666" y="98"/>
                  <a:pt x="4037" y="305"/>
                </a:cubicBezTo>
                <a:cubicBezTo>
                  <a:pt x="1502" y="1172"/>
                  <a:pt x="1" y="3507"/>
                  <a:pt x="668" y="5542"/>
                </a:cubicBezTo>
                <a:cubicBezTo>
                  <a:pt x="1166" y="7035"/>
                  <a:pt x="2741" y="7934"/>
                  <a:pt x="4561" y="7934"/>
                </a:cubicBezTo>
                <a:cubicBezTo>
                  <a:pt x="5181" y="7934"/>
                  <a:pt x="5829" y="7830"/>
                  <a:pt x="6472" y="7610"/>
                </a:cubicBezTo>
                <a:cubicBezTo>
                  <a:pt x="9007" y="6743"/>
                  <a:pt x="10508" y="4408"/>
                  <a:pt x="9841" y="2407"/>
                </a:cubicBezTo>
                <a:cubicBezTo>
                  <a:pt x="9340" y="902"/>
                  <a:pt x="7744" y="0"/>
                  <a:pt x="5905" y="0"/>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07" name="Google Shape;8207;p39"/>
          <p:cNvSpPr/>
          <p:nvPr/>
        </p:nvSpPr>
        <p:spPr>
          <a:xfrm>
            <a:off x="7453840" y="5524423"/>
            <a:ext cx="692040" cy="521568"/>
          </a:xfrm>
          <a:custGeom>
            <a:avLst/>
            <a:gdLst/>
            <a:ahLst/>
            <a:cxnLst/>
            <a:rect l="l" t="t" r="r" b="b"/>
            <a:pathLst>
              <a:path w="9341" h="7040" extrusionOk="0">
                <a:moveTo>
                  <a:pt x="4804" y="1"/>
                </a:moveTo>
                <a:cubicBezTo>
                  <a:pt x="4537" y="68"/>
                  <a:pt x="4304" y="134"/>
                  <a:pt x="4037" y="234"/>
                </a:cubicBezTo>
                <a:cubicBezTo>
                  <a:pt x="1502" y="1068"/>
                  <a:pt x="1" y="3403"/>
                  <a:pt x="668" y="5438"/>
                </a:cubicBezTo>
                <a:cubicBezTo>
                  <a:pt x="735" y="5538"/>
                  <a:pt x="768" y="5672"/>
                  <a:pt x="835" y="5772"/>
                </a:cubicBezTo>
                <a:cubicBezTo>
                  <a:pt x="1702" y="6539"/>
                  <a:pt x="3036" y="7039"/>
                  <a:pt x="4504" y="7039"/>
                </a:cubicBezTo>
                <a:cubicBezTo>
                  <a:pt x="7206" y="7039"/>
                  <a:pt x="9341" y="5471"/>
                  <a:pt x="9341" y="3503"/>
                </a:cubicBezTo>
                <a:cubicBezTo>
                  <a:pt x="9341" y="1635"/>
                  <a:pt x="7339" y="134"/>
                  <a:pt x="4804" y="1"/>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08" name="Google Shape;8208;p39"/>
          <p:cNvSpPr/>
          <p:nvPr/>
        </p:nvSpPr>
        <p:spPr>
          <a:xfrm>
            <a:off x="7691140" y="5625774"/>
            <a:ext cx="847695" cy="761236"/>
          </a:xfrm>
          <a:custGeom>
            <a:avLst/>
            <a:gdLst/>
            <a:ahLst/>
            <a:cxnLst/>
            <a:rect l="l" t="t" r="r" b="b"/>
            <a:pathLst>
              <a:path w="11442" h="10275" extrusionOk="0">
                <a:moveTo>
                  <a:pt x="500" y="1"/>
                </a:moveTo>
                <a:cubicBezTo>
                  <a:pt x="0" y="1"/>
                  <a:pt x="9007" y="5638"/>
                  <a:pt x="11442" y="10275"/>
                </a:cubicBezTo>
                <a:lnTo>
                  <a:pt x="11108" y="4437"/>
                </a:lnTo>
                <a:cubicBezTo>
                  <a:pt x="11108" y="4437"/>
                  <a:pt x="5037" y="67"/>
                  <a:pt x="500" y="1"/>
                </a:cubicBez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09" name="Google Shape;8209;p39"/>
          <p:cNvSpPr/>
          <p:nvPr/>
        </p:nvSpPr>
        <p:spPr>
          <a:xfrm>
            <a:off x="7708402" y="5625773"/>
            <a:ext cx="469633" cy="281824"/>
          </a:xfrm>
          <a:custGeom>
            <a:avLst/>
            <a:gdLst/>
            <a:ahLst/>
            <a:cxnLst/>
            <a:rect l="l" t="t" r="r" b="b"/>
            <a:pathLst>
              <a:path w="6339" h="3804" extrusionOk="0">
                <a:moveTo>
                  <a:pt x="267" y="1"/>
                </a:moveTo>
                <a:cubicBezTo>
                  <a:pt x="1" y="1"/>
                  <a:pt x="2436" y="1602"/>
                  <a:pt x="5171" y="3803"/>
                </a:cubicBezTo>
                <a:cubicBezTo>
                  <a:pt x="5771" y="3270"/>
                  <a:pt x="6138" y="2436"/>
                  <a:pt x="6338" y="1768"/>
                </a:cubicBezTo>
                <a:cubicBezTo>
                  <a:pt x="4437" y="834"/>
                  <a:pt x="2202" y="34"/>
                  <a:pt x="267" y="1"/>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10" name="Google Shape;8210;p39"/>
          <p:cNvSpPr/>
          <p:nvPr/>
        </p:nvSpPr>
        <p:spPr>
          <a:xfrm>
            <a:off x="7053473" y="5131693"/>
            <a:ext cx="1149300" cy="867105"/>
          </a:xfrm>
          <a:custGeom>
            <a:avLst/>
            <a:gdLst/>
            <a:ahLst/>
            <a:cxnLst/>
            <a:rect l="l" t="t" r="r" b="b"/>
            <a:pathLst>
              <a:path w="15513" h="11704" extrusionOk="0">
                <a:moveTo>
                  <a:pt x="8765" y="1"/>
                </a:moveTo>
                <a:cubicBezTo>
                  <a:pt x="7837" y="1"/>
                  <a:pt x="6867" y="161"/>
                  <a:pt x="5905" y="498"/>
                </a:cubicBezTo>
                <a:cubicBezTo>
                  <a:pt x="2169" y="1799"/>
                  <a:pt x="1" y="5269"/>
                  <a:pt x="1035" y="8204"/>
                </a:cubicBezTo>
                <a:cubicBezTo>
                  <a:pt x="1825" y="10402"/>
                  <a:pt x="4133" y="11704"/>
                  <a:pt x="6781" y="11704"/>
                </a:cubicBezTo>
                <a:cubicBezTo>
                  <a:pt x="7710" y="11704"/>
                  <a:pt x="8680" y="11544"/>
                  <a:pt x="9641" y="11206"/>
                </a:cubicBezTo>
                <a:cubicBezTo>
                  <a:pt x="13344" y="9872"/>
                  <a:pt x="15512" y="6436"/>
                  <a:pt x="14478" y="3501"/>
                </a:cubicBezTo>
                <a:cubicBezTo>
                  <a:pt x="13712" y="1303"/>
                  <a:pt x="11411" y="1"/>
                  <a:pt x="8765" y="1"/>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11" name="Google Shape;8211;p39"/>
          <p:cNvSpPr/>
          <p:nvPr/>
        </p:nvSpPr>
        <p:spPr>
          <a:xfrm>
            <a:off x="7612015" y="5269937"/>
            <a:ext cx="605581" cy="726638"/>
          </a:xfrm>
          <a:custGeom>
            <a:avLst/>
            <a:gdLst/>
            <a:ahLst/>
            <a:cxnLst/>
            <a:rect l="l" t="t" r="r" b="b"/>
            <a:pathLst>
              <a:path w="8174" h="9808" extrusionOk="0">
                <a:moveTo>
                  <a:pt x="5972" y="0"/>
                </a:moveTo>
                <a:cubicBezTo>
                  <a:pt x="8173" y="6305"/>
                  <a:pt x="67" y="9774"/>
                  <a:pt x="1" y="9807"/>
                </a:cubicBezTo>
                <a:cubicBezTo>
                  <a:pt x="668" y="9740"/>
                  <a:pt x="1368" y="9574"/>
                  <a:pt x="2035" y="9340"/>
                </a:cubicBezTo>
                <a:cubicBezTo>
                  <a:pt x="5771" y="8073"/>
                  <a:pt x="7973" y="4670"/>
                  <a:pt x="6972" y="1701"/>
                </a:cubicBezTo>
                <a:cubicBezTo>
                  <a:pt x="6772" y="1034"/>
                  <a:pt x="6405" y="467"/>
                  <a:pt x="5972" y="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12" name="Google Shape;8212;p39"/>
          <p:cNvSpPr/>
          <p:nvPr/>
        </p:nvSpPr>
        <p:spPr>
          <a:xfrm>
            <a:off x="7055992" y="5148807"/>
            <a:ext cx="511639" cy="781018"/>
          </a:xfrm>
          <a:custGeom>
            <a:avLst/>
            <a:gdLst/>
            <a:ahLst/>
            <a:cxnLst/>
            <a:rect l="l" t="t" r="r" b="b"/>
            <a:pathLst>
              <a:path w="6906" h="10542" extrusionOk="0">
                <a:moveTo>
                  <a:pt x="6905" y="1"/>
                </a:moveTo>
                <a:lnTo>
                  <a:pt x="6905" y="1"/>
                </a:lnTo>
                <a:cubicBezTo>
                  <a:pt x="6572" y="67"/>
                  <a:pt x="6271" y="134"/>
                  <a:pt x="5938" y="267"/>
                </a:cubicBezTo>
                <a:cubicBezTo>
                  <a:pt x="2235" y="1535"/>
                  <a:pt x="0" y="4937"/>
                  <a:pt x="1001" y="7906"/>
                </a:cubicBezTo>
                <a:cubicBezTo>
                  <a:pt x="1368" y="9040"/>
                  <a:pt x="2169" y="9941"/>
                  <a:pt x="3169" y="10541"/>
                </a:cubicBezTo>
                <a:cubicBezTo>
                  <a:pt x="2269" y="9641"/>
                  <a:pt x="1435" y="8307"/>
                  <a:pt x="1702" y="6439"/>
                </a:cubicBezTo>
                <a:cubicBezTo>
                  <a:pt x="2269" y="2602"/>
                  <a:pt x="6738" y="101"/>
                  <a:pt x="6905" y="1"/>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13" name="Google Shape;8213;p39"/>
          <p:cNvSpPr/>
          <p:nvPr/>
        </p:nvSpPr>
        <p:spPr>
          <a:xfrm>
            <a:off x="7325372" y="5210596"/>
            <a:ext cx="323832" cy="249670"/>
          </a:xfrm>
          <a:custGeom>
            <a:avLst/>
            <a:gdLst/>
            <a:ahLst/>
            <a:cxnLst/>
            <a:rect l="l" t="t" r="r" b="b"/>
            <a:pathLst>
              <a:path w="4371" h="3370" extrusionOk="0">
                <a:moveTo>
                  <a:pt x="4370" y="0"/>
                </a:moveTo>
                <a:lnTo>
                  <a:pt x="4370" y="0"/>
                </a:lnTo>
                <a:cubicBezTo>
                  <a:pt x="4370" y="1"/>
                  <a:pt x="1735" y="401"/>
                  <a:pt x="0" y="3370"/>
                </a:cubicBezTo>
                <a:cubicBezTo>
                  <a:pt x="0" y="3370"/>
                  <a:pt x="3002" y="701"/>
                  <a:pt x="4370"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14" name="Google Shape;8214;p39"/>
          <p:cNvSpPr/>
          <p:nvPr/>
        </p:nvSpPr>
        <p:spPr>
          <a:xfrm>
            <a:off x="7965410" y="4096042"/>
            <a:ext cx="1925205" cy="2827280"/>
          </a:xfrm>
          <a:custGeom>
            <a:avLst/>
            <a:gdLst/>
            <a:ahLst/>
            <a:cxnLst/>
            <a:rect l="l" t="t" r="r" b="b"/>
            <a:pathLst>
              <a:path w="25986" h="38162" extrusionOk="0">
                <a:moveTo>
                  <a:pt x="1" y="0"/>
                </a:moveTo>
                <a:cubicBezTo>
                  <a:pt x="1" y="1"/>
                  <a:pt x="7273" y="14978"/>
                  <a:pt x="6072" y="38161"/>
                </a:cubicBezTo>
                <a:lnTo>
                  <a:pt x="25986" y="38161"/>
                </a:lnTo>
                <a:cubicBezTo>
                  <a:pt x="22917" y="27654"/>
                  <a:pt x="16412" y="7639"/>
                  <a:pt x="9407" y="701"/>
                </a:cubicBezTo>
                <a:lnTo>
                  <a:pt x="1" y="0"/>
                </a:ln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15" name="Google Shape;8215;p39"/>
          <p:cNvSpPr/>
          <p:nvPr/>
        </p:nvSpPr>
        <p:spPr>
          <a:xfrm>
            <a:off x="8684573" y="4177610"/>
            <a:ext cx="1203606" cy="2745710"/>
          </a:xfrm>
          <a:custGeom>
            <a:avLst/>
            <a:gdLst/>
            <a:ahLst/>
            <a:cxnLst/>
            <a:rect l="l" t="t" r="r" b="b"/>
            <a:pathLst>
              <a:path w="16246" h="37061" extrusionOk="0">
                <a:moveTo>
                  <a:pt x="67" y="0"/>
                </a:moveTo>
                <a:lnTo>
                  <a:pt x="1" y="1234"/>
                </a:lnTo>
                <a:cubicBezTo>
                  <a:pt x="1" y="1234"/>
                  <a:pt x="11275" y="16445"/>
                  <a:pt x="11242" y="36226"/>
                </a:cubicBezTo>
                <a:lnTo>
                  <a:pt x="11576" y="37060"/>
                </a:lnTo>
                <a:lnTo>
                  <a:pt x="16246" y="37060"/>
                </a:lnTo>
                <a:cubicBezTo>
                  <a:pt x="13243" y="26719"/>
                  <a:pt x="6906" y="7239"/>
                  <a:pt x="67" y="0"/>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16" name="Google Shape;8216;p39"/>
          <p:cNvSpPr/>
          <p:nvPr/>
        </p:nvSpPr>
        <p:spPr>
          <a:xfrm>
            <a:off x="7965409" y="4096042"/>
            <a:ext cx="1000979" cy="617880"/>
          </a:xfrm>
          <a:custGeom>
            <a:avLst/>
            <a:gdLst/>
            <a:ahLst/>
            <a:cxnLst/>
            <a:rect l="l" t="t" r="r" b="b"/>
            <a:pathLst>
              <a:path w="13511" h="8340" extrusionOk="0">
                <a:moveTo>
                  <a:pt x="1" y="0"/>
                </a:moveTo>
                <a:cubicBezTo>
                  <a:pt x="1" y="0"/>
                  <a:pt x="1435" y="2969"/>
                  <a:pt x="2936" y="8340"/>
                </a:cubicBezTo>
                <a:cubicBezTo>
                  <a:pt x="2936" y="8340"/>
                  <a:pt x="10208" y="7606"/>
                  <a:pt x="13510" y="6238"/>
                </a:cubicBezTo>
                <a:cubicBezTo>
                  <a:pt x="12176" y="4003"/>
                  <a:pt x="10808" y="2102"/>
                  <a:pt x="9407" y="701"/>
                </a:cubicBezTo>
                <a:lnTo>
                  <a:pt x="1" y="0"/>
                </a:ln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17" name="Google Shape;8217;p39"/>
          <p:cNvSpPr/>
          <p:nvPr/>
        </p:nvSpPr>
        <p:spPr>
          <a:xfrm>
            <a:off x="6776685" y="2382058"/>
            <a:ext cx="2727634" cy="2141611"/>
          </a:xfrm>
          <a:custGeom>
            <a:avLst/>
            <a:gdLst/>
            <a:ahLst/>
            <a:cxnLst/>
            <a:rect l="l" t="t" r="r" b="b"/>
            <a:pathLst>
              <a:path w="36817" h="28907" extrusionOk="0">
                <a:moveTo>
                  <a:pt x="19273" y="0"/>
                </a:moveTo>
                <a:cubicBezTo>
                  <a:pt x="13753" y="0"/>
                  <a:pt x="10850" y="3182"/>
                  <a:pt x="9508" y="5323"/>
                </a:cubicBezTo>
                <a:cubicBezTo>
                  <a:pt x="6839" y="6390"/>
                  <a:pt x="4571" y="8025"/>
                  <a:pt x="3337" y="9793"/>
                </a:cubicBezTo>
                <a:cubicBezTo>
                  <a:pt x="568" y="13895"/>
                  <a:pt x="1" y="19233"/>
                  <a:pt x="2503" y="23669"/>
                </a:cubicBezTo>
                <a:cubicBezTo>
                  <a:pt x="5005" y="28106"/>
                  <a:pt x="11376" y="28906"/>
                  <a:pt x="17647" y="28906"/>
                </a:cubicBezTo>
                <a:cubicBezTo>
                  <a:pt x="21683" y="28906"/>
                  <a:pt x="24352" y="26905"/>
                  <a:pt x="25753" y="25470"/>
                </a:cubicBezTo>
                <a:cubicBezTo>
                  <a:pt x="25804" y="25471"/>
                  <a:pt x="25856" y="25472"/>
                  <a:pt x="25907" y="25472"/>
                </a:cubicBezTo>
                <a:cubicBezTo>
                  <a:pt x="32818" y="25472"/>
                  <a:pt x="36817" y="18822"/>
                  <a:pt x="35426" y="12895"/>
                </a:cubicBezTo>
                <a:cubicBezTo>
                  <a:pt x="33825" y="6090"/>
                  <a:pt x="28955" y="452"/>
                  <a:pt x="20015" y="19"/>
                </a:cubicBezTo>
                <a:cubicBezTo>
                  <a:pt x="19763" y="6"/>
                  <a:pt x="19515" y="0"/>
                  <a:pt x="19273" y="0"/>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18" name="Google Shape;8218;p39"/>
          <p:cNvSpPr/>
          <p:nvPr/>
        </p:nvSpPr>
        <p:spPr>
          <a:xfrm>
            <a:off x="9067677" y="3324953"/>
            <a:ext cx="135948" cy="494378"/>
          </a:xfrm>
          <a:custGeom>
            <a:avLst/>
            <a:gdLst/>
            <a:ahLst/>
            <a:cxnLst/>
            <a:rect l="l" t="t" r="r" b="b"/>
            <a:pathLst>
              <a:path w="1835" h="6673" extrusionOk="0">
                <a:moveTo>
                  <a:pt x="400" y="1"/>
                </a:moveTo>
                <a:cubicBezTo>
                  <a:pt x="1234" y="2136"/>
                  <a:pt x="0" y="6672"/>
                  <a:pt x="0" y="6672"/>
                </a:cubicBezTo>
                <a:cubicBezTo>
                  <a:pt x="1835" y="3770"/>
                  <a:pt x="1434" y="501"/>
                  <a:pt x="1434" y="501"/>
                </a:cubicBezTo>
                <a:lnTo>
                  <a:pt x="400" y="1"/>
                </a:ln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19" name="Google Shape;8219;p39"/>
          <p:cNvSpPr/>
          <p:nvPr/>
        </p:nvSpPr>
        <p:spPr>
          <a:xfrm>
            <a:off x="7728183" y="3338140"/>
            <a:ext cx="1776144" cy="1183010"/>
          </a:xfrm>
          <a:custGeom>
            <a:avLst/>
            <a:gdLst/>
            <a:ahLst/>
            <a:cxnLst/>
            <a:rect l="l" t="t" r="r" b="b"/>
            <a:pathLst>
              <a:path w="23974" h="15968" extrusionOk="0">
                <a:moveTo>
                  <a:pt x="22099" y="0"/>
                </a:moveTo>
                <a:cubicBezTo>
                  <a:pt x="21639" y="0"/>
                  <a:pt x="21282" y="56"/>
                  <a:pt x="21282" y="56"/>
                </a:cubicBezTo>
                <a:cubicBezTo>
                  <a:pt x="21282" y="56"/>
                  <a:pt x="21416" y="4960"/>
                  <a:pt x="18881" y="8496"/>
                </a:cubicBezTo>
                <a:cubicBezTo>
                  <a:pt x="17122" y="10922"/>
                  <a:pt x="14922" y="11308"/>
                  <a:pt x="13734" y="11308"/>
                </a:cubicBezTo>
                <a:cubicBezTo>
                  <a:pt x="13616" y="11308"/>
                  <a:pt x="13507" y="11304"/>
                  <a:pt x="13410" y="11298"/>
                </a:cubicBezTo>
                <a:cubicBezTo>
                  <a:pt x="13877" y="9930"/>
                  <a:pt x="13977" y="8630"/>
                  <a:pt x="13977" y="8629"/>
                </a:cubicBezTo>
                <a:lnTo>
                  <a:pt x="13977" y="8629"/>
                </a:lnTo>
                <a:cubicBezTo>
                  <a:pt x="10931" y="15703"/>
                  <a:pt x="779" y="15768"/>
                  <a:pt x="32" y="15768"/>
                </a:cubicBezTo>
                <a:cubicBezTo>
                  <a:pt x="18" y="15768"/>
                  <a:pt x="8" y="15768"/>
                  <a:pt x="0" y="15768"/>
                </a:cubicBezTo>
                <a:cubicBezTo>
                  <a:pt x="1568" y="15934"/>
                  <a:pt x="3169" y="15968"/>
                  <a:pt x="4804" y="15968"/>
                </a:cubicBezTo>
                <a:cubicBezTo>
                  <a:pt x="8640" y="15968"/>
                  <a:pt x="11242" y="14167"/>
                  <a:pt x="12676" y="12766"/>
                </a:cubicBezTo>
                <a:cubicBezTo>
                  <a:pt x="12743" y="12665"/>
                  <a:pt x="12810" y="12565"/>
                  <a:pt x="12876" y="12465"/>
                </a:cubicBezTo>
                <a:lnTo>
                  <a:pt x="12910" y="12565"/>
                </a:lnTo>
                <a:cubicBezTo>
                  <a:pt x="12961" y="12566"/>
                  <a:pt x="13013" y="12567"/>
                  <a:pt x="13064" y="12567"/>
                </a:cubicBezTo>
                <a:cubicBezTo>
                  <a:pt x="19975" y="12567"/>
                  <a:pt x="23974" y="5917"/>
                  <a:pt x="22583" y="23"/>
                </a:cubicBezTo>
                <a:cubicBezTo>
                  <a:pt x="22416" y="6"/>
                  <a:pt x="22252" y="0"/>
                  <a:pt x="22099" y="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20" name="Google Shape;8220;p39"/>
          <p:cNvSpPr/>
          <p:nvPr/>
        </p:nvSpPr>
        <p:spPr>
          <a:xfrm>
            <a:off x="6776685" y="2383391"/>
            <a:ext cx="1416158" cy="2068563"/>
          </a:xfrm>
          <a:custGeom>
            <a:avLst/>
            <a:gdLst/>
            <a:ahLst/>
            <a:cxnLst/>
            <a:rect l="l" t="t" r="r" b="b"/>
            <a:pathLst>
              <a:path w="19115" h="27921" extrusionOk="0">
                <a:moveTo>
                  <a:pt x="19115" y="1"/>
                </a:moveTo>
                <a:lnTo>
                  <a:pt x="19115" y="1"/>
                </a:lnTo>
                <a:cubicBezTo>
                  <a:pt x="13677" y="68"/>
                  <a:pt x="10842" y="3203"/>
                  <a:pt x="9508" y="5305"/>
                </a:cubicBezTo>
                <a:cubicBezTo>
                  <a:pt x="6873" y="6372"/>
                  <a:pt x="4571" y="8007"/>
                  <a:pt x="3337" y="9775"/>
                </a:cubicBezTo>
                <a:cubicBezTo>
                  <a:pt x="568" y="13877"/>
                  <a:pt x="1" y="19215"/>
                  <a:pt x="2503" y="23651"/>
                </a:cubicBezTo>
                <a:cubicBezTo>
                  <a:pt x="3770" y="25886"/>
                  <a:pt x="6005" y="27187"/>
                  <a:pt x="8674" y="27921"/>
                </a:cubicBezTo>
                <a:cubicBezTo>
                  <a:pt x="8340" y="27821"/>
                  <a:pt x="2536" y="25986"/>
                  <a:pt x="2870" y="17980"/>
                </a:cubicBezTo>
                <a:cubicBezTo>
                  <a:pt x="3203" y="9741"/>
                  <a:pt x="11509" y="6839"/>
                  <a:pt x="11509" y="6839"/>
                </a:cubicBezTo>
                <a:cubicBezTo>
                  <a:pt x="12310" y="2436"/>
                  <a:pt x="18714" y="134"/>
                  <a:pt x="19115" y="1"/>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21" name="Google Shape;8221;p39"/>
          <p:cNvSpPr/>
          <p:nvPr/>
        </p:nvSpPr>
        <p:spPr>
          <a:xfrm>
            <a:off x="9210960" y="4427207"/>
            <a:ext cx="1055359" cy="840287"/>
          </a:xfrm>
          <a:custGeom>
            <a:avLst/>
            <a:gdLst/>
            <a:ahLst/>
            <a:cxnLst/>
            <a:rect l="l" t="t" r="r" b="b"/>
            <a:pathLst>
              <a:path w="14245" h="11342" extrusionOk="0">
                <a:moveTo>
                  <a:pt x="7106" y="0"/>
                </a:moveTo>
                <a:cubicBezTo>
                  <a:pt x="3203" y="0"/>
                  <a:pt x="1" y="2535"/>
                  <a:pt x="1" y="5671"/>
                </a:cubicBezTo>
                <a:cubicBezTo>
                  <a:pt x="1" y="8807"/>
                  <a:pt x="3203" y="11342"/>
                  <a:pt x="7106" y="11342"/>
                </a:cubicBezTo>
                <a:cubicBezTo>
                  <a:pt x="11042" y="11342"/>
                  <a:pt x="14244" y="8807"/>
                  <a:pt x="14244" y="5671"/>
                </a:cubicBezTo>
                <a:cubicBezTo>
                  <a:pt x="14244" y="2535"/>
                  <a:pt x="11042" y="0"/>
                  <a:pt x="7106" y="0"/>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22" name="Google Shape;8222;p39"/>
          <p:cNvSpPr/>
          <p:nvPr/>
        </p:nvSpPr>
        <p:spPr>
          <a:xfrm>
            <a:off x="9285122" y="4607606"/>
            <a:ext cx="944081" cy="595653"/>
          </a:xfrm>
          <a:custGeom>
            <a:avLst/>
            <a:gdLst/>
            <a:ahLst/>
            <a:cxnLst/>
            <a:rect l="l" t="t" r="r" b="b"/>
            <a:pathLst>
              <a:path w="12743" h="8040" extrusionOk="0">
                <a:moveTo>
                  <a:pt x="6372" y="0"/>
                </a:moveTo>
                <a:cubicBezTo>
                  <a:pt x="2869" y="0"/>
                  <a:pt x="0" y="1802"/>
                  <a:pt x="0" y="4037"/>
                </a:cubicBezTo>
                <a:cubicBezTo>
                  <a:pt x="0" y="6238"/>
                  <a:pt x="2869" y="8039"/>
                  <a:pt x="6372" y="8039"/>
                </a:cubicBezTo>
                <a:cubicBezTo>
                  <a:pt x="9874" y="8039"/>
                  <a:pt x="12743" y="6238"/>
                  <a:pt x="12743" y="4037"/>
                </a:cubicBezTo>
                <a:cubicBezTo>
                  <a:pt x="12743" y="1802"/>
                  <a:pt x="9874" y="0"/>
                  <a:pt x="6372" y="0"/>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23" name="Google Shape;8223;p39"/>
          <p:cNvSpPr/>
          <p:nvPr/>
        </p:nvSpPr>
        <p:spPr>
          <a:xfrm>
            <a:off x="9361728" y="4874466"/>
            <a:ext cx="284268" cy="798353"/>
          </a:xfrm>
          <a:custGeom>
            <a:avLst/>
            <a:gdLst/>
            <a:ahLst/>
            <a:cxnLst/>
            <a:rect l="l" t="t" r="r" b="b"/>
            <a:pathLst>
              <a:path w="3837" h="10776" extrusionOk="0">
                <a:moveTo>
                  <a:pt x="3837" y="1"/>
                </a:moveTo>
                <a:cubicBezTo>
                  <a:pt x="3836" y="1"/>
                  <a:pt x="1635" y="3237"/>
                  <a:pt x="1" y="6839"/>
                </a:cubicBezTo>
                <a:cubicBezTo>
                  <a:pt x="534" y="8140"/>
                  <a:pt x="1068" y="9474"/>
                  <a:pt x="1568" y="10775"/>
                </a:cubicBezTo>
                <a:cubicBezTo>
                  <a:pt x="1435" y="8874"/>
                  <a:pt x="1768" y="5505"/>
                  <a:pt x="3837" y="1"/>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24" name="Google Shape;8224;p39"/>
          <p:cNvSpPr/>
          <p:nvPr/>
        </p:nvSpPr>
        <p:spPr>
          <a:xfrm>
            <a:off x="9173917" y="4311039"/>
            <a:ext cx="1055284" cy="840287"/>
          </a:xfrm>
          <a:custGeom>
            <a:avLst/>
            <a:gdLst/>
            <a:ahLst/>
            <a:cxnLst/>
            <a:rect l="l" t="t" r="r" b="b"/>
            <a:pathLst>
              <a:path w="14244" h="11342" extrusionOk="0">
                <a:moveTo>
                  <a:pt x="7139" y="0"/>
                </a:moveTo>
                <a:cubicBezTo>
                  <a:pt x="3203" y="0"/>
                  <a:pt x="0" y="2536"/>
                  <a:pt x="0" y="5671"/>
                </a:cubicBezTo>
                <a:cubicBezTo>
                  <a:pt x="0" y="8807"/>
                  <a:pt x="3203" y="11342"/>
                  <a:pt x="7139" y="11342"/>
                </a:cubicBezTo>
                <a:cubicBezTo>
                  <a:pt x="11042" y="11342"/>
                  <a:pt x="14244" y="8807"/>
                  <a:pt x="14244" y="5671"/>
                </a:cubicBezTo>
                <a:cubicBezTo>
                  <a:pt x="14244" y="2536"/>
                  <a:pt x="11042" y="0"/>
                  <a:pt x="7139" y="0"/>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25" name="Google Shape;8225;p39"/>
          <p:cNvSpPr/>
          <p:nvPr/>
        </p:nvSpPr>
        <p:spPr>
          <a:xfrm>
            <a:off x="9208516" y="4449434"/>
            <a:ext cx="1020686" cy="701893"/>
          </a:xfrm>
          <a:custGeom>
            <a:avLst/>
            <a:gdLst/>
            <a:ahLst/>
            <a:cxnLst/>
            <a:rect l="l" t="t" r="r" b="b"/>
            <a:pathLst>
              <a:path w="13777" h="9474" extrusionOk="0">
                <a:moveTo>
                  <a:pt x="11942" y="0"/>
                </a:moveTo>
                <a:cubicBezTo>
                  <a:pt x="11942" y="67"/>
                  <a:pt x="13076" y="4237"/>
                  <a:pt x="10775" y="6739"/>
                </a:cubicBezTo>
                <a:cubicBezTo>
                  <a:pt x="9681" y="7929"/>
                  <a:pt x="7903" y="8375"/>
                  <a:pt x="6102" y="8375"/>
                </a:cubicBezTo>
                <a:cubicBezTo>
                  <a:pt x="6036" y="8375"/>
                  <a:pt x="5971" y="8374"/>
                  <a:pt x="5905" y="8373"/>
                </a:cubicBezTo>
                <a:cubicBezTo>
                  <a:pt x="7139" y="8040"/>
                  <a:pt x="8106" y="7639"/>
                  <a:pt x="8340" y="7339"/>
                </a:cubicBezTo>
                <a:lnTo>
                  <a:pt x="8340" y="7339"/>
                </a:lnTo>
                <a:cubicBezTo>
                  <a:pt x="8340" y="7339"/>
                  <a:pt x="7432" y="7467"/>
                  <a:pt x="6173" y="7467"/>
                </a:cubicBezTo>
                <a:cubicBezTo>
                  <a:pt x="4283" y="7467"/>
                  <a:pt x="1602" y="7179"/>
                  <a:pt x="0" y="5738"/>
                </a:cubicBezTo>
                <a:lnTo>
                  <a:pt x="0" y="5738"/>
                </a:lnTo>
                <a:cubicBezTo>
                  <a:pt x="1001" y="7906"/>
                  <a:pt x="3603" y="9474"/>
                  <a:pt x="6672" y="9474"/>
                </a:cubicBezTo>
                <a:cubicBezTo>
                  <a:pt x="10608" y="9474"/>
                  <a:pt x="13777" y="6939"/>
                  <a:pt x="13777" y="3803"/>
                </a:cubicBezTo>
                <a:cubicBezTo>
                  <a:pt x="13777" y="2335"/>
                  <a:pt x="13076" y="1001"/>
                  <a:pt x="11942" y="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26" name="Google Shape;8226;p39"/>
          <p:cNvSpPr/>
          <p:nvPr/>
        </p:nvSpPr>
        <p:spPr>
          <a:xfrm>
            <a:off x="8247163" y="4965961"/>
            <a:ext cx="336129" cy="1957359"/>
          </a:xfrm>
          <a:custGeom>
            <a:avLst/>
            <a:gdLst/>
            <a:ahLst/>
            <a:cxnLst/>
            <a:rect l="l" t="t" r="r" b="b"/>
            <a:pathLst>
              <a:path w="4537" h="26420" extrusionOk="0">
                <a:moveTo>
                  <a:pt x="0" y="0"/>
                </a:moveTo>
                <a:cubicBezTo>
                  <a:pt x="1535" y="6538"/>
                  <a:pt x="2836" y="15578"/>
                  <a:pt x="2269" y="26419"/>
                </a:cubicBezTo>
                <a:lnTo>
                  <a:pt x="3436" y="26419"/>
                </a:lnTo>
                <a:cubicBezTo>
                  <a:pt x="4537" y="8541"/>
                  <a:pt x="1" y="1"/>
                  <a:pt x="0" y="0"/>
                </a:cubicBezTo>
                <a:close/>
              </a:path>
            </a:pathLst>
          </a:custGeom>
          <a:solidFill>
            <a:srgbClr val="A88661"/>
          </a:solidFill>
          <a:ln>
            <a:noFill/>
          </a:ln>
        </p:spPr>
        <p:txBody>
          <a:bodyPr spcFirstLastPara="1" wrap="square" lIns="121598" tIns="121598" rIns="121598" bIns="121598" anchor="ctr" anchorCtr="0">
            <a:noAutofit/>
          </a:bodyPr>
          <a:lstStyle/>
          <a:p>
            <a:endParaRPr sz="2479"/>
          </a:p>
        </p:txBody>
      </p:sp>
      <p:sp>
        <p:nvSpPr>
          <p:cNvPr id="8227" name="Google Shape;8227;p39"/>
          <p:cNvSpPr/>
          <p:nvPr/>
        </p:nvSpPr>
        <p:spPr>
          <a:xfrm>
            <a:off x="7883840" y="2044817"/>
            <a:ext cx="2365130" cy="1411195"/>
          </a:xfrm>
          <a:custGeom>
            <a:avLst/>
            <a:gdLst/>
            <a:ahLst/>
            <a:cxnLst/>
            <a:rect l="l" t="t" r="r" b="b"/>
            <a:pathLst>
              <a:path w="31924" h="19048" extrusionOk="0">
                <a:moveTo>
                  <a:pt x="11209" y="1"/>
                </a:moveTo>
                <a:cubicBezTo>
                  <a:pt x="5005" y="1"/>
                  <a:pt x="1" y="4004"/>
                  <a:pt x="1" y="8874"/>
                </a:cubicBezTo>
                <a:cubicBezTo>
                  <a:pt x="1" y="13777"/>
                  <a:pt x="5005" y="17747"/>
                  <a:pt x="11209" y="17747"/>
                </a:cubicBezTo>
                <a:cubicBezTo>
                  <a:pt x="12276" y="17747"/>
                  <a:pt x="13310" y="17647"/>
                  <a:pt x="14278" y="17413"/>
                </a:cubicBezTo>
                <a:cubicBezTo>
                  <a:pt x="16079" y="18447"/>
                  <a:pt x="18314" y="19048"/>
                  <a:pt x="20716" y="19048"/>
                </a:cubicBezTo>
                <a:cubicBezTo>
                  <a:pt x="26920" y="19048"/>
                  <a:pt x="31924" y="15045"/>
                  <a:pt x="31924" y="10175"/>
                </a:cubicBezTo>
                <a:cubicBezTo>
                  <a:pt x="31924" y="5271"/>
                  <a:pt x="26920" y="1302"/>
                  <a:pt x="20716" y="1302"/>
                </a:cubicBezTo>
                <a:cubicBezTo>
                  <a:pt x="19648" y="1302"/>
                  <a:pt x="18614" y="1402"/>
                  <a:pt x="17647" y="1635"/>
                </a:cubicBezTo>
                <a:cubicBezTo>
                  <a:pt x="15846" y="635"/>
                  <a:pt x="13611" y="1"/>
                  <a:pt x="11209" y="1"/>
                </a:cubicBez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28" name="Google Shape;8228;p39"/>
          <p:cNvSpPr/>
          <p:nvPr/>
        </p:nvSpPr>
        <p:spPr>
          <a:xfrm>
            <a:off x="8301542" y="2230181"/>
            <a:ext cx="1890607" cy="1057803"/>
          </a:xfrm>
          <a:custGeom>
            <a:avLst/>
            <a:gdLst/>
            <a:ahLst/>
            <a:cxnLst/>
            <a:rect l="l" t="t" r="r" b="b"/>
            <a:pathLst>
              <a:path w="25519" h="14278" extrusionOk="0">
                <a:moveTo>
                  <a:pt x="15511" y="1"/>
                </a:moveTo>
                <a:cubicBezTo>
                  <a:pt x="9941" y="1"/>
                  <a:pt x="5471" y="3203"/>
                  <a:pt x="5471" y="7139"/>
                </a:cubicBezTo>
                <a:cubicBezTo>
                  <a:pt x="5471" y="7306"/>
                  <a:pt x="5471" y="7439"/>
                  <a:pt x="5504" y="7606"/>
                </a:cubicBezTo>
                <a:cubicBezTo>
                  <a:pt x="2402" y="7806"/>
                  <a:pt x="0" y="9141"/>
                  <a:pt x="0" y="10775"/>
                </a:cubicBezTo>
                <a:cubicBezTo>
                  <a:pt x="0" y="12543"/>
                  <a:pt x="2802" y="13977"/>
                  <a:pt x="6271" y="13977"/>
                </a:cubicBezTo>
                <a:cubicBezTo>
                  <a:pt x="7806" y="13977"/>
                  <a:pt x="9207" y="13677"/>
                  <a:pt x="10274" y="13244"/>
                </a:cubicBezTo>
                <a:cubicBezTo>
                  <a:pt x="11809" y="13877"/>
                  <a:pt x="13577" y="14278"/>
                  <a:pt x="15511" y="14278"/>
                </a:cubicBezTo>
                <a:cubicBezTo>
                  <a:pt x="21049" y="14278"/>
                  <a:pt x="25519" y="11075"/>
                  <a:pt x="25519" y="7139"/>
                </a:cubicBezTo>
                <a:cubicBezTo>
                  <a:pt x="25519" y="3203"/>
                  <a:pt x="21049" y="1"/>
                  <a:pt x="15511" y="1"/>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29" name="Google Shape;8229;p39"/>
          <p:cNvSpPr/>
          <p:nvPr/>
        </p:nvSpPr>
        <p:spPr>
          <a:xfrm>
            <a:off x="8897128" y="2516895"/>
            <a:ext cx="1947432" cy="1124482"/>
          </a:xfrm>
          <a:custGeom>
            <a:avLst/>
            <a:gdLst/>
            <a:ahLst/>
            <a:cxnLst/>
            <a:rect l="l" t="t" r="r" b="b"/>
            <a:pathLst>
              <a:path w="26286" h="15178" extrusionOk="0">
                <a:moveTo>
                  <a:pt x="0" y="0"/>
                </a:moveTo>
                <a:lnTo>
                  <a:pt x="0" y="0"/>
                </a:lnTo>
                <a:cubicBezTo>
                  <a:pt x="8440" y="3769"/>
                  <a:pt x="22016" y="15178"/>
                  <a:pt x="22016" y="15178"/>
                </a:cubicBezTo>
                <a:cubicBezTo>
                  <a:pt x="22016" y="15178"/>
                  <a:pt x="26286" y="12242"/>
                  <a:pt x="20849" y="7739"/>
                </a:cubicBezTo>
                <a:cubicBezTo>
                  <a:pt x="15412" y="3236"/>
                  <a:pt x="1" y="0"/>
                  <a:pt x="0" y="0"/>
                </a:cubicBez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30" name="Google Shape;8230;p39"/>
          <p:cNvSpPr/>
          <p:nvPr/>
        </p:nvSpPr>
        <p:spPr>
          <a:xfrm>
            <a:off x="9757130" y="3045721"/>
            <a:ext cx="835396" cy="595653"/>
          </a:xfrm>
          <a:custGeom>
            <a:avLst/>
            <a:gdLst/>
            <a:ahLst/>
            <a:cxnLst/>
            <a:rect l="l" t="t" r="r" b="b"/>
            <a:pathLst>
              <a:path w="11276" h="8040" extrusionOk="0">
                <a:moveTo>
                  <a:pt x="1" y="1"/>
                </a:moveTo>
                <a:lnTo>
                  <a:pt x="1" y="1"/>
                </a:lnTo>
                <a:cubicBezTo>
                  <a:pt x="5638" y="4070"/>
                  <a:pt x="10408" y="8040"/>
                  <a:pt x="10408" y="8040"/>
                </a:cubicBezTo>
                <a:cubicBezTo>
                  <a:pt x="10408" y="8040"/>
                  <a:pt x="10875" y="7739"/>
                  <a:pt x="11275" y="7172"/>
                </a:cubicBezTo>
                <a:cubicBezTo>
                  <a:pt x="6706" y="2736"/>
                  <a:pt x="67" y="34"/>
                  <a:pt x="1" y="1"/>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31" name="Google Shape;8231;p39"/>
          <p:cNvSpPr/>
          <p:nvPr/>
        </p:nvSpPr>
        <p:spPr>
          <a:xfrm>
            <a:off x="9458115" y="2717075"/>
            <a:ext cx="709302" cy="484451"/>
          </a:xfrm>
          <a:custGeom>
            <a:avLst/>
            <a:gdLst/>
            <a:ahLst/>
            <a:cxnLst/>
            <a:rect l="l" t="t" r="r" b="b"/>
            <a:pathLst>
              <a:path w="9574" h="6539" extrusionOk="0">
                <a:moveTo>
                  <a:pt x="2502" y="0"/>
                </a:moveTo>
                <a:lnTo>
                  <a:pt x="0" y="1668"/>
                </a:lnTo>
                <a:cubicBezTo>
                  <a:pt x="2402" y="3236"/>
                  <a:pt x="4771" y="4937"/>
                  <a:pt x="6905" y="6538"/>
                </a:cubicBezTo>
                <a:cubicBezTo>
                  <a:pt x="8306" y="5471"/>
                  <a:pt x="9174" y="3803"/>
                  <a:pt x="9574" y="2769"/>
                </a:cubicBezTo>
                <a:cubicBezTo>
                  <a:pt x="7439" y="1735"/>
                  <a:pt x="4937" y="801"/>
                  <a:pt x="2502" y="0"/>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32" name="Google Shape;8232;p39"/>
          <p:cNvSpPr/>
          <p:nvPr/>
        </p:nvSpPr>
        <p:spPr>
          <a:xfrm>
            <a:off x="6808838" y="38118"/>
            <a:ext cx="5352955" cy="2720817"/>
          </a:xfrm>
          <a:custGeom>
            <a:avLst/>
            <a:gdLst/>
            <a:ahLst/>
            <a:cxnLst/>
            <a:rect l="l" t="t" r="r" b="b"/>
            <a:pathLst>
              <a:path w="72253" h="36725" extrusionOk="0">
                <a:moveTo>
                  <a:pt x="51704" y="1"/>
                </a:moveTo>
                <a:cubicBezTo>
                  <a:pt x="49369" y="1869"/>
                  <a:pt x="47401" y="3937"/>
                  <a:pt x="45867" y="6072"/>
                </a:cubicBezTo>
                <a:cubicBezTo>
                  <a:pt x="45500" y="6172"/>
                  <a:pt x="45166" y="6239"/>
                  <a:pt x="44799" y="6339"/>
                </a:cubicBezTo>
                <a:cubicBezTo>
                  <a:pt x="43465" y="6706"/>
                  <a:pt x="42164" y="7139"/>
                  <a:pt x="40930" y="7606"/>
                </a:cubicBezTo>
                <a:cubicBezTo>
                  <a:pt x="38152" y="4962"/>
                  <a:pt x="33451" y="3472"/>
                  <a:pt x="27979" y="3472"/>
                </a:cubicBezTo>
                <a:cubicBezTo>
                  <a:pt x="25236" y="3472"/>
                  <a:pt x="22299" y="3847"/>
                  <a:pt x="19314" y="4638"/>
                </a:cubicBezTo>
                <a:cubicBezTo>
                  <a:pt x="7840" y="7706"/>
                  <a:pt x="1" y="15779"/>
                  <a:pt x="1835" y="22684"/>
                </a:cubicBezTo>
                <a:cubicBezTo>
                  <a:pt x="3155" y="27776"/>
                  <a:pt x="9392" y="30824"/>
                  <a:pt x="17168" y="30824"/>
                </a:cubicBezTo>
                <a:cubicBezTo>
                  <a:pt x="17645" y="30824"/>
                  <a:pt x="18127" y="30813"/>
                  <a:pt x="18614" y="30790"/>
                </a:cubicBezTo>
                <a:cubicBezTo>
                  <a:pt x="21376" y="33507"/>
                  <a:pt x="26131" y="35035"/>
                  <a:pt x="31667" y="35035"/>
                </a:cubicBezTo>
                <a:cubicBezTo>
                  <a:pt x="34422" y="35035"/>
                  <a:pt x="37370" y="34656"/>
                  <a:pt x="40363" y="33858"/>
                </a:cubicBezTo>
                <a:cubicBezTo>
                  <a:pt x="41730" y="33491"/>
                  <a:pt x="42998" y="33058"/>
                  <a:pt x="44232" y="32591"/>
                </a:cubicBezTo>
                <a:cubicBezTo>
                  <a:pt x="47010" y="35235"/>
                  <a:pt x="51711" y="36725"/>
                  <a:pt x="57183" y="36725"/>
                </a:cubicBezTo>
                <a:cubicBezTo>
                  <a:pt x="59926" y="36725"/>
                  <a:pt x="62863" y="36350"/>
                  <a:pt x="65848" y="35560"/>
                </a:cubicBezTo>
                <a:cubicBezTo>
                  <a:pt x="68149" y="34926"/>
                  <a:pt x="70284" y="34125"/>
                  <a:pt x="72252" y="33158"/>
                </a:cubicBezTo>
                <a:lnTo>
                  <a:pt x="72252" y="1"/>
                </a:lnTo>
                <a:close/>
              </a:path>
            </a:pathLst>
          </a:custGeom>
          <a:solidFill>
            <a:srgbClr val="5A7835"/>
          </a:solidFill>
          <a:ln>
            <a:noFill/>
          </a:ln>
        </p:spPr>
        <p:txBody>
          <a:bodyPr spcFirstLastPara="1" wrap="square" lIns="121598" tIns="121598" rIns="121598" bIns="121598" anchor="ctr" anchorCtr="0">
            <a:noAutofit/>
          </a:bodyPr>
          <a:lstStyle/>
          <a:p>
            <a:endParaRPr sz="2479"/>
          </a:p>
        </p:txBody>
      </p:sp>
      <p:sp>
        <p:nvSpPr>
          <p:cNvPr id="8233" name="Google Shape;8233;p39"/>
          <p:cNvSpPr/>
          <p:nvPr/>
        </p:nvSpPr>
        <p:spPr>
          <a:xfrm>
            <a:off x="7228985" y="381657"/>
            <a:ext cx="4932811" cy="2004329"/>
          </a:xfrm>
          <a:custGeom>
            <a:avLst/>
            <a:gdLst/>
            <a:ahLst/>
            <a:cxnLst/>
            <a:rect l="l" t="t" r="r" b="b"/>
            <a:pathLst>
              <a:path w="66582" h="27054" extrusionOk="0">
                <a:moveTo>
                  <a:pt x="37560" y="1"/>
                </a:moveTo>
                <a:cubicBezTo>
                  <a:pt x="29755" y="1"/>
                  <a:pt x="22817" y="1768"/>
                  <a:pt x="18447" y="4504"/>
                </a:cubicBezTo>
                <a:cubicBezTo>
                  <a:pt x="17012" y="4170"/>
                  <a:pt x="15445" y="4003"/>
                  <a:pt x="13810" y="4003"/>
                </a:cubicBezTo>
                <a:cubicBezTo>
                  <a:pt x="6171" y="4003"/>
                  <a:pt x="0" y="7773"/>
                  <a:pt x="0" y="12409"/>
                </a:cubicBezTo>
                <a:cubicBezTo>
                  <a:pt x="0" y="17079"/>
                  <a:pt x="6171" y="20849"/>
                  <a:pt x="13810" y="20849"/>
                </a:cubicBezTo>
                <a:cubicBezTo>
                  <a:pt x="16579" y="20849"/>
                  <a:pt x="19147" y="20348"/>
                  <a:pt x="21316" y="19481"/>
                </a:cubicBezTo>
                <a:cubicBezTo>
                  <a:pt x="25585" y="21349"/>
                  <a:pt x="31289" y="22483"/>
                  <a:pt x="37560" y="22483"/>
                </a:cubicBezTo>
                <a:cubicBezTo>
                  <a:pt x="39862" y="22483"/>
                  <a:pt x="42130" y="22316"/>
                  <a:pt x="44265" y="22016"/>
                </a:cubicBezTo>
                <a:cubicBezTo>
                  <a:pt x="47601" y="25085"/>
                  <a:pt x="52838" y="27053"/>
                  <a:pt x="58742" y="27053"/>
                </a:cubicBezTo>
                <a:cubicBezTo>
                  <a:pt x="61544" y="27053"/>
                  <a:pt x="64213" y="26620"/>
                  <a:pt x="66581" y="25819"/>
                </a:cubicBezTo>
                <a:lnTo>
                  <a:pt x="66581" y="2602"/>
                </a:lnTo>
                <a:cubicBezTo>
                  <a:pt x="64213" y="1802"/>
                  <a:pt x="61544" y="1368"/>
                  <a:pt x="58742" y="1368"/>
                </a:cubicBezTo>
                <a:cubicBezTo>
                  <a:pt x="56341" y="1368"/>
                  <a:pt x="54072" y="1702"/>
                  <a:pt x="51971" y="2302"/>
                </a:cubicBezTo>
                <a:cubicBezTo>
                  <a:pt x="47968" y="868"/>
                  <a:pt x="42964" y="1"/>
                  <a:pt x="37560" y="1"/>
                </a:cubicBezTo>
                <a:close/>
              </a:path>
            </a:pathLst>
          </a:custGeom>
          <a:solidFill>
            <a:srgbClr val="4E692E"/>
          </a:solidFill>
          <a:ln>
            <a:noFill/>
          </a:ln>
        </p:spPr>
        <p:txBody>
          <a:bodyPr spcFirstLastPara="1" wrap="square" lIns="121598" tIns="121598" rIns="121598" bIns="121598" anchor="ctr" anchorCtr="0">
            <a:noAutofit/>
          </a:bodyPr>
          <a:lstStyle/>
          <a:p>
            <a:endParaRPr sz="2479"/>
          </a:p>
        </p:txBody>
      </p:sp>
      <p:sp>
        <p:nvSpPr>
          <p:cNvPr id="8234" name="Google Shape;8234;p39"/>
          <p:cNvSpPr/>
          <p:nvPr/>
        </p:nvSpPr>
        <p:spPr>
          <a:xfrm>
            <a:off x="11403049" y="1053841"/>
            <a:ext cx="758791" cy="1603967"/>
          </a:xfrm>
          <a:custGeom>
            <a:avLst/>
            <a:gdLst/>
            <a:ahLst/>
            <a:cxnLst/>
            <a:rect l="l" t="t" r="r" b="b"/>
            <a:pathLst>
              <a:path w="10242" h="21650" extrusionOk="0">
                <a:moveTo>
                  <a:pt x="10241" y="1"/>
                </a:moveTo>
                <a:lnTo>
                  <a:pt x="1" y="15078"/>
                </a:lnTo>
                <a:lnTo>
                  <a:pt x="4737" y="21649"/>
                </a:lnTo>
                <a:cubicBezTo>
                  <a:pt x="4737" y="21649"/>
                  <a:pt x="7739" y="12810"/>
                  <a:pt x="10241" y="6539"/>
                </a:cubicBezTo>
                <a:lnTo>
                  <a:pt x="10241" y="1"/>
                </a:ln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35" name="Google Shape;8235;p39"/>
          <p:cNvSpPr/>
          <p:nvPr/>
        </p:nvSpPr>
        <p:spPr>
          <a:xfrm>
            <a:off x="11403049" y="1113183"/>
            <a:ext cx="758791" cy="1384005"/>
          </a:xfrm>
          <a:custGeom>
            <a:avLst/>
            <a:gdLst/>
            <a:ahLst/>
            <a:cxnLst/>
            <a:rect l="l" t="t" r="r" b="b"/>
            <a:pathLst>
              <a:path w="10242" h="18681" extrusionOk="0">
                <a:moveTo>
                  <a:pt x="9708" y="0"/>
                </a:moveTo>
                <a:lnTo>
                  <a:pt x="1" y="14277"/>
                </a:lnTo>
                <a:lnTo>
                  <a:pt x="1368" y="16212"/>
                </a:lnTo>
                <a:lnTo>
                  <a:pt x="4470" y="18680"/>
                </a:lnTo>
                <a:lnTo>
                  <a:pt x="7639" y="9540"/>
                </a:lnTo>
                <a:lnTo>
                  <a:pt x="8673" y="9741"/>
                </a:lnTo>
                <a:cubicBezTo>
                  <a:pt x="9207" y="8373"/>
                  <a:pt x="9741" y="7005"/>
                  <a:pt x="10241" y="5738"/>
                </a:cubicBezTo>
                <a:lnTo>
                  <a:pt x="10241" y="267"/>
                </a:lnTo>
                <a:cubicBezTo>
                  <a:pt x="10074" y="167"/>
                  <a:pt x="9874" y="100"/>
                  <a:pt x="9708" y="0"/>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36" name="Google Shape;8236;p39"/>
          <p:cNvSpPr/>
          <p:nvPr/>
        </p:nvSpPr>
        <p:spPr>
          <a:xfrm>
            <a:off x="9991925" y="1004426"/>
            <a:ext cx="2169913" cy="5925567"/>
          </a:xfrm>
          <a:custGeom>
            <a:avLst/>
            <a:gdLst/>
            <a:ahLst/>
            <a:cxnLst/>
            <a:rect l="l" t="t" r="r" b="b"/>
            <a:pathLst>
              <a:path w="29289" h="79982" extrusionOk="0">
                <a:moveTo>
                  <a:pt x="10775" y="79924"/>
                </a:moveTo>
                <a:cubicBezTo>
                  <a:pt x="10775" y="79924"/>
                  <a:pt x="10775" y="79924"/>
                  <a:pt x="10775" y="79924"/>
                </a:cubicBezTo>
                <a:cubicBezTo>
                  <a:pt x="10775" y="79924"/>
                  <a:pt x="10775" y="79924"/>
                  <a:pt x="10775" y="79924"/>
                </a:cubicBezTo>
                <a:close/>
                <a:moveTo>
                  <a:pt x="13944" y="1"/>
                </a:moveTo>
                <a:lnTo>
                  <a:pt x="1" y="5838"/>
                </a:lnTo>
                <a:cubicBezTo>
                  <a:pt x="1" y="5838"/>
                  <a:pt x="12510" y="46000"/>
                  <a:pt x="10775" y="79924"/>
                </a:cubicBezTo>
                <a:lnTo>
                  <a:pt x="10775" y="79924"/>
                </a:lnTo>
                <a:cubicBezTo>
                  <a:pt x="10775" y="79922"/>
                  <a:pt x="10891" y="79921"/>
                  <a:pt x="11104" y="79921"/>
                </a:cubicBezTo>
                <a:cubicBezTo>
                  <a:pt x="12640" y="79921"/>
                  <a:pt x="19226" y="79981"/>
                  <a:pt x="24033" y="79981"/>
                </a:cubicBezTo>
                <a:cubicBezTo>
                  <a:pt x="26896" y="79981"/>
                  <a:pt x="29128" y="79960"/>
                  <a:pt x="29288" y="79891"/>
                </a:cubicBezTo>
                <a:lnTo>
                  <a:pt x="29288" y="30856"/>
                </a:lnTo>
                <a:cubicBezTo>
                  <a:pt x="24418" y="19981"/>
                  <a:pt x="18881" y="8907"/>
                  <a:pt x="13944" y="1"/>
                </a:cubicBezTo>
                <a:close/>
              </a:path>
            </a:pathLst>
          </a:custGeom>
          <a:solidFill>
            <a:srgbClr val="896743"/>
          </a:solidFill>
          <a:ln>
            <a:noFill/>
          </a:ln>
        </p:spPr>
        <p:txBody>
          <a:bodyPr spcFirstLastPara="1" wrap="square" lIns="121598" tIns="121598" rIns="121598" bIns="121598" anchor="ctr" anchorCtr="0">
            <a:noAutofit/>
          </a:bodyPr>
          <a:lstStyle/>
          <a:p>
            <a:endParaRPr sz="2479"/>
          </a:p>
        </p:txBody>
      </p:sp>
      <p:sp>
        <p:nvSpPr>
          <p:cNvPr id="8237" name="Google Shape;8237;p39"/>
          <p:cNvSpPr/>
          <p:nvPr/>
        </p:nvSpPr>
        <p:spPr>
          <a:xfrm>
            <a:off x="10174833" y="2099197"/>
            <a:ext cx="879849" cy="4826571"/>
          </a:xfrm>
          <a:custGeom>
            <a:avLst/>
            <a:gdLst/>
            <a:ahLst/>
            <a:cxnLst/>
            <a:rect l="l" t="t" r="r" b="b"/>
            <a:pathLst>
              <a:path w="11876" h="65148" extrusionOk="0">
                <a:moveTo>
                  <a:pt x="0" y="1"/>
                </a:moveTo>
                <a:lnTo>
                  <a:pt x="0" y="1"/>
                </a:lnTo>
                <a:cubicBezTo>
                  <a:pt x="3569" y="13744"/>
                  <a:pt x="9540" y="41030"/>
                  <a:pt x="8306" y="65114"/>
                </a:cubicBezTo>
                <a:cubicBezTo>
                  <a:pt x="8306" y="65114"/>
                  <a:pt x="9774" y="65147"/>
                  <a:pt x="11875" y="65147"/>
                </a:cubicBezTo>
                <a:cubicBezTo>
                  <a:pt x="10174" y="32958"/>
                  <a:pt x="1768" y="5505"/>
                  <a:pt x="234" y="735"/>
                </a:cubicBezTo>
                <a:cubicBezTo>
                  <a:pt x="100" y="268"/>
                  <a:pt x="0" y="1"/>
                  <a:pt x="0" y="1"/>
                </a:cubicBezTo>
                <a:close/>
              </a:path>
            </a:pathLst>
          </a:custGeom>
          <a:solidFill>
            <a:srgbClr val="A88661"/>
          </a:solidFill>
          <a:ln>
            <a:noFill/>
          </a:ln>
        </p:spPr>
        <p:txBody>
          <a:bodyPr spcFirstLastPara="1" wrap="square" lIns="121598" tIns="121598" rIns="121598" bIns="121598" anchor="ctr" anchorCtr="0">
            <a:noAutofit/>
          </a:bodyPr>
          <a:lstStyle/>
          <a:p>
            <a:endParaRPr sz="2479"/>
          </a:p>
        </p:txBody>
      </p:sp>
      <p:sp>
        <p:nvSpPr>
          <p:cNvPr id="8238" name="Google Shape;8238;p39"/>
          <p:cNvSpPr/>
          <p:nvPr/>
        </p:nvSpPr>
        <p:spPr>
          <a:xfrm>
            <a:off x="9991912" y="1004426"/>
            <a:ext cx="2169913" cy="2654288"/>
          </a:xfrm>
          <a:custGeom>
            <a:avLst/>
            <a:gdLst/>
            <a:ahLst/>
            <a:cxnLst/>
            <a:rect l="l" t="t" r="r" b="b"/>
            <a:pathLst>
              <a:path w="29289" h="35827" extrusionOk="0">
                <a:moveTo>
                  <a:pt x="13944" y="1"/>
                </a:moveTo>
                <a:lnTo>
                  <a:pt x="1" y="5838"/>
                </a:lnTo>
                <a:cubicBezTo>
                  <a:pt x="1" y="5838"/>
                  <a:pt x="534" y="7539"/>
                  <a:pt x="1335" y="10541"/>
                </a:cubicBezTo>
                <a:cubicBezTo>
                  <a:pt x="4737" y="10508"/>
                  <a:pt x="10642" y="10208"/>
                  <a:pt x="15578" y="9140"/>
                </a:cubicBezTo>
                <a:cubicBezTo>
                  <a:pt x="18214" y="13343"/>
                  <a:pt x="25519" y="25652"/>
                  <a:pt x="29288" y="35826"/>
                </a:cubicBezTo>
                <a:lnTo>
                  <a:pt x="29288" y="30856"/>
                </a:lnTo>
                <a:cubicBezTo>
                  <a:pt x="25852" y="23184"/>
                  <a:pt x="22083" y="15412"/>
                  <a:pt x="18414" y="8373"/>
                </a:cubicBezTo>
                <a:cubicBezTo>
                  <a:pt x="16879" y="5438"/>
                  <a:pt x="15378" y="2636"/>
                  <a:pt x="13944" y="1"/>
                </a:cubicBezTo>
                <a:close/>
              </a:path>
            </a:pathLst>
          </a:custGeom>
          <a:solidFill>
            <a:srgbClr val="755838"/>
          </a:solidFill>
          <a:ln>
            <a:noFill/>
          </a:ln>
        </p:spPr>
        <p:txBody>
          <a:bodyPr spcFirstLastPara="1" wrap="square" lIns="121598" tIns="121598" rIns="121598" bIns="121598" anchor="ctr" anchorCtr="0">
            <a:noAutofit/>
          </a:bodyPr>
          <a:lstStyle/>
          <a:p>
            <a:endParaRPr sz="2479"/>
          </a:p>
        </p:txBody>
      </p:sp>
      <p:sp>
        <p:nvSpPr>
          <p:cNvPr id="8239" name="Google Shape;8239;p39"/>
          <p:cNvSpPr/>
          <p:nvPr/>
        </p:nvSpPr>
        <p:spPr>
          <a:xfrm>
            <a:off x="10328044" y="8484"/>
            <a:ext cx="1833783" cy="884812"/>
          </a:xfrm>
          <a:custGeom>
            <a:avLst/>
            <a:gdLst/>
            <a:ahLst/>
            <a:cxnLst/>
            <a:rect l="l" t="t" r="r" b="b"/>
            <a:pathLst>
              <a:path w="24752" h="11943" extrusionOk="0">
                <a:moveTo>
                  <a:pt x="100" y="1"/>
                </a:moveTo>
                <a:cubicBezTo>
                  <a:pt x="34" y="301"/>
                  <a:pt x="0" y="634"/>
                  <a:pt x="0" y="935"/>
                </a:cubicBezTo>
                <a:cubicBezTo>
                  <a:pt x="0" y="7006"/>
                  <a:pt x="8840" y="11942"/>
                  <a:pt x="19714" y="11942"/>
                </a:cubicBezTo>
                <a:cubicBezTo>
                  <a:pt x="21449" y="11942"/>
                  <a:pt x="23150" y="11809"/>
                  <a:pt x="24751" y="11576"/>
                </a:cubicBezTo>
                <a:lnTo>
                  <a:pt x="24751" y="1"/>
                </a:ln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40" name="Google Shape;8240;p39"/>
          <p:cNvSpPr/>
          <p:nvPr/>
        </p:nvSpPr>
        <p:spPr>
          <a:xfrm>
            <a:off x="6401063" y="8484"/>
            <a:ext cx="5372735" cy="1690574"/>
          </a:xfrm>
          <a:custGeom>
            <a:avLst/>
            <a:gdLst/>
            <a:ahLst/>
            <a:cxnLst/>
            <a:rect l="l" t="t" r="r" b="b"/>
            <a:pathLst>
              <a:path w="72520" h="22819" extrusionOk="0">
                <a:moveTo>
                  <a:pt x="1101" y="1"/>
                </a:moveTo>
                <a:cubicBezTo>
                  <a:pt x="167" y="2669"/>
                  <a:pt x="1" y="5438"/>
                  <a:pt x="868" y="8040"/>
                </a:cubicBezTo>
                <a:cubicBezTo>
                  <a:pt x="2771" y="13898"/>
                  <a:pt x="9218" y="17357"/>
                  <a:pt x="16868" y="17357"/>
                </a:cubicBezTo>
                <a:cubicBezTo>
                  <a:pt x="19541" y="17357"/>
                  <a:pt x="22361" y="16935"/>
                  <a:pt x="25185" y="16045"/>
                </a:cubicBezTo>
                <a:cubicBezTo>
                  <a:pt x="28819" y="20375"/>
                  <a:pt x="35094" y="22819"/>
                  <a:pt x="42222" y="22819"/>
                </a:cubicBezTo>
                <a:cubicBezTo>
                  <a:pt x="45694" y="22819"/>
                  <a:pt x="49368" y="22239"/>
                  <a:pt x="53039" y="21016"/>
                </a:cubicBezTo>
                <a:cubicBezTo>
                  <a:pt x="64380" y="17246"/>
                  <a:pt x="72119" y="8507"/>
                  <a:pt x="72519" y="1"/>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41" name="Google Shape;8241;p39"/>
          <p:cNvSpPr/>
          <p:nvPr/>
        </p:nvSpPr>
        <p:spPr>
          <a:xfrm>
            <a:off x="11776223" y="759793"/>
            <a:ext cx="385620" cy="931709"/>
          </a:xfrm>
          <a:custGeom>
            <a:avLst/>
            <a:gdLst/>
            <a:ahLst/>
            <a:cxnLst/>
            <a:rect l="l" t="t" r="r" b="b"/>
            <a:pathLst>
              <a:path w="5205" h="12576" extrusionOk="0">
                <a:moveTo>
                  <a:pt x="5204" y="0"/>
                </a:moveTo>
                <a:cubicBezTo>
                  <a:pt x="2035" y="1435"/>
                  <a:pt x="1" y="3736"/>
                  <a:pt x="1" y="6305"/>
                </a:cubicBezTo>
                <a:cubicBezTo>
                  <a:pt x="1" y="8873"/>
                  <a:pt x="2035" y="11141"/>
                  <a:pt x="5204" y="12576"/>
                </a:cubicBezTo>
                <a:lnTo>
                  <a:pt x="5204" y="0"/>
                </a:ln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42" name="Google Shape;8242;p39"/>
          <p:cNvSpPr/>
          <p:nvPr/>
        </p:nvSpPr>
        <p:spPr>
          <a:xfrm>
            <a:off x="7738038" y="1852119"/>
            <a:ext cx="2377502" cy="1356816"/>
          </a:xfrm>
          <a:custGeom>
            <a:avLst/>
            <a:gdLst/>
            <a:ahLst/>
            <a:cxnLst/>
            <a:rect l="l" t="t" r="r" b="b"/>
            <a:pathLst>
              <a:path w="32091" h="18314" extrusionOk="0">
                <a:moveTo>
                  <a:pt x="16313" y="0"/>
                </a:moveTo>
                <a:cubicBezTo>
                  <a:pt x="14344" y="0"/>
                  <a:pt x="12443" y="234"/>
                  <a:pt x="10709" y="600"/>
                </a:cubicBezTo>
                <a:cubicBezTo>
                  <a:pt x="4738" y="834"/>
                  <a:pt x="1" y="4703"/>
                  <a:pt x="1" y="9440"/>
                </a:cubicBezTo>
                <a:cubicBezTo>
                  <a:pt x="1" y="14344"/>
                  <a:pt x="5038" y="18313"/>
                  <a:pt x="11242" y="18313"/>
                </a:cubicBezTo>
                <a:cubicBezTo>
                  <a:pt x="12643" y="18313"/>
                  <a:pt x="13978" y="18113"/>
                  <a:pt x="15212" y="17746"/>
                </a:cubicBezTo>
                <a:lnTo>
                  <a:pt x="16313" y="17746"/>
                </a:lnTo>
                <a:cubicBezTo>
                  <a:pt x="25019" y="17746"/>
                  <a:pt x="32090" y="13777"/>
                  <a:pt x="32090" y="8873"/>
                </a:cubicBezTo>
                <a:cubicBezTo>
                  <a:pt x="32090" y="4003"/>
                  <a:pt x="25019" y="0"/>
                  <a:pt x="16313" y="0"/>
                </a:cubicBezTo>
                <a:close/>
              </a:path>
            </a:pathLst>
          </a:custGeom>
          <a:solidFill>
            <a:srgbClr val="93B559"/>
          </a:solidFill>
          <a:ln>
            <a:noFill/>
          </a:ln>
        </p:spPr>
        <p:txBody>
          <a:bodyPr spcFirstLastPara="1" wrap="square" lIns="121598" tIns="121598" rIns="121598" bIns="121598" anchor="ctr" anchorCtr="0">
            <a:noAutofit/>
          </a:bodyPr>
          <a:lstStyle/>
          <a:p>
            <a:endParaRPr sz="2479"/>
          </a:p>
        </p:txBody>
      </p:sp>
      <p:sp>
        <p:nvSpPr>
          <p:cNvPr id="8243" name="Google Shape;8243;p39"/>
          <p:cNvSpPr/>
          <p:nvPr/>
        </p:nvSpPr>
        <p:spPr>
          <a:xfrm>
            <a:off x="9860926" y="4810234"/>
            <a:ext cx="2061153" cy="1134409"/>
          </a:xfrm>
          <a:custGeom>
            <a:avLst/>
            <a:gdLst/>
            <a:ahLst/>
            <a:cxnLst/>
            <a:rect l="l" t="t" r="r" b="b"/>
            <a:pathLst>
              <a:path w="27821" h="15312" extrusionOk="0">
                <a:moveTo>
                  <a:pt x="6238" y="1"/>
                </a:moveTo>
                <a:lnTo>
                  <a:pt x="1" y="534"/>
                </a:lnTo>
                <a:cubicBezTo>
                  <a:pt x="1" y="534"/>
                  <a:pt x="1602" y="1235"/>
                  <a:pt x="3870" y="2402"/>
                </a:cubicBezTo>
                <a:lnTo>
                  <a:pt x="7639" y="2402"/>
                </a:lnTo>
                <a:lnTo>
                  <a:pt x="5171" y="3103"/>
                </a:lnTo>
                <a:cubicBezTo>
                  <a:pt x="7006" y="4104"/>
                  <a:pt x="9107" y="5338"/>
                  <a:pt x="11175" y="6739"/>
                </a:cubicBezTo>
                <a:lnTo>
                  <a:pt x="15845" y="7306"/>
                </a:lnTo>
                <a:lnTo>
                  <a:pt x="12643" y="7806"/>
                </a:lnTo>
                <a:cubicBezTo>
                  <a:pt x="15712" y="10075"/>
                  <a:pt x="18447" y="12643"/>
                  <a:pt x="19615" y="15312"/>
                </a:cubicBezTo>
                <a:lnTo>
                  <a:pt x="27821" y="11409"/>
                </a:lnTo>
                <a:cubicBezTo>
                  <a:pt x="27787" y="11409"/>
                  <a:pt x="16946" y="835"/>
                  <a:pt x="6238" y="1"/>
                </a:cubicBezTo>
                <a:close/>
              </a:path>
            </a:pathLst>
          </a:custGeom>
          <a:solidFill>
            <a:srgbClr val="659944"/>
          </a:solidFill>
          <a:ln>
            <a:noFill/>
          </a:ln>
        </p:spPr>
        <p:txBody>
          <a:bodyPr spcFirstLastPara="1" wrap="square" lIns="121598" tIns="121598" rIns="121598" bIns="121598" anchor="ctr" anchorCtr="0">
            <a:noAutofit/>
          </a:bodyPr>
          <a:lstStyle/>
          <a:p>
            <a:endParaRPr sz="2479"/>
          </a:p>
        </p:txBody>
      </p:sp>
      <p:sp>
        <p:nvSpPr>
          <p:cNvPr id="8244" name="Google Shape;8244;p39"/>
          <p:cNvSpPr/>
          <p:nvPr/>
        </p:nvSpPr>
        <p:spPr>
          <a:xfrm>
            <a:off x="11249836" y="5148807"/>
            <a:ext cx="669813" cy="751383"/>
          </a:xfrm>
          <a:custGeom>
            <a:avLst/>
            <a:gdLst/>
            <a:ahLst/>
            <a:cxnLst/>
            <a:rect l="l" t="t" r="r" b="b"/>
            <a:pathLst>
              <a:path w="9041" h="10142" extrusionOk="0">
                <a:moveTo>
                  <a:pt x="0" y="1"/>
                </a:moveTo>
                <a:lnTo>
                  <a:pt x="0" y="1"/>
                </a:lnTo>
                <a:cubicBezTo>
                  <a:pt x="534" y="1869"/>
                  <a:pt x="1535" y="5638"/>
                  <a:pt x="2169" y="10141"/>
                </a:cubicBezTo>
                <a:lnTo>
                  <a:pt x="9040" y="6839"/>
                </a:lnTo>
                <a:cubicBezTo>
                  <a:pt x="9040" y="6839"/>
                  <a:pt x="5271" y="3170"/>
                  <a:pt x="0" y="1"/>
                </a:cubicBezTo>
                <a:close/>
              </a:path>
            </a:pathLst>
          </a:custGeom>
          <a:solidFill>
            <a:srgbClr val="57853B"/>
          </a:solidFill>
          <a:ln>
            <a:noFill/>
          </a:ln>
        </p:spPr>
        <p:txBody>
          <a:bodyPr spcFirstLastPara="1" wrap="square" lIns="121598" tIns="121598" rIns="121598" bIns="121598" anchor="ctr" anchorCtr="0">
            <a:noAutofit/>
          </a:bodyPr>
          <a:lstStyle/>
          <a:p>
            <a:endParaRPr sz="2479"/>
          </a:p>
        </p:txBody>
      </p:sp>
      <p:sp>
        <p:nvSpPr>
          <p:cNvPr id="8245" name="Google Shape;8245;p39"/>
          <p:cNvSpPr/>
          <p:nvPr/>
        </p:nvSpPr>
        <p:spPr>
          <a:xfrm>
            <a:off x="10352716" y="3878526"/>
            <a:ext cx="1809112" cy="2172358"/>
          </a:xfrm>
          <a:custGeom>
            <a:avLst/>
            <a:gdLst/>
            <a:ahLst/>
            <a:cxnLst/>
            <a:rect l="l" t="t" r="r" b="b"/>
            <a:pathLst>
              <a:path w="24419" h="29322" extrusionOk="0">
                <a:moveTo>
                  <a:pt x="1" y="1"/>
                </a:moveTo>
                <a:cubicBezTo>
                  <a:pt x="1" y="1"/>
                  <a:pt x="1635" y="1469"/>
                  <a:pt x="3904" y="3970"/>
                </a:cubicBezTo>
                <a:lnTo>
                  <a:pt x="8740" y="4738"/>
                </a:lnTo>
                <a:lnTo>
                  <a:pt x="5004" y="5205"/>
                </a:lnTo>
                <a:cubicBezTo>
                  <a:pt x="6939" y="7440"/>
                  <a:pt x="9207" y="10308"/>
                  <a:pt x="11209" y="13577"/>
                </a:cubicBezTo>
                <a:lnTo>
                  <a:pt x="17313" y="15846"/>
                </a:lnTo>
                <a:lnTo>
                  <a:pt x="12310" y="15412"/>
                </a:lnTo>
                <a:lnTo>
                  <a:pt x="12310" y="15412"/>
                </a:lnTo>
                <a:cubicBezTo>
                  <a:pt x="12543" y="15846"/>
                  <a:pt x="12777" y="16246"/>
                  <a:pt x="12977" y="16646"/>
                </a:cubicBezTo>
                <a:lnTo>
                  <a:pt x="16179" y="17847"/>
                </a:lnTo>
                <a:lnTo>
                  <a:pt x="13377" y="17380"/>
                </a:lnTo>
                <a:lnTo>
                  <a:pt x="13377" y="17380"/>
                </a:lnTo>
                <a:cubicBezTo>
                  <a:pt x="15245" y="21083"/>
                  <a:pt x="16646" y="25152"/>
                  <a:pt x="17013" y="29322"/>
                </a:cubicBezTo>
                <a:lnTo>
                  <a:pt x="17580" y="29322"/>
                </a:lnTo>
                <a:lnTo>
                  <a:pt x="24418" y="28421"/>
                </a:lnTo>
                <a:lnTo>
                  <a:pt x="24418" y="16579"/>
                </a:lnTo>
                <a:cubicBezTo>
                  <a:pt x="15779" y="3270"/>
                  <a:pt x="6706" y="168"/>
                  <a:pt x="6706" y="168"/>
                </a:cubicBezTo>
                <a:lnTo>
                  <a:pt x="1" y="1"/>
                </a:lnTo>
                <a:close/>
              </a:path>
            </a:pathLst>
          </a:custGeom>
          <a:solidFill>
            <a:srgbClr val="659944"/>
          </a:solidFill>
          <a:ln>
            <a:noFill/>
          </a:ln>
        </p:spPr>
        <p:txBody>
          <a:bodyPr spcFirstLastPara="1" wrap="square" lIns="121598" tIns="121598" rIns="121598" bIns="121598" anchor="ctr" anchorCtr="0">
            <a:noAutofit/>
          </a:bodyPr>
          <a:lstStyle/>
          <a:p>
            <a:endParaRPr sz="2479"/>
          </a:p>
        </p:txBody>
      </p:sp>
      <p:sp>
        <p:nvSpPr>
          <p:cNvPr id="8246" name="Google Shape;8246;p39"/>
          <p:cNvSpPr/>
          <p:nvPr/>
        </p:nvSpPr>
        <p:spPr>
          <a:xfrm>
            <a:off x="11482173" y="4303631"/>
            <a:ext cx="679668" cy="1314808"/>
          </a:xfrm>
          <a:custGeom>
            <a:avLst/>
            <a:gdLst/>
            <a:ahLst/>
            <a:cxnLst/>
            <a:rect l="l" t="t" r="r" b="b"/>
            <a:pathLst>
              <a:path w="9174" h="17747" extrusionOk="0">
                <a:moveTo>
                  <a:pt x="0" y="0"/>
                </a:moveTo>
                <a:cubicBezTo>
                  <a:pt x="67" y="100"/>
                  <a:pt x="5671" y="8039"/>
                  <a:pt x="9173" y="17746"/>
                </a:cubicBezTo>
                <a:lnTo>
                  <a:pt x="9173" y="10841"/>
                </a:lnTo>
                <a:cubicBezTo>
                  <a:pt x="6004" y="5971"/>
                  <a:pt x="2802" y="2502"/>
                  <a:pt x="0" y="0"/>
                </a:cubicBezTo>
                <a:close/>
              </a:path>
            </a:pathLst>
          </a:custGeom>
          <a:solidFill>
            <a:srgbClr val="57853B"/>
          </a:solidFill>
          <a:ln>
            <a:noFill/>
          </a:ln>
        </p:spPr>
        <p:txBody>
          <a:bodyPr spcFirstLastPara="1" wrap="square" lIns="121598" tIns="121598" rIns="121598" bIns="121598" anchor="ctr" anchorCtr="0">
            <a:noAutofit/>
          </a:bodyPr>
          <a:lstStyle/>
          <a:p>
            <a:endParaRPr sz="2479"/>
          </a:p>
        </p:txBody>
      </p:sp>
      <p:sp>
        <p:nvSpPr>
          <p:cNvPr id="8247" name="Google Shape;8247;p39"/>
          <p:cNvSpPr/>
          <p:nvPr/>
        </p:nvSpPr>
        <p:spPr>
          <a:xfrm>
            <a:off x="8481945" y="5287274"/>
            <a:ext cx="3679864" cy="1636046"/>
          </a:xfrm>
          <a:custGeom>
            <a:avLst/>
            <a:gdLst/>
            <a:ahLst/>
            <a:cxnLst/>
            <a:rect l="l" t="t" r="r" b="b"/>
            <a:pathLst>
              <a:path w="49670" h="22083" extrusionOk="0">
                <a:moveTo>
                  <a:pt x="47658" y="1"/>
                </a:moveTo>
                <a:cubicBezTo>
                  <a:pt x="46242" y="1"/>
                  <a:pt x="44785" y="97"/>
                  <a:pt x="43298" y="300"/>
                </a:cubicBezTo>
                <a:cubicBezTo>
                  <a:pt x="33157" y="1667"/>
                  <a:pt x="25318" y="7538"/>
                  <a:pt x="24218" y="14110"/>
                </a:cubicBezTo>
                <a:cubicBezTo>
                  <a:pt x="17480" y="14110"/>
                  <a:pt x="11675" y="15944"/>
                  <a:pt x="9107" y="18546"/>
                </a:cubicBezTo>
                <a:cubicBezTo>
                  <a:pt x="8173" y="18146"/>
                  <a:pt x="7105" y="17912"/>
                  <a:pt x="5971" y="17912"/>
                </a:cubicBezTo>
                <a:cubicBezTo>
                  <a:pt x="2702" y="17912"/>
                  <a:pt x="67" y="19780"/>
                  <a:pt x="0" y="22082"/>
                </a:cubicBezTo>
                <a:lnTo>
                  <a:pt x="49669" y="22082"/>
                </a:lnTo>
                <a:lnTo>
                  <a:pt x="49669" y="66"/>
                </a:lnTo>
                <a:cubicBezTo>
                  <a:pt x="49009" y="23"/>
                  <a:pt x="48338" y="1"/>
                  <a:pt x="47658" y="1"/>
                </a:cubicBezTo>
                <a:close/>
              </a:path>
            </a:pathLst>
          </a:custGeom>
          <a:solidFill>
            <a:srgbClr val="7CAD59"/>
          </a:solidFill>
          <a:ln>
            <a:noFill/>
          </a:ln>
        </p:spPr>
        <p:txBody>
          <a:bodyPr spcFirstLastPara="1" wrap="square" lIns="121598" tIns="121598" rIns="121598" bIns="121598" anchor="ctr" anchorCtr="0">
            <a:noAutofit/>
          </a:bodyPr>
          <a:lstStyle/>
          <a:p>
            <a:endParaRPr sz="2479"/>
          </a:p>
        </p:txBody>
      </p:sp>
      <p:sp>
        <p:nvSpPr>
          <p:cNvPr id="8248" name="Google Shape;8248;p39"/>
          <p:cNvSpPr/>
          <p:nvPr/>
        </p:nvSpPr>
        <p:spPr>
          <a:xfrm>
            <a:off x="6401062" y="8484"/>
            <a:ext cx="5002008" cy="1690574"/>
          </a:xfrm>
          <a:custGeom>
            <a:avLst/>
            <a:gdLst/>
            <a:ahLst/>
            <a:cxnLst/>
            <a:rect l="l" t="t" r="r" b="b"/>
            <a:pathLst>
              <a:path w="67516" h="22819" extrusionOk="0">
                <a:moveTo>
                  <a:pt x="1101" y="1"/>
                </a:moveTo>
                <a:cubicBezTo>
                  <a:pt x="167" y="2669"/>
                  <a:pt x="1" y="5438"/>
                  <a:pt x="868" y="8040"/>
                </a:cubicBezTo>
                <a:cubicBezTo>
                  <a:pt x="2777" y="13905"/>
                  <a:pt x="9206" y="17361"/>
                  <a:pt x="16863" y="17361"/>
                </a:cubicBezTo>
                <a:cubicBezTo>
                  <a:pt x="18438" y="17361"/>
                  <a:pt x="20066" y="17214"/>
                  <a:pt x="21716" y="16913"/>
                </a:cubicBezTo>
                <a:cubicBezTo>
                  <a:pt x="22250" y="16813"/>
                  <a:pt x="22817" y="16679"/>
                  <a:pt x="23417" y="16546"/>
                </a:cubicBezTo>
                <a:cubicBezTo>
                  <a:pt x="23451" y="16546"/>
                  <a:pt x="23484" y="16546"/>
                  <a:pt x="23517" y="16512"/>
                </a:cubicBezTo>
                <a:cubicBezTo>
                  <a:pt x="24085" y="16379"/>
                  <a:pt x="24618" y="16246"/>
                  <a:pt x="25185" y="16045"/>
                </a:cubicBezTo>
                <a:cubicBezTo>
                  <a:pt x="28819" y="20375"/>
                  <a:pt x="35094" y="22819"/>
                  <a:pt x="42222" y="22819"/>
                </a:cubicBezTo>
                <a:cubicBezTo>
                  <a:pt x="45694" y="22819"/>
                  <a:pt x="49368" y="22239"/>
                  <a:pt x="53039" y="21016"/>
                </a:cubicBezTo>
                <a:cubicBezTo>
                  <a:pt x="58676" y="19148"/>
                  <a:pt x="63413" y="16045"/>
                  <a:pt x="66815" y="12376"/>
                </a:cubicBezTo>
                <a:cubicBezTo>
                  <a:pt x="67249" y="11776"/>
                  <a:pt x="67515" y="11409"/>
                  <a:pt x="67516" y="11409"/>
                </a:cubicBezTo>
                <a:lnTo>
                  <a:pt x="67516" y="11409"/>
                </a:lnTo>
                <a:cubicBezTo>
                  <a:pt x="59925" y="17586"/>
                  <a:pt x="52720" y="19555"/>
                  <a:pt x="46619" y="19555"/>
                </a:cubicBezTo>
                <a:cubicBezTo>
                  <a:pt x="37599" y="19555"/>
                  <a:pt x="30992" y="15250"/>
                  <a:pt x="29121" y="13877"/>
                </a:cubicBezTo>
                <a:cubicBezTo>
                  <a:pt x="32424" y="11742"/>
                  <a:pt x="33224" y="10341"/>
                  <a:pt x="33224" y="10341"/>
                </a:cubicBezTo>
                <a:lnTo>
                  <a:pt x="33224" y="10341"/>
                </a:lnTo>
                <a:cubicBezTo>
                  <a:pt x="33224" y="10342"/>
                  <a:pt x="24859" y="14072"/>
                  <a:pt x="17400" y="14072"/>
                </a:cubicBezTo>
                <a:cubicBezTo>
                  <a:pt x="15035" y="14072"/>
                  <a:pt x="12762" y="13697"/>
                  <a:pt x="10875" y="12710"/>
                </a:cubicBezTo>
                <a:cubicBezTo>
                  <a:pt x="3070" y="8573"/>
                  <a:pt x="6705" y="1"/>
                  <a:pt x="6705" y="1"/>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49" name="Google Shape;8249;p39"/>
          <p:cNvSpPr/>
          <p:nvPr/>
        </p:nvSpPr>
        <p:spPr>
          <a:xfrm>
            <a:off x="11776223" y="759793"/>
            <a:ext cx="385620" cy="931709"/>
          </a:xfrm>
          <a:custGeom>
            <a:avLst/>
            <a:gdLst/>
            <a:ahLst/>
            <a:cxnLst/>
            <a:rect l="l" t="t" r="r" b="b"/>
            <a:pathLst>
              <a:path w="5205" h="12576" extrusionOk="0">
                <a:moveTo>
                  <a:pt x="5204" y="0"/>
                </a:moveTo>
                <a:lnTo>
                  <a:pt x="5204" y="0"/>
                </a:lnTo>
                <a:cubicBezTo>
                  <a:pt x="2035" y="1435"/>
                  <a:pt x="1" y="3736"/>
                  <a:pt x="1" y="6305"/>
                </a:cubicBezTo>
                <a:cubicBezTo>
                  <a:pt x="1" y="8873"/>
                  <a:pt x="2035" y="11141"/>
                  <a:pt x="5204" y="12576"/>
                </a:cubicBezTo>
                <a:lnTo>
                  <a:pt x="5204" y="11041"/>
                </a:lnTo>
                <a:cubicBezTo>
                  <a:pt x="3803" y="10274"/>
                  <a:pt x="2102" y="8973"/>
                  <a:pt x="1802" y="7105"/>
                </a:cubicBezTo>
                <a:cubicBezTo>
                  <a:pt x="1301" y="3870"/>
                  <a:pt x="5204" y="0"/>
                  <a:pt x="5204"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0" name="Google Shape;8250;p39"/>
          <p:cNvSpPr/>
          <p:nvPr/>
        </p:nvSpPr>
        <p:spPr>
          <a:xfrm>
            <a:off x="7283737" y="295123"/>
            <a:ext cx="896740" cy="445852"/>
          </a:xfrm>
          <a:custGeom>
            <a:avLst/>
            <a:gdLst/>
            <a:ahLst/>
            <a:cxnLst/>
            <a:rect l="l" t="t" r="r" b="b"/>
            <a:pathLst>
              <a:path w="12104" h="6018" extrusionOk="0">
                <a:moveTo>
                  <a:pt x="1396" y="1"/>
                </a:moveTo>
                <a:lnTo>
                  <a:pt x="1396" y="1"/>
                </a:lnTo>
                <a:cubicBezTo>
                  <a:pt x="1" y="4885"/>
                  <a:pt x="3182" y="6018"/>
                  <a:pt x="6433" y="6018"/>
                </a:cubicBezTo>
                <a:cubicBezTo>
                  <a:pt x="9243" y="6018"/>
                  <a:pt x="12104" y="5171"/>
                  <a:pt x="12104" y="5171"/>
                </a:cubicBezTo>
                <a:lnTo>
                  <a:pt x="12104" y="5171"/>
                </a:lnTo>
                <a:cubicBezTo>
                  <a:pt x="11411" y="5214"/>
                  <a:pt x="10763" y="5235"/>
                  <a:pt x="10156" y="5235"/>
                </a:cubicBezTo>
                <a:cubicBezTo>
                  <a:pt x="392" y="5235"/>
                  <a:pt x="1396" y="2"/>
                  <a:pt x="1396" y="1"/>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1" name="Google Shape;8251;p39"/>
          <p:cNvSpPr/>
          <p:nvPr/>
        </p:nvSpPr>
        <p:spPr>
          <a:xfrm>
            <a:off x="11598267" y="8483"/>
            <a:ext cx="175585" cy="575873"/>
          </a:xfrm>
          <a:custGeom>
            <a:avLst/>
            <a:gdLst/>
            <a:ahLst/>
            <a:cxnLst/>
            <a:rect l="l" t="t" r="r" b="b"/>
            <a:pathLst>
              <a:path w="2370" h="7773" extrusionOk="0">
                <a:moveTo>
                  <a:pt x="301" y="1"/>
                </a:moveTo>
                <a:cubicBezTo>
                  <a:pt x="1125" y="3496"/>
                  <a:pt x="59" y="7642"/>
                  <a:pt x="2" y="7770"/>
                </a:cubicBezTo>
                <a:lnTo>
                  <a:pt x="2" y="7770"/>
                </a:lnTo>
                <a:cubicBezTo>
                  <a:pt x="1402" y="5269"/>
                  <a:pt x="2236" y="2635"/>
                  <a:pt x="2369" y="1"/>
                </a:cubicBezTo>
                <a:close/>
                <a:moveTo>
                  <a:pt x="2" y="7770"/>
                </a:moveTo>
                <a:cubicBezTo>
                  <a:pt x="2" y="7771"/>
                  <a:pt x="1" y="7772"/>
                  <a:pt x="1" y="7773"/>
                </a:cubicBezTo>
                <a:cubicBezTo>
                  <a:pt x="1" y="7772"/>
                  <a:pt x="2" y="7771"/>
                  <a:pt x="2" y="777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52" name="Google Shape;8252;p39"/>
          <p:cNvSpPr/>
          <p:nvPr/>
        </p:nvSpPr>
        <p:spPr>
          <a:xfrm>
            <a:off x="7738037" y="1852119"/>
            <a:ext cx="1779477" cy="1262875"/>
          </a:xfrm>
          <a:custGeom>
            <a:avLst/>
            <a:gdLst/>
            <a:ahLst/>
            <a:cxnLst/>
            <a:rect l="l" t="t" r="r" b="b"/>
            <a:pathLst>
              <a:path w="24019" h="17046" extrusionOk="0">
                <a:moveTo>
                  <a:pt x="16346" y="0"/>
                </a:moveTo>
                <a:cubicBezTo>
                  <a:pt x="14344" y="0"/>
                  <a:pt x="12443" y="234"/>
                  <a:pt x="10709" y="600"/>
                </a:cubicBezTo>
                <a:cubicBezTo>
                  <a:pt x="4738" y="834"/>
                  <a:pt x="1" y="4703"/>
                  <a:pt x="1" y="9440"/>
                </a:cubicBezTo>
                <a:cubicBezTo>
                  <a:pt x="1" y="12676"/>
                  <a:pt x="2202" y="15511"/>
                  <a:pt x="5505" y="17046"/>
                </a:cubicBezTo>
                <a:cubicBezTo>
                  <a:pt x="3670" y="15545"/>
                  <a:pt x="835" y="12776"/>
                  <a:pt x="1969" y="7906"/>
                </a:cubicBezTo>
                <a:cubicBezTo>
                  <a:pt x="2770" y="4437"/>
                  <a:pt x="7239" y="2835"/>
                  <a:pt x="9808" y="2202"/>
                </a:cubicBezTo>
                <a:lnTo>
                  <a:pt x="9808" y="2202"/>
                </a:lnTo>
                <a:cubicBezTo>
                  <a:pt x="8107" y="3769"/>
                  <a:pt x="7907" y="5804"/>
                  <a:pt x="7907" y="5804"/>
                </a:cubicBezTo>
                <a:cubicBezTo>
                  <a:pt x="9174" y="2669"/>
                  <a:pt x="13310" y="1334"/>
                  <a:pt x="13344" y="1301"/>
                </a:cubicBezTo>
                <a:cubicBezTo>
                  <a:pt x="14852" y="1034"/>
                  <a:pt x="16850" y="954"/>
                  <a:pt x="18710" y="954"/>
                </a:cubicBezTo>
                <a:cubicBezTo>
                  <a:pt x="21500" y="954"/>
                  <a:pt x="23978" y="1134"/>
                  <a:pt x="24018" y="1134"/>
                </a:cubicBezTo>
                <a:cubicBezTo>
                  <a:pt x="21750" y="434"/>
                  <a:pt x="19115" y="0"/>
                  <a:pt x="16346"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3" name="Google Shape;8253;p39"/>
          <p:cNvSpPr/>
          <p:nvPr/>
        </p:nvSpPr>
        <p:spPr>
          <a:xfrm>
            <a:off x="6969459" y="3374442"/>
            <a:ext cx="494378" cy="721674"/>
          </a:xfrm>
          <a:custGeom>
            <a:avLst/>
            <a:gdLst/>
            <a:ahLst/>
            <a:cxnLst/>
            <a:rect l="l" t="t" r="r" b="b"/>
            <a:pathLst>
              <a:path w="6673" h="9741" extrusionOk="0">
                <a:moveTo>
                  <a:pt x="6072" y="0"/>
                </a:moveTo>
                <a:lnTo>
                  <a:pt x="6072" y="0"/>
                </a:lnTo>
                <a:cubicBezTo>
                  <a:pt x="1" y="6338"/>
                  <a:pt x="6672" y="9740"/>
                  <a:pt x="6672" y="9740"/>
                </a:cubicBezTo>
                <a:cubicBezTo>
                  <a:pt x="2636" y="7072"/>
                  <a:pt x="6072" y="1"/>
                  <a:pt x="6072"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4" name="Google Shape;8254;p39"/>
          <p:cNvSpPr/>
          <p:nvPr/>
        </p:nvSpPr>
        <p:spPr>
          <a:xfrm>
            <a:off x="8864974" y="2331532"/>
            <a:ext cx="1250576" cy="835396"/>
          </a:xfrm>
          <a:custGeom>
            <a:avLst/>
            <a:gdLst/>
            <a:ahLst/>
            <a:cxnLst/>
            <a:rect l="l" t="t" r="r" b="b"/>
            <a:pathLst>
              <a:path w="16880" h="11276" extrusionOk="0">
                <a:moveTo>
                  <a:pt x="16279" y="0"/>
                </a:moveTo>
                <a:cubicBezTo>
                  <a:pt x="16279" y="67"/>
                  <a:pt x="16212" y="5237"/>
                  <a:pt x="10542" y="7839"/>
                </a:cubicBezTo>
                <a:cubicBezTo>
                  <a:pt x="4871" y="10441"/>
                  <a:pt x="1" y="11275"/>
                  <a:pt x="1" y="11275"/>
                </a:cubicBezTo>
                <a:lnTo>
                  <a:pt x="1102" y="11275"/>
                </a:lnTo>
                <a:cubicBezTo>
                  <a:pt x="9808" y="11275"/>
                  <a:pt x="16879" y="7306"/>
                  <a:pt x="16879" y="2402"/>
                </a:cubicBezTo>
                <a:cubicBezTo>
                  <a:pt x="16879" y="1568"/>
                  <a:pt x="16679" y="768"/>
                  <a:pt x="16279" y="0"/>
                </a:cubicBezTo>
                <a:close/>
              </a:path>
            </a:pathLst>
          </a:custGeom>
          <a:solidFill>
            <a:srgbClr val="749C45"/>
          </a:solidFill>
          <a:ln>
            <a:noFill/>
          </a:ln>
        </p:spPr>
        <p:txBody>
          <a:bodyPr spcFirstLastPara="1" wrap="square" lIns="121598" tIns="121598" rIns="121598" bIns="121598" anchor="ctr" anchorCtr="0">
            <a:noAutofit/>
          </a:bodyPr>
          <a:lstStyle/>
          <a:p>
            <a:endParaRPr sz="2479"/>
          </a:p>
        </p:txBody>
      </p:sp>
      <p:sp>
        <p:nvSpPr>
          <p:cNvPr id="8255" name="Google Shape;8255;p39"/>
          <p:cNvSpPr/>
          <p:nvPr/>
        </p:nvSpPr>
        <p:spPr>
          <a:xfrm>
            <a:off x="9178881" y="4311040"/>
            <a:ext cx="590690" cy="378210"/>
          </a:xfrm>
          <a:custGeom>
            <a:avLst/>
            <a:gdLst/>
            <a:ahLst/>
            <a:cxnLst/>
            <a:rect l="l" t="t" r="r" b="b"/>
            <a:pathLst>
              <a:path w="7973" h="5105" extrusionOk="0">
                <a:moveTo>
                  <a:pt x="7072" y="0"/>
                </a:moveTo>
                <a:cubicBezTo>
                  <a:pt x="3369" y="0"/>
                  <a:pt x="334" y="2235"/>
                  <a:pt x="0" y="5104"/>
                </a:cubicBezTo>
                <a:cubicBezTo>
                  <a:pt x="1935" y="934"/>
                  <a:pt x="7606" y="101"/>
                  <a:pt x="7972" y="34"/>
                </a:cubicBezTo>
                <a:cubicBezTo>
                  <a:pt x="7672" y="34"/>
                  <a:pt x="7372" y="0"/>
                  <a:pt x="7072" y="0"/>
                </a:cubicBezTo>
                <a:close/>
              </a:path>
            </a:pathLst>
          </a:custGeom>
          <a:solidFill>
            <a:srgbClr val="B7C461"/>
          </a:solidFill>
          <a:ln>
            <a:noFill/>
          </a:ln>
        </p:spPr>
        <p:txBody>
          <a:bodyPr spcFirstLastPara="1" wrap="square" lIns="121598" tIns="121598" rIns="121598" bIns="121598" anchor="ctr" anchorCtr="0">
            <a:noAutofit/>
          </a:bodyPr>
          <a:lstStyle/>
          <a:p>
            <a:endParaRPr sz="2479"/>
          </a:p>
        </p:txBody>
      </p:sp>
      <p:sp>
        <p:nvSpPr>
          <p:cNvPr id="8256" name="Google Shape;8256;p39"/>
          <p:cNvSpPr/>
          <p:nvPr/>
        </p:nvSpPr>
        <p:spPr>
          <a:xfrm>
            <a:off x="9986948" y="6105186"/>
            <a:ext cx="2174877" cy="818135"/>
          </a:xfrm>
          <a:custGeom>
            <a:avLst/>
            <a:gdLst/>
            <a:ahLst/>
            <a:cxnLst/>
            <a:rect l="l" t="t" r="r" b="b"/>
            <a:pathLst>
              <a:path w="29356" h="11043" extrusionOk="0">
                <a:moveTo>
                  <a:pt x="26353" y="1"/>
                </a:moveTo>
                <a:cubicBezTo>
                  <a:pt x="20549" y="1"/>
                  <a:pt x="15746" y="2736"/>
                  <a:pt x="14878" y="6339"/>
                </a:cubicBezTo>
                <a:cubicBezTo>
                  <a:pt x="13477" y="6005"/>
                  <a:pt x="11943" y="5805"/>
                  <a:pt x="10308" y="5805"/>
                </a:cubicBezTo>
                <a:cubicBezTo>
                  <a:pt x="4604" y="5805"/>
                  <a:pt x="1" y="8073"/>
                  <a:pt x="1" y="10909"/>
                </a:cubicBezTo>
                <a:cubicBezTo>
                  <a:pt x="1" y="10942"/>
                  <a:pt x="34" y="11009"/>
                  <a:pt x="34" y="11042"/>
                </a:cubicBezTo>
                <a:lnTo>
                  <a:pt x="29355" y="11042"/>
                </a:lnTo>
                <a:lnTo>
                  <a:pt x="29355" y="268"/>
                </a:lnTo>
                <a:cubicBezTo>
                  <a:pt x="28388" y="101"/>
                  <a:pt x="27387" y="1"/>
                  <a:pt x="26353" y="1"/>
                </a:cubicBezTo>
                <a:close/>
              </a:path>
            </a:pathLst>
          </a:custGeom>
          <a:solidFill>
            <a:srgbClr val="6F9C50"/>
          </a:solidFill>
          <a:ln>
            <a:noFill/>
          </a:ln>
        </p:spPr>
        <p:txBody>
          <a:bodyPr spcFirstLastPara="1" wrap="square" lIns="121598" tIns="121598" rIns="121598" bIns="121598" anchor="ctr" anchorCtr="0">
            <a:noAutofit/>
          </a:bodyPr>
          <a:lstStyle/>
          <a:p>
            <a:endParaRPr sz="2479"/>
          </a:p>
        </p:txBody>
      </p:sp>
      <p:sp>
        <p:nvSpPr>
          <p:cNvPr id="8257" name="Google Shape;8257;p39"/>
          <p:cNvSpPr/>
          <p:nvPr/>
        </p:nvSpPr>
        <p:spPr>
          <a:xfrm>
            <a:off x="10276109" y="5288015"/>
            <a:ext cx="1885718" cy="1044616"/>
          </a:xfrm>
          <a:custGeom>
            <a:avLst/>
            <a:gdLst/>
            <a:ahLst/>
            <a:cxnLst/>
            <a:rect l="l" t="t" r="r" b="b"/>
            <a:pathLst>
              <a:path w="25453" h="14100" extrusionOk="0">
                <a:moveTo>
                  <a:pt x="23235" y="0"/>
                </a:moveTo>
                <a:cubicBezTo>
                  <a:pt x="21884" y="0"/>
                  <a:pt x="20496" y="97"/>
                  <a:pt x="19081" y="290"/>
                </a:cubicBezTo>
                <a:cubicBezTo>
                  <a:pt x="8940" y="1657"/>
                  <a:pt x="1101" y="7528"/>
                  <a:pt x="1" y="14100"/>
                </a:cubicBezTo>
                <a:cubicBezTo>
                  <a:pt x="1" y="14100"/>
                  <a:pt x="2236" y="9029"/>
                  <a:pt x="8707" y="6161"/>
                </a:cubicBezTo>
                <a:cubicBezTo>
                  <a:pt x="13644" y="3959"/>
                  <a:pt x="21850" y="2658"/>
                  <a:pt x="25452" y="2191"/>
                </a:cubicBezTo>
                <a:lnTo>
                  <a:pt x="25452" y="90"/>
                </a:lnTo>
                <a:cubicBezTo>
                  <a:pt x="24726" y="30"/>
                  <a:pt x="23986" y="0"/>
                  <a:pt x="23235" y="0"/>
                </a:cubicBezTo>
                <a:close/>
              </a:path>
            </a:pathLst>
          </a:custGeom>
          <a:solidFill>
            <a:srgbClr val="89BF62"/>
          </a:solidFill>
          <a:ln>
            <a:noFill/>
          </a:ln>
        </p:spPr>
        <p:txBody>
          <a:bodyPr spcFirstLastPara="1" wrap="square" lIns="121598" tIns="121598" rIns="121598" bIns="121598" anchor="ctr" anchorCtr="0">
            <a:noAutofit/>
          </a:bodyPr>
          <a:lstStyle/>
          <a:p>
            <a:endParaRPr sz="2479"/>
          </a:p>
        </p:txBody>
      </p:sp>
      <p:sp>
        <p:nvSpPr>
          <p:cNvPr id="8258" name="Google Shape;8258;p39"/>
          <p:cNvSpPr/>
          <p:nvPr/>
        </p:nvSpPr>
        <p:spPr>
          <a:xfrm>
            <a:off x="8484389" y="6347374"/>
            <a:ext cx="1505136" cy="575946"/>
          </a:xfrm>
          <a:custGeom>
            <a:avLst/>
            <a:gdLst/>
            <a:ahLst/>
            <a:cxnLst/>
            <a:rect l="l" t="t" r="r" b="b"/>
            <a:pathLst>
              <a:path w="20316" h="7774" extrusionOk="0">
                <a:moveTo>
                  <a:pt x="20315" y="1"/>
                </a:moveTo>
                <a:cubicBezTo>
                  <a:pt x="15278" y="568"/>
                  <a:pt x="11142" y="2136"/>
                  <a:pt x="9074" y="4237"/>
                </a:cubicBezTo>
                <a:cubicBezTo>
                  <a:pt x="8173" y="3837"/>
                  <a:pt x="7072" y="3603"/>
                  <a:pt x="5938" y="3603"/>
                </a:cubicBezTo>
                <a:cubicBezTo>
                  <a:pt x="2669" y="3603"/>
                  <a:pt x="34" y="5471"/>
                  <a:pt x="1" y="7773"/>
                </a:cubicBezTo>
                <a:lnTo>
                  <a:pt x="1368" y="7773"/>
                </a:lnTo>
                <a:cubicBezTo>
                  <a:pt x="2025" y="5848"/>
                  <a:pt x="3726" y="5307"/>
                  <a:pt x="5433" y="5307"/>
                </a:cubicBezTo>
                <a:cubicBezTo>
                  <a:pt x="7632" y="5307"/>
                  <a:pt x="9841" y="6205"/>
                  <a:pt x="9841" y="6205"/>
                </a:cubicBezTo>
                <a:cubicBezTo>
                  <a:pt x="10842" y="2403"/>
                  <a:pt x="19948" y="101"/>
                  <a:pt x="20315" y="1"/>
                </a:cubicBezTo>
                <a:close/>
              </a:path>
            </a:pathLst>
          </a:custGeom>
          <a:solidFill>
            <a:srgbClr val="89BF62"/>
          </a:solidFill>
          <a:ln>
            <a:noFill/>
          </a:ln>
        </p:spPr>
        <p:txBody>
          <a:bodyPr spcFirstLastPara="1" wrap="square" lIns="121598" tIns="121598" rIns="121598" bIns="121598" anchor="ctr" anchorCtr="0">
            <a:noAutofit/>
          </a:bodyPr>
          <a:lstStyle/>
          <a:p>
            <a:endParaRPr sz="2479"/>
          </a:p>
        </p:txBody>
      </p:sp>
      <p:sp>
        <p:nvSpPr>
          <p:cNvPr id="70" name="Google Shape;7902;p32">
            <a:extLst>
              <a:ext uri="{FF2B5EF4-FFF2-40B4-BE49-F238E27FC236}">
                <a16:creationId xmlns:a16="http://schemas.microsoft.com/office/drawing/2014/main" id="{21973A8E-52D6-EE07-DDEA-61A631206C4D}"/>
              </a:ext>
            </a:extLst>
          </p:cNvPr>
          <p:cNvSpPr txBox="1">
            <a:spLocks/>
          </p:cNvSpPr>
          <p:nvPr/>
        </p:nvSpPr>
        <p:spPr>
          <a:xfrm>
            <a:off x="425669" y="2227440"/>
            <a:ext cx="6800879" cy="2639055"/>
          </a:xfrm>
          <a:prstGeom prst="rect">
            <a:avLst/>
          </a:prstGeom>
          <a:noFill/>
          <a:ln>
            <a:noFill/>
          </a:ln>
        </p:spPr>
        <p:txBody>
          <a:bodyPr spcFirstLastPara="1" wrap="square" lIns="121598" tIns="121598" rIns="121598" bIns="1215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6000" b="1" dirty="0" err="1">
                <a:latin typeface="+mj-lt"/>
              </a:rPr>
              <a:t>Đọc</a:t>
            </a:r>
            <a:r>
              <a:rPr lang="en-US" sz="6000" b="1" dirty="0">
                <a:latin typeface="+mj-lt"/>
              </a:rPr>
              <a:t>:</a:t>
            </a:r>
            <a:r>
              <a:rPr lang="en-US" sz="7200" b="1" dirty="0">
                <a:latin typeface="+mj-lt"/>
              </a:rPr>
              <a:t/>
            </a:r>
            <a:br>
              <a:rPr lang="en-US" sz="7200" b="1" dirty="0">
                <a:latin typeface="+mj-lt"/>
              </a:rPr>
            </a:br>
            <a:r>
              <a:rPr lang="en-US" sz="7200" b="1" dirty="0" err="1">
                <a:solidFill>
                  <a:srgbClr val="0070C0"/>
                </a:solidFill>
                <a:latin typeface="+mj-lt"/>
              </a:rPr>
              <a:t>Cánh</a:t>
            </a:r>
            <a:r>
              <a:rPr lang="en-US" sz="7200" b="1" dirty="0">
                <a:solidFill>
                  <a:srgbClr val="0070C0"/>
                </a:solidFill>
                <a:latin typeface="+mj-lt"/>
              </a:rPr>
              <a:t> </a:t>
            </a:r>
            <a:r>
              <a:rPr lang="en-US" sz="7200" b="1" dirty="0" err="1">
                <a:solidFill>
                  <a:srgbClr val="0070C0"/>
                </a:solidFill>
                <a:latin typeface="+mj-lt"/>
              </a:rPr>
              <a:t>rừng</a:t>
            </a:r>
            <a:r>
              <a:rPr lang="en-US" sz="7200" b="1" dirty="0">
                <a:solidFill>
                  <a:srgbClr val="0070C0"/>
                </a:solidFill>
                <a:latin typeface="+mj-lt"/>
              </a:rPr>
              <a:t> </a:t>
            </a:r>
          </a:p>
          <a:p>
            <a:pPr algn="ctr"/>
            <a:r>
              <a:rPr lang="en-US" sz="7200" b="1" dirty="0" err="1">
                <a:solidFill>
                  <a:srgbClr val="0070C0"/>
                </a:solidFill>
                <a:latin typeface="+mj-lt"/>
              </a:rPr>
              <a:t>trong</a:t>
            </a:r>
            <a:r>
              <a:rPr lang="en-US" sz="7200" b="1" dirty="0">
                <a:solidFill>
                  <a:srgbClr val="0070C0"/>
                </a:solidFill>
                <a:latin typeface="+mj-lt"/>
              </a:rPr>
              <a:t> </a:t>
            </a:r>
            <a:r>
              <a:rPr lang="en-US" sz="7200" b="1" dirty="0" err="1">
                <a:solidFill>
                  <a:srgbClr val="0070C0"/>
                </a:solidFill>
                <a:latin typeface="+mj-lt"/>
              </a:rPr>
              <a:t>nắng</a:t>
            </a:r>
            <a:endParaRPr lang="en-US" sz="7200" b="1" dirty="0">
              <a:solidFill>
                <a:srgbClr val="0070C0"/>
              </a:solidFill>
              <a:latin typeface="+mj-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495437" y="2138163"/>
            <a:ext cx="9170964" cy="1446550"/>
          </a:xfrm>
          <a:prstGeom prst="rect">
            <a:avLst/>
          </a:prstGeom>
          <a:noFill/>
        </p:spPr>
        <p:txBody>
          <a:bodyPr wrap="square" rtlCol="0">
            <a:spAutoFit/>
          </a:bodyPr>
          <a:lstStyle/>
          <a:p>
            <a:pPr algn="ctr"/>
            <a:r>
              <a:rPr lang="en-US" sz="8800" b="1" dirty="0">
                <a:solidFill>
                  <a:srgbClr val="0070C0"/>
                </a:solidFill>
              </a:rPr>
              <a:t>KHỞI ĐỘNG</a:t>
            </a:r>
          </a:p>
        </p:txBody>
      </p:sp>
      <p:sp>
        <p:nvSpPr>
          <p:cNvPr id="2" name="Rectangle 1">
            <a:extLst>
              <a:ext uri="{FF2B5EF4-FFF2-40B4-BE49-F238E27FC236}">
                <a16:creationId xmlns:a16="http://schemas.microsoft.com/office/drawing/2014/main" id="{797BCAC1-244A-491D-B5D3-845F2C3C92D4}"/>
              </a:ext>
            </a:extLst>
          </p:cNvPr>
          <p:cNvSpPr/>
          <p:nvPr/>
        </p:nvSpPr>
        <p:spPr>
          <a:xfrm>
            <a:off x="5565228" y="6321972"/>
            <a:ext cx="5281448" cy="536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7906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ED2E1F23-D8FE-0D01-60EA-3F8A0186D20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177" b="61198" l="6735" r="16618">
                        <a14:foregroundMark x1="9004" y1="59245" x2="10981" y2="58984"/>
                        <a14:foregroundMark x1="13397" y1="59245" x2="16032" y2="59245"/>
                        <a14:foregroundMark x1="14422" y1="56510" x2="12592" y2="60677"/>
                        <a14:foregroundMark x1="14129" y1="56901" x2="14714" y2="58333"/>
                        <a14:foregroundMark x1="14568" y1="57161" x2="14714" y2="58594"/>
                        <a14:foregroundMark x1="9590" y1="58333" x2="10908" y2="58203"/>
                        <a14:foregroundMark x1="10908" y1="58333" x2="11347" y2="59245"/>
                        <a14:foregroundMark x1="8199" y1="60417" x2="13543" y2="59375"/>
                      </a14:backgroundRemoval>
                    </a14:imgEffect>
                  </a14:imgLayer>
                </a14:imgProps>
              </a:ext>
              <a:ext uri="{28A0092B-C50C-407E-A947-70E740481C1C}">
                <a14:useLocalDpi xmlns:a14="http://schemas.microsoft.com/office/drawing/2010/main" val="0"/>
              </a:ext>
            </a:extLst>
          </a:blip>
          <a:srcRect l="6587" t="48301" r="82229" b="39418"/>
          <a:stretch/>
        </p:blipFill>
        <p:spPr bwMode="auto">
          <a:xfrm>
            <a:off x="1082616" y="4812"/>
            <a:ext cx="1455149" cy="89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9E7898FC-CD92-D17D-CFC1-0A567C524C40}"/>
              </a:ext>
            </a:extLst>
          </p:cNvPr>
          <p:cNvSpPr txBox="1"/>
          <p:nvPr/>
        </p:nvSpPr>
        <p:spPr>
          <a:xfrm>
            <a:off x="1638568" y="722909"/>
            <a:ext cx="9170964" cy="553998"/>
          </a:xfrm>
          <a:prstGeom prst="rect">
            <a:avLst/>
          </a:prstGeom>
          <a:noFill/>
        </p:spPr>
        <p:txBody>
          <a:bodyPr wrap="square" rtlCol="0">
            <a:spAutoFit/>
          </a:bodyPr>
          <a:lstStyle/>
          <a:p>
            <a:r>
              <a:rPr lang="en-US" sz="3000" dirty="0"/>
              <a:t>Quan </a:t>
            </a:r>
            <a:r>
              <a:rPr lang="en-US" sz="3000" dirty="0" err="1"/>
              <a:t>sát</a:t>
            </a:r>
            <a:r>
              <a:rPr lang="en-US" sz="3000" dirty="0"/>
              <a:t> </a:t>
            </a:r>
            <a:r>
              <a:rPr lang="en-US" sz="3000" dirty="0" err="1"/>
              <a:t>tranh</a:t>
            </a:r>
            <a:r>
              <a:rPr lang="en-US" sz="3000" dirty="0"/>
              <a:t>, </a:t>
            </a:r>
            <a:r>
              <a:rPr lang="en-US" sz="3000" dirty="0" err="1"/>
              <a:t>cho</a:t>
            </a:r>
            <a:r>
              <a:rPr lang="en-US" sz="3000" dirty="0"/>
              <a:t> </a:t>
            </a:r>
            <a:r>
              <a:rPr lang="en-US" sz="3000" dirty="0" err="1"/>
              <a:t>biết</a:t>
            </a:r>
            <a:r>
              <a:rPr lang="en-US" sz="3000" dirty="0"/>
              <a:t> </a:t>
            </a:r>
            <a:r>
              <a:rPr lang="en-US" sz="3000" dirty="0" err="1"/>
              <a:t>em</a:t>
            </a:r>
            <a:r>
              <a:rPr lang="en-US" sz="3000" dirty="0"/>
              <a:t> </a:t>
            </a:r>
            <a:r>
              <a:rPr lang="en-US" sz="3000" dirty="0" err="1"/>
              <a:t>thích</a:t>
            </a:r>
            <a:r>
              <a:rPr lang="en-US" sz="3000" dirty="0"/>
              <a:t> </a:t>
            </a:r>
            <a:r>
              <a:rPr lang="en-US" sz="3000" dirty="0" err="1"/>
              <a:t>hình</a:t>
            </a:r>
            <a:r>
              <a:rPr lang="en-US" sz="3000" dirty="0"/>
              <a:t> </a:t>
            </a:r>
            <a:r>
              <a:rPr lang="en-US" sz="3000" dirty="0" err="1"/>
              <a:t>ảnh</a:t>
            </a:r>
            <a:r>
              <a:rPr lang="en-US" sz="3000" dirty="0"/>
              <a:t> </a:t>
            </a:r>
            <a:r>
              <a:rPr lang="en-US" sz="3000" dirty="0" err="1"/>
              <a:t>nào</a:t>
            </a:r>
            <a:r>
              <a:rPr lang="en-US" sz="3000" dirty="0"/>
              <a:t> </a:t>
            </a:r>
            <a:r>
              <a:rPr lang="en-US" sz="3000" dirty="0" err="1"/>
              <a:t>nhất</a:t>
            </a:r>
            <a:r>
              <a:rPr lang="en-US" sz="3000" dirty="0"/>
              <a:t>.</a:t>
            </a:r>
          </a:p>
        </p:txBody>
      </p:sp>
      <p:pic>
        <p:nvPicPr>
          <p:cNvPr id="3" name="Picture 2">
            <a:extLst>
              <a:ext uri="{FF2B5EF4-FFF2-40B4-BE49-F238E27FC236}">
                <a16:creationId xmlns:a16="http://schemas.microsoft.com/office/drawing/2014/main" id="{F04CDBC6-1F82-A558-B669-8868F3937C3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362607" y="1329326"/>
            <a:ext cx="11508827" cy="5523862"/>
          </a:xfrm>
          <a:prstGeom prst="rect">
            <a:avLst/>
          </a:prstGeom>
          <a:ln>
            <a:noFill/>
          </a:ln>
          <a:effectLst>
            <a:softEdge rad="112500"/>
          </a:effectLst>
        </p:spPr>
      </p:pic>
    </p:spTree>
    <p:extLst>
      <p:ext uri="{BB962C8B-B14F-4D97-AF65-F5344CB8AC3E}">
        <p14:creationId xmlns:p14="http://schemas.microsoft.com/office/powerpoint/2010/main" val="499267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495437" y="2216991"/>
            <a:ext cx="9170964" cy="1446550"/>
          </a:xfrm>
          <a:prstGeom prst="rect">
            <a:avLst/>
          </a:prstGeom>
          <a:noFill/>
        </p:spPr>
        <p:txBody>
          <a:bodyPr wrap="square" rtlCol="0">
            <a:spAutoFit/>
          </a:bodyPr>
          <a:lstStyle/>
          <a:p>
            <a:pPr algn="ctr"/>
            <a:r>
              <a:rPr lang="en-US" sz="8800" b="1" dirty="0">
                <a:solidFill>
                  <a:srgbClr val="0070C0"/>
                </a:solidFill>
              </a:rPr>
              <a:t>ĐỌC VĂN BẢN</a:t>
            </a:r>
          </a:p>
        </p:txBody>
      </p:sp>
      <p:sp>
        <p:nvSpPr>
          <p:cNvPr id="2" name="Rectangle 1">
            <a:extLst>
              <a:ext uri="{FF2B5EF4-FFF2-40B4-BE49-F238E27FC236}">
                <a16:creationId xmlns:a16="http://schemas.microsoft.com/office/drawing/2014/main" id="{C52ECF35-AA8F-4304-8009-9DDFDF61A22A}"/>
              </a:ext>
            </a:extLst>
          </p:cNvPr>
          <p:cNvSpPr/>
          <p:nvPr/>
        </p:nvSpPr>
        <p:spPr>
          <a:xfrm>
            <a:off x="5628290" y="6290441"/>
            <a:ext cx="5234151" cy="567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6741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0" y="0"/>
            <a:ext cx="12161838" cy="6858000"/>
            <a:chOff x="239150" y="210174"/>
            <a:chExt cx="11683537" cy="6617196"/>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6093976"/>
            </a:xfrm>
            <a:prstGeom prst="rect">
              <a:avLst/>
            </a:prstGeom>
            <a:grpFill/>
          </p:spPr>
          <p:txBody>
            <a:bodyPr wrap="square" rtlCol="0">
              <a:spAutoFit/>
            </a:bodyPr>
            <a:lstStyle/>
            <a:p>
              <a:pPr algn="just"/>
              <a:r>
                <a:rPr lang="en-US" sz="2600" dirty="0">
                  <a:solidFill>
                    <a:srgbClr val="0070C0"/>
                  </a:solidFill>
                  <a:latin typeface="+mn-lt"/>
                </a:rPr>
                <a:t>      </a:t>
              </a:r>
              <a:r>
                <a:rPr lang="vi-VN" sz="2600" b="0" i="0" dirty="0">
                  <a:solidFill>
                    <a:srgbClr val="0070C0"/>
                  </a:solidFill>
                  <a:effectLst/>
                  <a:latin typeface="+mn-lt"/>
                </a:rPr>
                <a:t>Làng tôi ở lưng Trường Sơn, giữa vùng núi non trùng điệp. Một lần, tôi và mấy đứa bạn được ông tôi cho đi thăm rừng. Đứa nào cũng vui.</a:t>
              </a:r>
            </a:p>
            <a:p>
              <a:pPr algn="just"/>
              <a:r>
                <a:rPr lang="en-US" sz="2600" b="0" i="0" dirty="0">
                  <a:solidFill>
                    <a:srgbClr val="0070C0"/>
                  </a:solidFill>
                  <a:effectLst/>
                  <a:latin typeface="+mn-lt"/>
                </a:rPr>
                <a:t>      </a:t>
              </a:r>
              <a:r>
                <a:rPr lang="vi-VN" sz="2600" b="0" i="0" dirty="0">
                  <a:solidFill>
                    <a:srgbClr val="0070C0"/>
                  </a:solidFill>
                  <a:effectLst/>
                  <a:latin typeface="+mn-lt"/>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algn="just"/>
              <a:r>
                <a:rPr lang="en-US" sz="2600" b="0" i="0" dirty="0">
                  <a:solidFill>
                    <a:srgbClr val="0070C0"/>
                  </a:solidFill>
                  <a:effectLst/>
                  <a:latin typeface="+mn-lt"/>
                </a:rPr>
                <a:t>      </a:t>
              </a:r>
              <a:r>
                <a:rPr lang="vi-VN" sz="2600" b="0" i="0" dirty="0">
                  <a:solidFill>
                    <a:srgbClr val="0070C0"/>
                  </a:solidFill>
                  <a:effectLst/>
                  <a:latin typeface="+mn-lt"/>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algn="just"/>
              <a:r>
                <a:rPr lang="vi-VN" sz="2600" b="0" i="0" dirty="0">
                  <a:solidFill>
                    <a:srgbClr val="0070C0"/>
                  </a:solidFill>
                  <a:effectLst/>
                  <a:latin typeface="+mn-lt"/>
                </a:rPr>
                <a:t> </a:t>
              </a:r>
              <a:r>
                <a:rPr lang="en-US" sz="2600" b="0" i="0" dirty="0">
                  <a:solidFill>
                    <a:srgbClr val="0070C0"/>
                  </a:solidFill>
                  <a:effectLst/>
                  <a:latin typeface="+mn-lt"/>
                </a:rPr>
                <a:t>    </a:t>
              </a:r>
              <a:r>
                <a:rPr lang="vi-VN" sz="2600" b="0" i="0" dirty="0">
                  <a:solidFill>
                    <a:srgbClr val="0070C0"/>
                  </a:solidFill>
                  <a:effectLst/>
                  <a:latin typeface="+mn-lt"/>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lang="en-US" sz="2600" dirty="0">
                <a:solidFill>
                  <a:srgbClr val="0070C0"/>
                </a:solidFill>
                <a:latin typeface="+mn-lt"/>
              </a:endParaRPr>
            </a:p>
            <a:p>
              <a:pPr algn="r"/>
              <a:r>
                <a:rPr lang="en-US" sz="2600" b="0" i="0" dirty="0">
                  <a:solidFill>
                    <a:srgbClr val="0070C0"/>
                  </a:solidFill>
                  <a:effectLst/>
                  <a:latin typeface="+mn-lt"/>
                </a:rPr>
                <a:t>(</a:t>
              </a:r>
              <a:r>
                <a:rPr lang="en-US" sz="2600" b="0" i="0" dirty="0" err="1">
                  <a:solidFill>
                    <a:srgbClr val="0070C0"/>
                  </a:solidFill>
                  <a:effectLst/>
                  <a:latin typeface="+mn-lt"/>
                </a:rPr>
                <a:t>Vũ</a:t>
              </a:r>
              <a:r>
                <a:rPr lang="en-US" sz="2600" dirty="0">
                  <a:solidFill>
                    <a:srgbClr val="0070C0"/>
                  </a:solidFill>
                  <a:latin typeface="+mn-lt"/>
                </a:rPr>
                <a:t> </a:t>
              </a:r>
              <a:r>
                <a:rPr lang="en-US" sz="2600" dirty="0" err="1">
                  <a:solidFill>
                    <a:srgbClr val="0070C0"/>
                  </a:solidFill>
                  <a:latin typeface="+mn-lt"/>
                </a:rPr>
                <a:t>Hùng</a:t>
              </a:r>
              <a:r>
                <a:rPr lang="en-US" sz="2600" dirty="0">
                  <a:solidFill>
                    <a:srgbClr val="0070C0"/>
                  </a:solidFill>
                  <a:latin typeface="+mn-lt"/>
                </a:rPr>
                <a:t>)</a:t>
              </a:r>
              <a:endParaRPr lang="vi-VN" sz="2600" b="0" i="0" dirty="0">
                <a:solidFill>
                  <a:srgbClr val="0070C0"/>
                </a:solidFill>
                <a:effectLst/>
                <a:latin typeface="+mn-lt"/>
              </a:endParaRPr>
            </a:p>
          </p:txBody>
        </p:sp>
        <p:sp>
          <p:nvSpPr>
            <p:cNvPr id="9" name="TextBox 8">
              <a:extLst>
                <a:ext uri="{FF2B5EF4-FFF2-40B4-BE49-F238E27FC236}">
                  <a16:creationId xmlns:a16="http://schemas.microsoft.com/office/drawing/2014/main" id="{78AA7019-15F0-E0B4-B7B8-5FEC4AF39094}"/>
                </a:ext>
              </a:extLst>
            </p:cNvPr>
            <p:cNvSpPr txBox="1"/>
            <p:nvPr/>
          </p:nvSpPr>
          <p:spPr>
            <a:xfrm>
              <a:off x="239150" y="210174"/>
              <a:ext cx="11683537" cy="523220"/>
            </a:xfrm>
            <a:prstGeom prst="rect">
              <a:avLst/>
            </a:prstGeom>
            <a:grpFill/>
          </p:spPr>
          <p:txBody>
            <a:bodyPr wrap="square" rtlCol="0">
              <a:spAutoFit/>
            </a:bodyPr>
            <a:lstStyle/>
            <a:p>
              <a:pPr algn="ctr"/>
              <a:r>
                <a:rPr lang="en-US" sz="2800" b="1">
                  <a:latin typeface="+mn-lt"/>
                </a:rPr>
                <a:t>CÁNH RỪNG TRONG NẮNG</a:t>
              </a:r>
              <a:endParaRPr lang="vi-VN" sz="2800" b="1" i="0">
                <a:solidFill>
                  <a:srgbClr val="000000"/>
                </a:solidFill>
                <a:effectLst/>
                <a:latin typeface="+mn-lt"/>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1495437" y="662672"/>
            <a:ext cx="9170964" cy="1015663"/>
          </a:xfrm>
          <a:prstGeom prst="rect">
            <a:avLst/>
          </a:prstGeom>
          <a:noFill/>
        </p:spPr>
        <p:txBody>
          <a:bodyPr wrap="square" rtlCol="0">
            <a:spAutoFit/>
          </a:bodyPr>
          <a:lstStyle/>
          <a:p>
            <a:pPr algn="ctr"/>
            <a:r>
              <a:rPr lang="en-US" sz="6000" b="1" dirty="0">
                <a:solidFill>
                  <a:srgbClr val="0070C0"/>
                </a:solidFill>
              </a:rPr>
              <a:t>LẮNG NGHE ĐỌC MẪU</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4"/>
          <a:stretch>
            <a:fillRect/>
          </a:stretch>
        </p:blipFill>
        <p:spPr>
          <a:xfrm>
            <a:off x="4240924" y="1845202"/>
            <a:ext cx="3468414" cy="3720025"/>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495437" y="5833966"/>
            <a:ext cx="9170964" cy="1025089"/>
          </a:xfrm>
          <a:prstGeom prst="rect">
            <a:avLst/>
          </a:prstGeom>
          <a:noFill/>
        </p:spPr>
        <p:txBody>
          <a:bodyPr wrap="square" rtlCol="0">
            <a:spAutoFit/>
          </a:bodyPr>
          <a:lstStyle/>
          <a:p>
            <a:pPr algn="ctr"/>
            <a:r>
              <a:rPr lang="en-US" sz="2800" dirty="0" err="1"/>
              <a:t>Học</a:t>
            </a:r>
            <a:r>
              <a:rPr lang="en-US" sz="2800" dirty="0"/>
              <a:t> </a:t>
            </a:r>
            <a:r>
              <a:rPr lang="en-US" sz="2800" dirty="0" err="1"/>
              <a:t>sinh</a:t>
            </a:r>
            <a:r>
              <a:rPr lang="en-US" sz="2800" dirty="0"/>
              <a:t> </a:t>
            </a:r>
            <a:r>
              <a:rPr lang="en-US" sz="2800" dirty="0" err="1"/>
              <a:t>theo</a:t>
            </a:r>
            <a:r>
              <a:rPr lang="en-US" sz="2800" dirty="0"/>
              <a:t> </a:t>
            </a:r>
            <a:r>
              <a:rPr lang="en-US" sz="2800" dirty="0" err="1"/>
              <a:t>dõi</a:t>
            </a:r>
            <a:r>
              <a:rPr lang="en-US" sz="2800" dirty="0"/>
              <a:t> </a:t>
            </a:r>
            <a:r>
              <a:rPr lang="en-US" sz="2800" dirty="0" err="1"/>
              <a:t>trong</a:t>
            </a:r>
            <a:r>
              <a:rPr lang="en-US" sz="2800" dirty="0"/>
              <a:t> </a:t>
            </a:r>
            <a:r>
              <a:rPr lang="en-US" sz="2800" dirty="0" err="1"/>
              <a:t>sách</a:t>
            </a:r>
            <a:r>
              <a:rPr lang="en-US" sz="2800" dirty="0"/>
              <a:t>, </a:t>
            </a:r>
          </a:p>
          <a:p>
            <a:pPr algn="ctr">
              <a:lnSpc>
                <a:spcPct val="130000"/>
              </a:lnSpc>
            </a:pPr>
            <a:r>
              <a:rPr lang="en-US" sz="2800" dirty="0" err="1"/>
              <a:t>phát</a:t>
            </a:r>
            <a:r>
              <a:rPr lang="en-US" sz="2800" dirty="0"/>
              <a:t> </a:t>
            </a:r>
            <a:r>
              <a:rPr lang="en-US" sz="2800" dirty="0" err="1"/>
              <a:t>hiện</a:t>
            </a:r>
            <a:r>
              <a:rPr lang="en-US" sz="2800" dirty="0"/>
              <a:t> </a:t>
            </a:r>
            <a:r>
              <a:rPr lang="en-US" sz="2800" dirty="0" err="1"/>
              <a:t>từ</a:t>
            </a:r>
            <a:r>
              <a:rPr lang="en-US" sz="2800" dirty="0"/>
              <a:t> </a:t>
            </a:r>
            <a:r>
              <a:rPr lang="en-US" sz="2800" dirty="0" err="1"/>
              <a:t>ngữ</a:t>
            </a:r>
            <a:r>
              <a:rPr lang="en-US" sz="2800" dirty="0"/>
              <a:t> </a:t>
            </a:r>
            <a:r>
              <a:rPr lang="en-US" sz="2800" dirty="0" err="1"/>
              <a:t>khó</a:t>
            </a:r>
            <a:r>
              <a:rPr lang="en-US" sz="2800" dirty="0"/>
              <a:t> </a:t>
            </a:r>
            <a:r>
              <a:rPr lang="en-US" sz="2800" dirty="0" err="1"/>
              <a:t>đọc</a:t>
            </a:r>
            <a:r>
              <a:rPr lang="en-US" sz="2800" dirty="0"/>
              <a:t>, </a:t>
            </a:r>
            <a:r>
              <a:rPr lang="en-US" sz="2800" dirty="0" err="1"/>
              <a:t>khó</a:t>
            </a:r>
            <a:r>
              <a:rPr lang="en-US" sz="2800" dirty="0"/>
              <a:t> </a:t>
            </a:r>
            <a:r>
              <a:rPr lang="en-US" sz="2800" dirty="0" err="1"/>
              <a:t>hiểu</a:t>
            </a:r>
            <a:r>
              <a:rPr lang="en-US" sz="2800" dirty="0"/>
              <a:t> </a:t>
            </a:r>
            <a:r>
              <a:rPr lang="en-US" sz="2800" dirty="0" err="1"/>
              <a:t>nhé</a:t>
            </a:r>
            <a:r>
              <a:rPr lang="en-US" sz="2800" dirty="0"/>
              <a:t>!</a:t>
            </a:r>
          </a:p>
        </p:txBody>
      </p:sp>
      <p:sp>
        <p:nvSpPr>
          <p:cNvPr id="3" name="Rectangle 2">
            <a:extLst>
              <a:ext uri="{FF2B5EF4-FFF2-40B4-BE49-F238E27FC236}">
                <a16:creationId xmlns:a16="http://schemas.microsoft.com/office/drawing/2014/main" id="{FE205A7B-33BB-4E1B-B281-F4D2D7D10DDE}"/>
              </a:ext>
            </a:extLst>
          </p:cNvPr>
          <p:cNvSpPr/>
          <p:nvPr/>
        </p:nvSpPr>
        <p:spPr>
          <a:xfrm>
            <a:off x="9317421" y="6416566"/>
            <a:ext cx="1529255" cy="441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28266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879</TotalTime>
  <Words>1112</Words>
  <Application>Microsoft Office PowerPoint</Application>
  <PresentationFormat>Custom</PresentationFormat>
  <Paragraphs>95</Paragraphs>
  <Slides>27</Slides>
  <Notes>26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Nunito</vt:lpstr>
      <vt:lpstr>Arial</vt:lpstr>
      <vt:lpstr>Montserrat</vt:lpstr>
      <vt:lpstr>Times New Roman</vt:lpstr>
      <vt:lpstr>DFPOP1-W9</vt:lpstr>
      <vt:lpstr>Inconsolata</vt:lpstr>
      <vt:lpstr>Chewy</vt:lpstr>
      <vt:lpstr>Calibri Light</vt:lpstr>
      <vt:lpstr>Calibri</vt:lpstr>
      <vt:lpstr>Wingdings</vt:lpstr>
      <vt:lpstr>Office Theme</vt:lpstr>
      <vt:lpstr>PowerPoint Presentation</vt:lpstr>
      <vt:lpstr>TIẾNG VIỆT 3 Bài 3: CÁNH RỪNG TRONG NẮNG (Tiết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đọc giúp em  hiểu thêm những gì?</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Reforestation Project Proposal</dc:title>
  <dc:creator>PC</dc:creator>
  <cp:lastModifiedBy>MAIHUNG</cp:lastModifiedBy>
  <cp:revision>83</cp:revision>
  <dcterms:modified xsi:type="dcterms:W3CDTF">2025-04-30T20:52:07Z</dcterms:modified>
</cp:coreProperties>
</file>